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18817" r:id="rId2"/>
    <p:sldId id="258" r:id="rId3"/>
    <p:sldId id="257" r:id="rId4"/>
    <p:sldId id="362" r:id="rId5"/>
    <p:sldId id="356" r:id="rId6"/>
    <p:sldId id="355" r:id="rId7"/>
    <p:sldId id="357" r:id="rId8"/>
    <p:sldId id="348" r:id="rId9"/>
    <p:sldId id="266" r:id="rId10"/>
    <p:sldId id="264" r:id="rId11"/>
    <p:sldId id="349" r:id="rId12"/>
    <p:sldId id="350" r:id="rId13"/>
    <p:sldId id="351" r:id="rId14"/>
    <p:sldId id="263" r:id="rId15"/>
    <p:sldId id="352" r:id="rId16"/>
    <p:sldId id="353" r:id="rId17"/>
    <p:sldId id="359" r:id="rId18"/>
    <p:sldId id="360" r:id="rId19"/>
    <p:sldId id="18773" r:id="rId20"/>
    <p:sldId id="18778" r:id="rId21"/>
    <p:sldId id="18774" r:id="rId22"/>
    <p:sldId id="18776" r:id="rId23"/>
    <p:sldId id="18777" r:id="rId24"/>
    <p:sldId id="18775" r:id="rId25"/>
    <p:sldId id="18779" r:id="rId26"/>
    <p:sldId id="18780" r:id="rId27"/>
    <p:sldId id="18781" r:id="rId28"/>
    <p:sldId id="364" r:id="rId29"/>
    <p:sldId id="18786" r:id="rId30"/>
    <p:sldId id="18787" r:id="rId31"/>
    <p:sldId id="18788" r:id="rId32"/>
    <p:sldId id="18783" r:id="rId33"/>
    <p:sldId id="18784" r:id="rId34"/>
    <p:sldId id="18789" r:id="rId35"/>
    <p:sldId id="363" r:id="rId36"/>
    <p:sldId id="18790" r:id="rId37"/>
    <p:sldId id="18791" r:id="rId38"/>
    <p:sldId id="18793" r:id="rId39"/>
    <p:sldId id="18798" r:id="rId40"/>
    <p:sldId id="18799" r:id="rId41"/>
    <p:sldId id="18814" r:id="rId42"/>
    <p:sldId id="18815" r:id="rId43"/>
    <p:sldId id="18800" r:id="rId44"/>
    <p:sldId id="18810" r:id="rId45"/>
    <p:sldId id="18811" r:id="rId46"/>
    <p:sldId id="18812" r:id="rId47"/>
    <p:sldId id="18802" r:id="rId48"/>
    <p:sldId id="18813" r:id="rId49"/>
    <p:sldId id="18796" r:id="rId50"/>
    <p:sldId id="18818" r:id="rId51"/>
    <p:sldId id="18819" r:id="rId52"/>
    <p:sldId id="551" r:id="rId53"/>
    <p:sldId id="18754" r:id="rId54"/>
    <p:sldId id="262" r:id="rId55"/>
    <p:sldId id="18820" r:id="rId56"/>
    <p:sldId id="256" r:id="rId57"/>
    <p:sldId id="18821" r:id="rId58"/>
    <p:sldId id="576" r:id="rId59"/>
    <p:sldId id="265" r:id="rId60"/>
    <p:sldId id="577" r:id="rId61"/>
    <p:sldId id="267" r:id="rId62"/>
    <p:sldId id="18822" r:id="rId63"/>
    <p:sldId id="18807" r:id="rId64"/>
    <p:sldId id="18808" r:id="rId65"/>
    <p:sldId id="18809" r:id="rId66"/>
    <p:sldId id="1881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6" d="100"/>
          <a:sy n="56" d="100"/>
        </p:scale>
        <p:origin x="-1260"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16C81-F22D-4CDC-B51F-3F728176AF97}"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BE4BB-3CB5-4666-860E-C3634153686A}" type="slidenum">
              <a:rPr lang="en-US" smtClean="0"/>
              <a:t>‹#›</a:t>
            </a:fld>
            <a:endParaRPr lang="en-US"/>
          </a:p>
        </p:txBody>
      </p:sp>
    </p:spTree>
    <p:extLst>
      <p:ext uri="{BB962C8B-B14F-4D97-AF65-F5344CB8AC3E}">
        <p14:creationId xmlns:p14="http://schemas.microsoft.com/office/powerpoint/2010/main" val="320097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1E2EE0-B9B7-4481-8CEF-2B941C9884D1}"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87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660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123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6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29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BE4BB-3CB5-4666-860E-C3634153686A}" type="slidenum">
              <a:rPr lang="en-US" smtClean="0"/>
              <a:t>40</a:t>
            </a:fld>
            <a:endParaRPr lang="en-US"/>
          </a:p>
        </p:txBody>
      </p:sp>
    </p:spTree>
    <p:extLst>
      <p:ext uri="{BB962C8B-B14F-4D97-AF65-F5344CB8AC3E}">
        <p14:creationId xmlns:p14="http://schemas.microsoft.com/office/powerpoint/2010/main" val="1087495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87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741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93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t>8</a:t>
            </a:fld>
            <a:endParaRPr lang="vi-VN"/>
          </a:p>
        </p:txBody>
      </p:sp>
    </p:spTree>
    <p:extLst>
      <p:ext uri="{BB962C8B-B14F-4D97-AF65-F5344CB8AC3E}">
        <p14:creationId xmlns:p14="http://schemas.microsoft.com/office/powerpoint/2010/main" val="3929821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t>49</a:t>
            </a:fld>
            <a:endParaRPr lang="vi-VN"/>
          </a:p>
        </p:txBody>
      </p:sp>
    </p:spTree>
    <p:extLst>
      <p:ext uri="{BB962C8B-B14F-4D97-AF65-F5344CB8AC3E}">
        <p14:creationId xmlns:p14="http://schemas.microsoft.com/office/powerpoint/2010/main" val="701412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BE4BB-3CB5-4666-860E-C3634153686A}" type="slidenum">
              <a:rPr lang="en-US" smtClean="0"/>
              <a:t>50</a:t>
            </a:fld>
            <a:endParaRPr lang="en-US"/>
          </a:p>
        </p:txBody>
      </p:sp>
    </p:spTree>
    <p:extLst>
      <p:ext uri="{BB962C8B-B14F-4D97-AF65-F5344CB8AC3E}">
        <p14:creationId xmlns:p14="http://schemas.microsoft.com/office/powerpoint/2010/main" val="2037327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BE4BB-3CB5-4666-860E-C3634153686A}" type="slidenum">
              <a:rPr lang="en-US" smtClean="0"/>
              <a:t>51</a:t>
            </a:fld>
            <a:endParaRPr lang="en-US"/>
          </a:p>
        </p:txBody>
      </p:sp>
    </p:spTree>
    <p:extLst>
      <p:ext uri="{BB962C8B-B14F-4D97-AF65-F5344CB8AC3E}">
        <p14:creationId xmlns:p14="http://schemas.microsoft.com/office/powerpoint/2010/main" val="736927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52</a:t>
            </a:fld>
            <a:endParaRPr lang="en-SG"/>
          </a:p>
        </p:txBody>
      </p:sp>
    </p:spTree>
    <p:extLst>
      <p:ext uri="{BB962C8B-B14F-4D97-AF65-F5344CB8AC3E}">
        <p14:creationId xmlns:p14="http://schemas.microsoft.com/office/powerpoint/2010/main" val="2929341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53</a:t>
            </a:fld>
            <a:endParaRPr lang="en-SG"/>
          </a:p>
        </p:txBody>
      </p:sp>
    </p:spTree>
    <p:extLst>
      <p:ext uri="{BB962C8B-B14F-4D97-AF65-F5344CB8AC3E}">
        <p14:creationId xmlns:p14="http://schemas.microsoft.com/office/powerpoint/2010/main" val="3427811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5"/>
          </p:nvPr>
        </p:nvSpPr>
        <p:spPr/>
        <p:txBody>
          <a:bodyPr/>
          <a:lstStyle/>
          <a:p>
            <a:fld id="{087BE4BB-3CB5-4666-860E-C3634153686A}" type="slidenum">
              <a:rPr lang="en-US" smtClean="0"/>
              <a:t>57</a:t>
            </a:fld>
            <a:endParaRPr lang="en-US"/>
          </a:p>
        </p:txBody>
      </p:sp>
    </p:spTree>
    <p:extLst>
      <p:ext uri="{BB962C8B-B14F-4D97-AF65-F5344CB8AC3E}">
        <p14:creationId xmlns:p14="http://schemas.microsoft.com/office/powerpoint/2010/main" val="423964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10</a:t>
            </a:fld>
            <a:endParaRPr lang="zh-CN" altLang="en-US"/>
          </a:p>
        </p:txBody>
      </p:sp>
    </p:spTree>
    <p:extLst>
      <p:ext uri="{BB962C8B-B14F-4D97-AF65-F5344CB8AC3E}">
        <p14:creationId xmlns:p14="http://schemas.microsoft.com/office/powerpoint/2010/main" val="336962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11</a:t>
            </a:fld>
            <a:endParaRPr lang="zh-CN" altLang="en-US"/>
          </a:p>
        </p:txBody>
      </p:sp>
    </p:spTree>
    <p:extLst>
      <p:ext uri="{BB962C8B-B14F-4D97-AF65-F5344CB8AC3E}">
        <p14:creationId xmlns:p14="http://schemas.microsoft.com/office/powerpoint/2010/main" val="2478720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12</a:t>
            </a:fld>
            <a:endParaRPr lang="zh-CN" altLang="en-US"/>
          </a:p>
        </p:txBody>
      </p:sp>
    </p:spTree>
    <p:extLst>
      <p:ext uri="{BB962C8B-B14F-4D97-AF65-F5344CB8AC3E}">
        <p14:creationId xmlns:p14="http://schemas.microsoft.com/office/powerpoint/2010/main" val="82944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13</a:t>
            </a:fld>
            <a:endParaRPr lang="zh-CN" altLang="en-US"/>
          </a:p>
        </p:txBody>
      </p:sp>
    </p:spTree>
    <p:extLst>
      <p:ext uri="{BB962C8B-B14F-4D97-AF65-F5344CB8AC3E}">
        <p14:creationId xmlns:p14="http://schemas.microsoft.com/office/powerpoint/2010/main" val="110885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14</a:t>
            </a:fld>
            <a:endParaRPr lang="zh-CN" altLang="en-US"/>
          </a:p>
        </p:txBody>
      </p:sp>
    </p:spTree>
    <p:extLst>
      <p:ext uri="{BB962C8B-B14F-4D97-AF65-F5344CB8AC3E}">
        <p14:creationId xmlns:p14="http://schemas.microsoft.com/office/powerpoint/2010/main" val="218025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15</a:t>
            </a:fld>
            <a:endParaRPr lang="zh-CN" altLang="en-US"/>
          </a:p>
        </p:txBody>
      </p:sp>
    </p:spTree>
    <p:extLst>
      <p:ext uri="{BB962C8B-B14F-4D97-AF65-F5344CB8AC3E}">
        <p14:creationId xmlns:p14="http://schemas.microsoft.com/office/powerpoint/2010/main" val="1711377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t>16</a:t>
            </a:fld>
            <a:endParaRPr lang="vi-VN"/>
          </a:p>
        </p:txBody>
      </p:sp>
    </p:spTree>
    <p:extLst>
      <p:ext uri="{BB962C8B-B14F-4D97-AF65-F5344CB8AC3E}">
        <p14:creationId xmlns:p14="http://schemas.microsoft.com/office/powerpoint/2010/main" val="40497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BBACFE-2542-4767-AF25-990ECB872B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5C8E58-BFF6-4F54-9D2F-FFE803BD2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63B1497-1233-4593-89C0-F4002A04C9EB}"/>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5" name="Footer Placeholder 4">
            <a:extLst>
              <a:ext uri="{FF2B5EF4-FFF2-40B4-BE49-F238E27FC236}">
                <a16:creationId xmlns:a16="http://schemas.microsoft.com/office/drawing/2014/main" xmlns="" id="{4E23289C-AC0B-43F3-99F6-0EC97BEEF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7FACDC-1943-4259-B9AB-4F5C57F0DBF8}"/>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99875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BF263-54A6-4EA6-B91B-C1773D462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098750-76F6-4981-BEA5-7EF95134B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D91FC6-0282-4D37-BCC9-AB8C8499694D}"/>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5" name="Footer Placeholder 4">
            <a:extLst>
              <a:ext uri="{FF2B5EF4-FFF2-40B4-BE49-F238E27FC236}">
                <a16:creationId xmlns:a16="http://schemas.microsoft.com/office/drawing/2014/main" xmlns="" id="{D395FC1E-02BB-4EC1-ADEE-5F0336BCF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238637-3B43-47FA-8217-4027B7908FAE}"/>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5328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09E742-28C0-4006-A3E6-9FF5943F1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0CE3112-14B5-46FF-BE00-71A3BE753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B555C0-DAA1-47F8-B36D-1EC5A7713CC2}"/>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5" name="Footer Placeholder 4">
            <a:extLst>
              <a:ext uri="{FF2B5EF4-FFF2-40B4-BE49-F238E27FC236}">
                <a16:creationId xmlns:a16="http://schemas.microsoft.com/office/drawing/2014/main" xmlns="" id="{D65ACFDC-A2BF-4BB5-9858-79CD5662C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5B2E1B-20D7-4FBE-9E6C-FAB5911DE965}"/>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26464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98496247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25385595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7C3912-4B6B-4F5D-8470-12D97BDAF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0E48AA-5160-4258-A62B-831B0C2BBF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ABC61B-9D9A-462F-9353-38166F634857}"/>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5" name="Footer Placeholder 4">
            <a:extLst>
              <a:ext uri="{FF2B5EF4-FFF2-40B4-BE49-F238E27FC236}">
                <a16:creationId xmlns:a16="http://schemas.microsoft.com/office/drawing/2014/main" xmlns="" id="{44A4DD15-35CC-402D-A96D-72EA665CA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5AC8E4-277E-46A0-9340-537F59B51F51}"/>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98779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B5DFE-4DAC-42C1-8021-6ED04EDB6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549FB71-4A4A-4AB2-898C-7BB9337C0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C0A72E-8965-4467-B79D-4F20FD126B7B}"/>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5" name="Footer Placeholder 4">
            <a:extLst>
              <a:ext uri="{FF2B5EF4-FFF2-40B4-BE49-F238E27FC236}">
                <a16:creationId xmlns:a16="http://schemas.microsoft.com/office/drawing/2014/main" xmlns="" id="{C3B2E618-0E36-418D-8053-9A4B046EA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97AE2F-0098-4D8A-87F4-201A597E84C5}"/>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23994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2B99F4-2F7F-454B-A43B-4408479D9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FB0EBA-2468-4C88-B4AF-7454B0C9D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5109256-69EA-4306-9E21-1C3ED12F2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CBDBB14-7E4C-47BC-A156-C1E8B7C7F5FB}"/>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6" name="Footer Placeholder 5">
            <a:extLst>
              <a:ext uri="{FF2B5EF4-FFF2-40B4-BE49-F238E27FC236}">
                <a16:creationId xmlns:a16="http://schemas.microsoft.com/office/drawing/2014/main" xmlns="" id="{1F65BE4C-695F-4407-9D05-911ABC99F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0E8D1B-30EC-4CF6-A530-DDDD4B6F3AC7}"/>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09920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79709-67B2-4426-BF4C-F1C195F11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BC28DC-2232-4907-A785-C1F9C98C4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74858C-FA66-457F-84F1-CF23C418B6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7A4530-1C77-4397-9B65-FF41D1A5E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7F0899-C17F-4489-89D0-5E42A7C68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DDF4371-4702-4571-AA0E-1EC72EB66631}"/>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8" name="Footer Placeholder 7">
            <a:extLst>
              <a:ext uri="{FF2B5EF4-FFF2-40B4-BE49-F238E27FC236}">
                <a16:creationId xmlns:a16="http://schemas.microsoft.com/office/drawing/2014/main" xmlns="" id="{C77178D9-9C85-4BD9-A9FE-7D6EA5201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8AFFD90-2DC5-48DA-BBC4-491C2F39745F}"/>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12836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CB276-3E5E-4C6A-B3CB-D5738AFD1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A25212-01FE-4266-AF50-A4C6AA1AA19C}"/>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4" name="Footer Placeholder 3">
            <a:extLst>
              <a:ext uri="{FF2B5EF4-FFF2-40B4-BE49-F238E27FC236}">
                <a16:creationId xmlns:a16="http://schemas.microsoft.com/office/drawing/2014/main" xmlns="" id="{2739B99B-C693-468B-B114-3689C82B3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64BD343-4467-40F5-91E4-408866FA7E14}"/>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3831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5905093-FC79-4C1D-82BD-19DBB64C25DF}"/>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3" name="Footer Placeholder 2">
            <a:extLst>
              <a:ext uri="{FF2B5EF4-FFF2-40B4-BE49-F238E27FC236}">
                <a16:creationId xmlns:a16="http://schemas.microsoft.com/office/drawing/2014/main" xmlns="" id="{1E0DE72F-B905-4020-9EDF-182653477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1DD20F1-13E4-4672-AFC5-1B75F13E1273}"/>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203501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925A23-7759-449A-AE34-777154E91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E4481C4-1D12-4077-8FCA-0439AFE2F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C3DE77-E694-4688-8A1A-B2EA367C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E9B53E0-D139-4EC6-A3C2-C1A80B9FBDFF}"/>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6" name="Footer Placeholder 5">
            <a:extLst>
              <a:ext uri="{FF2B5EF4-FFF2-40B4-BE49-F238E27FC236}">
                <a16:creationId xmlns:a16="http://schemas.microsoft.com/office/drawing/2014/main" xmlns="" id="{DD78F33F-BC89-4B36-AC06-85F90C6F1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94C243-F9E8-4E0D-8ED0-D73430452DBB}"/>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11601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526372-FCC1-4BCF-93AF-0249C4E88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C3772A-B1E3-41F0-9603-C7055441A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60EB214-E189-4F1E-BC8D-C22BA771A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E505F8-E095-4F8C-994F-D6C1005A02F4}"/>
              </a:ext>
            </a:extLst>
          </p:cNvPr>
          <p:cNvSpPr>
            <a:spLocks noGrp="1"/>
          </p:cNvSpPr>
          <p:nvPr>
            <p:ph type="dt" sz="half" idx="10"/>
          </p:nvPr>
        </p:nvSpPr>
        <p:spPr/>
        <p:txBody>
          <a:bodyPr/>
          <a:lstStyle/>
          <a:p>
            <a:fld id="{FD0A9559-9EF0-4BC6-B918-ED6875C368E4}" type="datetimeFigureOut">
              <a:rPr lang="en-US" smtClean="0"/>
              <a:t>8/24/2021</a:t>
            </a:fld>
            <a:endParaRPr lang="en-US"/>
          </a:p>
        </p:txBody>
      </p:sp>
      <p:sp>
        <p:nvSpPr>
          <p:cNvPr id="6" name="Footer Placeholder 5">
            <a:extLst>
              <a:ext uri="{FF2B5EF4-FFF2-40B4-BE49-F238E27FC236}">
                <a16:creationId xmlns:a16="http://schemas.microsoft.com/office/drawing/2014/main" xmlns="" id="{1F0ACD2C-634C-4D9C-BC05-620A26FFD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A0E32B6-3D15-4F07-873E-DEC647E19AAC}"/>
              </a:ext>
            </a:extLst>
          </p:cNvPr>
          <p:cNvSpPr>
            <a:spLocks noGrp="1"/>
          </p:cNvSpPr>
          <p:nvPr>
            <p:ph type="sldNum" sz="quarter" idx="12"/>
          </p:nvPr>
        </p:nvSpPr>
        <p:spPr/>
        <p:txBody>
          <a:bodyPr/>
          <a:lstStyle/>
          <a:p>
            <a:fld id="{9440EA2F-5494-4B47-9A82-20B151CBED93}" type="slidenum">
              <a:rPr lang="en-US" smtClean="0"/>
              <a:t>‹#›</a:t>
            </a:fld>
            <a:endParaRPr lang="en-US"/>
          </a:p>
        </p:txBody>
      </p:sp>
    </p:spTree>
    <p:extLst>
      <p:ext uri="{BB962C8B-B14F-4D97-AF65-F5344CB8AC3E}">
        <p14:creationId xmlns:p14="http://schemas.microsoft.com/office/powerpoint/2010/main" val="146037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0D8C163-861D-40D9-B3F6-E2C6EBFA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FC99D-CBCF-47EA-B578-6591B2F1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ABBF31-EDEF-4F9F-BA29-CE6C648A0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A9559-9EF0-4BC6-B918-ED6875C368E4}" type="datetimeFigureOut">
              <a:rPr lang="en-US" smtClean="0"/>
              <a:t>8/24/2021</a:t>
            </a:fld>
            <a:endParaRPr lang="en-US"/>
          </a:p>
        </p:txBody>
      </p:sp>
      <p:sp>
        <p:nvSpPr>
          <p:cNvPr id="5" name="Footer Placeholder 4">
            <a:extLst>
              <a:ext uri="{FF2B5EF4-FFF2-40B4-BE49-F238E27FC236}">
                <a16:creationId xmlns:a16="http://schemas.microsoft.com/office/drawing/2014/main" xmlns="" id="{C441826A-6913-4ACD-820A-C7B113A0A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B920C5-2ECC-4F6C-946E-3548AA7AE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0EA2F-5494-4B47-9A82-20B151CBED93}" type="slidenum">
              <a:rPr lang="en-US" smtClean="0"/>
              <a:t>‹#›</a:t>
            </a:fld>
            <a:endParaRPr lang="en-US"/>
          </a:p>
        </p:txBody>
      </p:sp>
    </p:spTree>
    <p:extLst>
      <p:ext uri="{BB962C8B-B14F-4D97-AF65-F5344CB8AC3E}">
        <p14:creationId xmlns:p14="http://schemas.microsoft.com/office/powerpoint/2010/main" val="197863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slideLayout" Target="../slideLayouts/slideLayout1.xml"/><Relationship Id="rId21" Type="http://schemas.openxmlformats.org/officeDocument/2006/relationships/image" Target="../media/image46.png"/><Relationship Id="rId7" Type="http://schemas.microsoft.com/office/2007/relationships/hdphoto" Target="../media/hdphoto2.wdp"/><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43.png"/><Relationship Id="rId20" Type="http://schemas.openxmlformats.org/officeDocument/2006/relationships/image" Target="../media/image45.png"/><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23" Type="http://schemas.openxmlformats.org/officeDocument/2006/relationships/image" Target="../media/image5.png"/><Relationship Id="rId10" Type="http://schemas.openxmlformats.org/officeDocument/2006/relationships/image" Target="../media/image40.png"/><Relationship Id="rId19" Type="http://schemas.openxmlformats.org/officeDocument/2006/relationships/slide" Target="slide55.xml"/><Relationship Id="rId4" Type="http://schemas.openxmlformats.org/officeDocument/2006/relationships/image" Target="../media/image37.png"/><Relationship Id="rId9" Type="http://schemas.microsoft.com/office/2007/relationships/hdphoto" Target="../media/hdphoto3.wdp"/><Relationship Id="rId14" Type="http://schemas.openxmlformats.org/officeDocument/2006/relationships/image" Target="../media/image42.png"/><Relationship Id="rId22"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3.png"/><Relationship Id="rId18" Type="http://schemas.openxmlformats.org/officeDocument/2006/relationships/slide" Target="slide61.xml"/><Relationship Id="rId26" Type="http://schemas.microsoft.com/office/2007/relationships/hdphoto" Target="../media/hdphoto14.wdp"/><Relationship Id="rId3" Type="http://schemas.microsoft.com/office/2007/relationships/hdphoto" Target="../media/hdphoto1.wdp"/><Relationship Id="rId21" Type="http://schemas.openxmlformats.org/officeDocument/2006/relationships/image" Target="../media/image56.gif"/><Relationship Id="rId7" Type="http://schemas.openxmlformats.org/officeDocument/2006/relationships/image" Target="../media/image51.png"/><Relationship Id="rId12" Type="http://schemas.openxmlformats.org/officeDocument/2006/relationships/slide" Target="slide59.xml"/><Relationship Id="rId17" Type="http://schemas.microsoft.com/office/2007/relationships/hdphoto" Target="../media/hdphoto11.wdp"/><Relationship Id="rId25" Type="http://schemas.openxmlformats.org/officeDocument/2006/relationships/image" Target="../media/image59.png"/><Relationship Id="rId2" Type="http://schemas.openxmlformats.org/officeDocument/2006/relationships/image" Target="../media/image37.png"/><Relationship Id="rId16" Type="http://schemas.openxmlformats.org/officeDocument/2006/relationships/image" Target="../media/image54.png"/><Relationship Id="rId20" Type="http://schemas.microsoft.com/office/2007/relationships/hdphoto" Target="../media/hdphoto12.wdp"/><Relationship Id="rId29"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slide" Target="slide57.xml"/><Relationship Id="rId11" Type="http://schemas.microsoft.com/office/2007/relationships/hdphoto" Target="../media/hdphoto9.wdp"/><Relationship Id="rId24" Type="http://schemas.openxmlformats.org/officeDocument/2006/relationships/image" Target="../media/image58.png"/><Relationship Id="rId5" Type="http://schemas.microsoft.com/office/2007/relationships/hdphoto" Target="../media/hdphoto2.wdp"/><Relationship Id="rId15" Type="http://schemas.openxmlformats.org/officeDocument/2006/relationships/slide" Target="slide60.xml"/><Relationship Id="rId23" Type="http://schemas.microsoft.com/office/2007/relationships/hdphoto" Target="../media/hdphoto13.wdp"/><Relationship Id="rId28" Type="http://schemas.openxmlformats.org/officeDocument/2006/relationships/image" Target="../media/image61.png"/><Relationship Id="rId10" Type="http://schemas.openxmlformats.org/officeDocument/2006/relationships/image" Target="../media/image52.png"/><Relationship Id="rId19"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slide" Target="slide58.xml"/><Relationship Id="rId14" Type="http://schemas.microsoft.com/office/2007/relationships/hdphoto" Target="../media/hdphoto10.wdp"/><Relationship Id="rId22" Type="http://schemas.openxmlformats.org/officeDocument/2006/relationships/image" Target="../media/image57.png"/><Relationship Id="rId27" Type="http://schemas.openxmlformats.org/officeDocument/2006/relationships/image" Target="../media/image60.png"/><Relationship Id="rId30" Type="http://schemas.openxmlformats.org/officeDocument/2006/relationships/image" Target="../media/image62.png"/></Relationships>
</file>

<file path=ppt/slides/_rels/slide57.xml.rels><?xml version="1.0" encoding="UTF-8" standalone="yes"?>
<Relationships xmlns="http://schemas.openxmlformats.org/package/2006/relationships"><Relationship Id="rId8" Type="http://schemas.openxmlformats.org/officeDocument/2006/relationships/slide" Target="slide56.xml"/><Relationship Id="rId3" Type="http://schemas.microsoft.com/office/2007/relationships/media" Target="../media/media4.mp3"/><Relationship Id="rId7" Type="http://schemas.openxmlformats.org/officeDocument/2006/relationships/image" Target="../media/image48.png"/><Relationship Id="rId12"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5.xml"/><Relationship Id="rId11" Type="http://schemas.microsoft.com/office/2007/relationships/hdphoto" Target="../media/hdphoto15.wdp"/><Relationship Id="rId5" Type="http://schemas.openxmlformats.org/officeDocument/2006/relationships/slideLayout" Target="../slideLayouts/slideLayout1.xml"/><Relationship Id="rId10" Type="http://schemas.openxmlformats.org/officeDocument/2006/relationships/image" Target="../media/image63.png"/><Relationship Id="rId4" Type="http://schemas.openxmlformats.org/officeDocument/2006/relationships/audio" Target="../media/media4.mp3"/><Relationship Id="rId9"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4.mp3"/><Relationship Id="rId7" Type="http://schemas.openxmlformats.org/officeDocument/2006/relationships/slide" Target="slide5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png"/><Relationship Id="rId11" Type="http://schemas.openxmlformats.org/officeDocument/2006/relationships/image" Target="../media/image5.png"/><Relationship Id="rId5" Type="http://schemas.openxmlformats.org/officeDocument/2006/relationships/slideLayout" Target="../slideLayouts/slideLayout1.xml"/><Relationship Id="rId10" Type="http://schemas.microsoft.com/office/2007/relationships/hdphoto" Target="../media/hdphoto15.wdp"/><Relationship Id="rId4" Type="http://schemas.openxmlformats.org/officeDocument/2006/relationships/audio" Target="../media/media4.mp3"/><Relationship Id="rId9" Type="http://schemas.openxmlformats.org/officeDocument/2006/relationships/image" Target="../media/image63.png"/></Relationships>
</file>

<file path=ppt/slides/_rels/slide59.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4.mp3"/><Relationship Id="rId7" Type="http://schemas.openxmlformats.org/officeDocument/2006/relationships/slide" Target="slide5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png"/><Relationship Id="rId11" Type="http://schemas.openxmlformats.org/officeDocument/2006/relationships/image" Target="../media/image5.png"/><Relationship Id="rId5" Type="http://schemas.openxmlformats.org/officeDocument/2006/relationships/slideLayout" Target="../slideLayouts/slideLayout1.xml"/><Relationship Id="rId10" Type="http://schemas.microsoft.com/office/2007/relationships/hdphoto" Target="../media/hdphoto15.wdp"/><Relationship Id="rId4" Type="http://schemas.openxmlformats.org/officeDocument/2006/relationships/audio" Target="../media/media4.mp3"/><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4.mp3"/><Relationship Id="rId7" Type="http://schemas.openxmlformats.org/officeDocument/2006/relationships/slide" Target="slide5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png"/><Relationship Id="rId11" Type="http://schemas.openxmlformats.org/officeDocument/2006/relationships/image" Target="../media/image5.png"/><Relationship Id="rId5" Type="http://schemas.openxmlformats.org/officeDocument/2006/relationships/slideLayout" Target="../slideLayouts/slideLayout1.xml"/><Relationship Id="rId10" Type="http://schemas.microsoft.com/office/2007/relationships/hdphoto" Target="../media/hdphoto15.wdp"/><Relationship Id="rId4" Type="http://schemas.openxmlformats.org/officeDocument/2006/relationships/audio" Target="../media/media4.mp3"/><Relationship Id="rId9"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48.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3.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ửa Trái Tim – Hội Văn Nghệ Tự Do">
            <a:extLst>
              <a:ext uri="{FF2B5EF4-FFF2-40B4-BE49-F238E27FC236}">
                <a16:creationId xmlns:a16="http://schemas.microsoft.com/office/drawing/2014/main" xmlns="" id="{C1A8138C-E5A7-4FCE-8977-ECD8F384D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069" y="1137241"/>
            <a:ext cx="9167036" cy="458351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21">
            <a:extLst>
              <a:ext uri="{FF2B5EF4-FFF2-40B4-BE49-F238E27FC236}">
                <a16:creationId xmlns:a16="http://schemas.microsoft.com/office/drawing/2014/main" xmlns="" id="{4D65C7D2-E461-477E-9620-655B53A66453}"/>
              </a:ext>
            </a:extLst>
          </p:cNvPr>
          <p:cNvSpPr txBox="1"/>
          <p:nvPr/>
        </p:nvSpPr>
        <p:spPr>
          <a:xfrm>
            <a:off x="2991686" y="3336406"/>
            <a:ext cx="8399222" cy="1323439"/>
          </a:xfrm>
          <a:prstGeom prst="rect">
            <a:avLst/>
          </a:prstGeom>
          <a:noFill/>
        </p:spPr>
        <p:txBody>
          <a:bodyPr wrap="none" rtlCol="0">
            <a:spAutoFit/>
          </a:bodyPr>
          <a:lstStyle/>
          <a:p>
            <a:pPr algn="ctr"/>
            <a:r>
              <a:rPr lang="en-US" altLang="zh-CN" sz="8000" dirty="0" err="1">
                <a:solidFill>
                  <a:srgbClr val="FF0000"/>
                </a:solidFill>
                <a:latin typeface="Times New Roman" pitchFamily="18" charset="0"/>
                <a:cs typeface="Times New Roman" pitchFamily="18" charset="0"/>
                <a:sym typeface="+mn-lt"/>
              </a:rPr>
              <a:t>Trái</a:t>
            </a:r>
            <a:r>
              <a:rPr lang="en-US" altLang="zh-CN" sz="8000" dirty="0">
                <a:solidFill>
                  <a:srgbClr val="FF0000"/>
                </a:solidFill>
                <a:latin typeface="Times New Roman" pitchFamily="18" charset="0"/>
                <a:cs typeface="Times New Roman" pitchFamily="18" charset="0"/>
                <a:sym typeface="+mn-lt"/>
              </a:rPr>
              <a:t> </a:t>
            </a:r>
            <a:r>
              <a:rPr lang="en-US" altLang="zh-CN" sz="8000" dirty="0" err="1">
                <a:solidFill>
                  <a:srgbClr val="FF0000"/>
                </a:solidFill>
                <a:latin typeface="Times New Roman" pitchFamily="18" charset="0"/>
                <a:cs typeface="Times New Roman" pitchFamily="18" charset="0"/>
                <a:sym typeface="+mn-lt"/>
              </a:rPr>
              <a:t>tim</a:t>
            </a:r>
            <a:r>
              <a:rPr lang="en-US" altLang="zh-CN" sz="8000" dirty="0">
                <a:solidFill>
                  <a:srgbClr val="FF0000"/>
                </a:solidFill>
                <a:latin typeface="Times New Roman" pitchFamily="18" charset="0"/>
                <a:cs typeface="Times New Roman" pitchFamily="18" charset="0"/>
                <a:sym typeface="+mn-lt"/>
              </a:rPr>
              <a:t> </a:t>
            </a:r>
            <a:r>
              <a:rPr lang="en-US" altLang="zh-CN" sz="8000" dirty="0" err="1">
                <a:solidFill>
                  <a:srgbClr val="FF0000"/>
                </a:solidFill>
                <a:latin typeface="Times New Roman" pitchFamily="18" charset="0"/>
                <a:cs typeface="Times New Roman" pitchFamily="18" charset="0"/>
                <a:sym typeface="+mn-lt"/>
              </a:rPr>
              <a:t>yêu</a:t>
            </a:r>
            <a:r>
              <a:rPr lang="en-US" altLang="zh-CN" sz="8000" dirty="0">
                <a:solidFill>
                  <a:srgbClr val="FF0000"/>
                </a:solidFill>
                <a:latin typeface="Times New Roman" pitchFamily="18" charset="0"/>
                <a:cs typeface="Times New Roman" pitchFamily="18" charset="0"/>
                <a:sym typeface="+mn-lt"/>
              </a:rPr>
              <a:t> </a:t>
            </a:r>
            <a:r>
              <a:rPr lang="en-US" altLang="zh-CN" sz="8000" dirty="0" err="1">
                <a:solidFill>
                  <a:srgbClr val="FF0000"/>
                </a:solidFill>
                <a:latin typeface="Times New Roman" pitchFamily="18" charset="0"/>
                <a:cs typeface="Times New Roman" pitchFamily="18" charset="0"/>
                <a:sym typeface="+mn-lt"/>
              </a:rPr>
              <a:t>thương</a:t>
            </a:r>
            <a:endParaRPr lang="zh-CN" altLang="en-US" sz="8000" dirty="0">
              <a:solidFill>
                <a:srgbClr val="FF000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69110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flipH="1">
            <a:off x="-2" y="0"/>
            <a:ext cx="6096001"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567541 w 6096000"/>
              <a:gd name="connsiteY4" fmla="*/ 3434803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cubicBezTo>
                  <a:pt x="0" y="0"/>
                  <a:pt x="0" y="0"/>
                  <a:pt x="6096000" y="0"/>
                </a:cubicBezTo>
                <a:lnTo>
                  <a:pt x="6096000" y="6858000"/>
                </a:lnTo>
                <a:cubicBezTo>
                  <a:pt x="6096000" y="6858000"/>
                  <a:pt x="6096000" y="6858000"/>
                  <a:pt x="0" y="6858000"/>
                </a:cubicBezTo>
                <a:cubicBezTo>
                  <a:pt x="963747" y="6022508"/>
                  <a:pt x="1567541" y="4804083"/>
                  <a:pt x="1567541" y="3434803"/>
                </a:cubicBezTo>
                <a:cubicBezTo>
                  <a:pt x="1567541" y="2065523"/>
                  <a:pt x="963747" y="835492"/>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itchFamily="18" charset="0"/>
              <a:ea typeface="微软雅黑" panose="020B0503020204020204" pitchFamily="34" charset="-122"/>
              <a:cs typeface="Times New Roman" pitchFamily="18" charset="0"/>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163" b="5163"/>
          <a:stretch/>
        </p:blipFill>
        <p:spPr>
          <a:xfrm flipH="1">
            <a:off x="0" y="0"/>
            <a:ext cx="5794744" cy="6858000"/>
          </a:xfrm>
        </p:spPr>
      </p:pic>
      <p:sp>
        <p:nvSpPr>
          <p:cNvPr id="13" name="文本框 21">
            <a:extLst>
              <a:ext uri="{FF2B5EF4-FFF2-40B4-BE49-F238E27FC236}">
                <a16:creationId xmlns:a16="http://schemas.microsoft.com/office/drawing/2014/main" xmlns="" id="{0389BAA9-BD32-4C91-9F81-5152DFDD184B}"/>
              </a:ext>
            </a:extLst>
          </p:cNvPr>
          <p:cNvSpPr txBox="1"/>
          <p:nvPr/>
        </p:nvSpPr>
        <p:spPr>
          <a:xfrm>
            <a:off x="5539421" y="449382"/>
            <a:ext cx="6870546" cy="1015663"/>
          </a:xfrm>
          <a:prstGeom prst="rect">
            <a:avLst/>
          </a:prstGeom>
          <a:noFill/>
        </p:spPr>
        <p:txBody>
          <a:bodyPr wrap="square" rtlCol="0">
            <a:spAutoFit/>
          </a:bodyPr>
          <a:lstStyle/>
          <a:p>
            <a:pPr algn="ctr"/>
            <a:r>
              <a:rPr lang="en-US" altLang="zh-CN" sz="6000" dirty="0">
                <a:solidFill>
                  <a:srgbClr val="FF0000"/>
                </a:solidFill>
                <a:latin typeface="Times New Roman" pitchFamily="18" charset="0"/>
                <a:cs typeface="Times New Roman" pitchFamily="18" charset="0"/>
                <a:sym typeface="+mn-lt"/>
              </a:rPr>
              <a:t>1. </a:t>
            </a:r>
            <a:r>
              <a:rPr lang="en-US" altLang="zh-CN" sz="6000" dirty="0" err="1">
                <a:solidFill>
                  <a:srgbClr val="FF0000"/>
                </a:solidFill>
                <a:latin typeface="Times New Roman" pitchFamily="18" charset="0"/>
                <a:cs typeface="Times New Roman" pitchFamily="18" charset="0"/>
                <a:sym typeface="+mn-lt"/>
              </a:rPr>
              <a:t>Tác</a:t>
            </a:r>
            <a:r>
              <a:rPr lang="en-US" altLang="zh-CN" sz="6000" dirty="0">
                <a:solidFill>
                  <a:srgbClr val="FF0000"/>
                </a:solidFill>
                <a:latin typeface="Times New Roman" pitchFamily="18" charset="0"/>
                <a:cs typeface="Times New Roman" pitchFamily="18" charset="0"/>
                <a:sym typeface="+mn-lt"/>
              </a:rPr>
              <a:t> </a:t>
            </a:r>
            <a:r>
              <a:rPr lang="en-US" altLang="zh-CN" sz="6000" dirty="0" err="1">
                <a:solidFill>
                  <a:srgbClr val="FF0000"/>
                </a:solidFill>
                <a:latin typeface="Times New Roman" pitchFamily="18" charset="0"/>
                <a:cs typeface="Times New Roman" pitchFamily="18" charset="0"/>
                <a:sym typeface="+mn-lt"/>
              </a:rPr>
              <a:t>giả</a:t>
            </a:r>
            <a:endParaRPr lang="en-US" altLang="zh-CN" sz="6000" dirty="0">
              <a:solidFill>
                <a:srgbClr val="FF0000"/>
              </a:solidFill>
              <a:latin typeface="Times New Roman" pitchFamily="18" charset="0"/>
              <a:cs typeface="Times New Roman" pitchFamily="18" charset="0"/>
              <a:sym typeface="+mn-lt"/>
            </a:endParaRPr>
          </a:p>
        </p:txBody>
      </p:sp>
      <p:sp>
        <p:nvSpPr>
          <p:cNvPr id="6" name="TextBox 5">
            <a:extLst>
              <a:ext uri="{FF2B5EF4-FFF2-40B4-BE49-F238E27FC236}">
                <a16:creationId xmlns:a16="http://schemas.microsoft.com/office/drawing/2014/main" xmlns="" id="{5B6D4354-355D-4B44-9BFB-9F0F6BFF5617}"/>
              </a:ext>
            </a:extLst>
          </p:cNvPr>
          <p:cNvSpPr txBox="1"/>
          <p:nvPr/>
        </p:nvSpPr>
        <p:spPr>
          <a:xfrm>
            <a:off x="5454359" y="1746978"/>
            <a:ext cx="6610191" cy="645818"/>
          </a:xfrm>
          <a:prstGeom prst="rect">
            <a:avLst/>
          </a:prstGeom>
          <a:noFill/>
        </p:spPr>
        <p:txBody>
          <a:bodyPr wrap="square">
            <a:spAutoFit/>
          </a:bodyPr>
          <a:lstStyle/>
          <a:p>
            <a:pPr>
              <a:lnSpc>
                <a:spcPct val="115000"/>
              </a:lnSpc>
              <a:spcAft>
                <a:spcPts val="1000"/>
              </a:spcAft>
            </a:pPr>
            <a:r>
              <a:rPr lang="en-US" sz="3400" dirty="0">
                <a:solidFill>
                  <a:srgbClr val="0070C0"/>
                </a:solidFill>
                <a:effectLst/>
                <a:latin typeface="Times New Roman" pitchFamily="18" charset="0"/>
                <a:ea typeface="Calibri" panose="020F0502020204030204" pitchFamily="34" charset="0"/>
                <a:cs typeface="Times New Roman" pitchFamily="18" charset="0"/>
              </a:rPr>
              <a:t>a/ </a:t>
            </a:r>
            <a:r>
              <a:rPr lang="en-US" sz="3400" dirty="0" err="1">
                <a:solidFill>
                  <a:srgbClr val="0070C0"/>
                </a:solidFill>
                <a:effectLst/>
                <a:latin typeface="Times New Roman" pitchFamily="18" charset="0"/>
                <a:ea typeface="Calibri" panose="020F0502020204030204" pitchFamily="34" charset="0"/>
                <a:cs typeface="Times New Roman" pitchFamily="18" charset="0"/>
              </a:rPr>
              <a:t>Cuộc</a:t>
            </a:r>
            <a:r>
              <a:rPr lang="en-US" sz="3400" dirty="0">
                <a:solidFill>
                  <a:srgbClr val="0070C0"/>
                </a:solidFill>
                <a:effectLst/>
                <a:latin typeface="Times New Roman" pitchFamily="18" charset="0"/>
                <a:ea typeface="Calibri" panose="020F0502020204030204" pitchFamily="34" charset="0"/>
                <a:cs typeface="Times New Roman" pitchFamily="18" charset="0"/>
              </a:rPr>
              <a:t> </a:t>
            </a:r>
            <a:r>
              <a:rPr lang="en-US" sz="3400" dirty="0" err="1">
                <a:solidFill>
                  <a:srgbClr val="0070C0"/>
                </a:solidFill>
                <a:effectLst/>
                <a:latin typeface="Times New Roman" pitchFamily="18" charset="0"/>
                <a:ea typeface="Calibri" panose="020F0502020204030204" pitchFamily="34" charset="0"/>
                <a:cs typeface="Times New Roman" pitchFamily="18" charset="0"/>
              </a:rPr>
              <a:t>đời</a:t>
            </a:r>
            <a:endParaRPr lang="en-US" sz="3400" dirty="0">
              <a:effectLst/>
              <a:latin typeface="Times New Roman" pitchFamily="18" charset="0"/>
              <a:ea typeface="Calibri" panose="020F0502020204030204" pitchFamily="34" charset="0"/>
              <a:cs typeface="Times New Roman" pitchFamily="18" charset="0"/>
            </a:endParaRPr>
          </a:p>
        </p:txBody>
      </p:sp>
      <p:sp>
        <p:nvSpPr>
          <p:cNvPr id="7" name="TextBox 6">
            <a:extLst>
              <a:ext uri="{FF2B5EF4-FFF2-40B4-BE49-F238E27FC236}">
                <a16:creationId xmlns:a16="http://schemas.microsoft.com/office/drawing/2014/main" xmlns="" id="{F6380C09-DBB8-449F-801E-0E433AF6C6AF}"/>
              </a:ext>
            </a:extLst>
          </p:cNvPr>
          <p:cNvSpPr txBox="1"/>
          <p:nvPr/>
        </p:nvSpPr>
        <p:spPr>
          <a:xfrm>
            <a:off x="5308906" y="2776110"/>
            <a:ext cx="6610191" cy="1224951"/>
          </a:xfrm>
          <a:prstGeom prst="rect">
            <a:avLst/>
          </a:prstGeom>
          <a:noFill/>
        </p:spPr>
        <p:txBody>
          <a:bodyPr wrap="square">
            <a:spAutoFit/>
          </a:bodyPr>
          <a:lstStyle/>
          <a:p>
            <a:pPr algn="just">
              <a:lnSpc>
                <a:spcPct val="115000"/>
              </a:lnSpc>
              <a:spcAft>
                <a:spcPts val="1000"/>
              </a:spcAft>
            </a:pP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Thạch</a:t>
            </a:r>
            <a:r>
              <a:rPr lang="en-US" sz="3200" dirty="0">
                <a:effectLst/>
                <a:latin typeface="Times New Roman" pitchFamily="18" charset="0"/>
                <a:ea typeface="Calibri" panose="020F0502020204030204" pitchFamily="34" charset="0"/>
                <a:cs typeface="Times New Roman" pitchFamily="18" charset="0"/>
              </a:rPr>
              <a:t> Lam (</a:t>
            </a:r>
            <a:r>
              <a:rPr lang="vi-VN" sz="3200" dirty="0">
                <a:latin typeface="Times New Roman" pitchFamily="18" charset="0"/>
                <a:ea typeface="Calibri" panose="020F0502020204030204" pitchFamily="34" charset="0"/>
                <a:cs typeface="Times New Roman" pitchFamily="18" charset="0"/>
              </a:rPr>
              <a:t>1910 – </a:t>
            </a:r>
            <a:r>
              <a:rPr lang="en-US" sz="3200" dirty="0">
                <a:latin typeface="Times New Roman" pitchFamily="18" charset="0"/>
                <a:ea typeface="Calibri" panose="020F0502020204030204" pitchFamily="34" charset="0"/>
                <a:cs typeface="Times New Roman" pitchFamily="18" charset="0"/>
              </a:rPr>
              <a:t>1942) </a:t>
            </a:r>
            <a:r>
              <a:rPr lang="en-US" sz="3200" dirty="0" err="1">
                <a:latin typeface="Times New Roman" pitchFamily="18" charset="0"/>
                <a:ea typeface="Calibri" panose="020F0502020204030204" pitchFamily="34" charset="0"/>
                <a:cs typeface="Times New Roman" pitchFamily="18" charset="0"/>
              </a:rPr>
              <a:t>tên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khai</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sinh</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là</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Nguy</a:t>
            </a:r>
            <a:r>
              <a:rPr lang="vi-VN" sz="3200" dirty="0">
                <a:effectLst/>
                <a:latin typeface="Times New Roman" pitchFamily="18" charset="0"/>
                <a:ea typeface="Calibri" panose="020F0502020204030204" pitchFamily="34" charset="0"/>
                <a:cs typeface="Times New Roman" pitchFamily="18" charset="0"/>
              </a:rPr>
              <a:t>ễn Tường Vinh;</a:t>
            </a:r>
            <a:endParaRPr lang="en-US" sz="3200" dirty="0">
              <a:effectLst/>
              <a:latin typeface="Times New Roman" pitchFamily="18" charset="0"/>
              <a:ea typeface="Calibri" panose="020F0502020204030204" pitchFamily="34" charset="0"/>
              <a:cs typeface="Times New Roman" pitchFamily="18" charset="0"/>
            </a:endParaRPr>
          </a:p>
        </p:txBody>
      </p:sp>
      <p:sp>
        <p:nvSpPr>
          <p:cNvPr id="8" name="TextBox 7">
            <a:extLst>
              <a:ext uri="{FF2B5EF4-FFF2-40B4-BE49-F238E27FC236}">
                <a16:creationId xmlns:a16="http://schemas.microsoft.com/office/drawing/2014/main" xmlns="" id="{D98347F5-AE26-4F18-91BA-C4BB65052EF1}"/>
              </a:ext>
            </a:extLst>
          </p:cNvPr>
          <p:cNvSpPr txBox="1"/>
          <p:nvPr/>
        </p:nvSpPr>
        <p:spPr>
          <a:xfrm>
            <a:off x="5308905" y="4175390"/>
            <a:ext cx="6610191" cy="1791260"/>
          </a:xfrm>
          <a:prstGeom prst="rect">
            <a:avLst/>
          </a:prstGeom>
          <a:noFill/>
        </p:spPr>
        <p:txBody>
          <a:bodyPr wrap="square">
            <a:spAutoFit/>
          </a:bodyPr>
          <a:lstStyle/>
          <a:p>
            <a:pPr algn="just">
              <a:lnSpc>
                <a:spcPct val="115000"/>
              </a:lnSpc>
              <a:spcAft>
                <a:spcPts val="1000"/>
              </a:spcAft>
            </a:pP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Quê</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quán</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sinh</a:t>
            </a:r>
            <a:r>
              <a:rPr lang="en-US" sz="3200" dirty="0">
                <a:effectLst/>
                <a:latin typeface="Times New Roman" pitchFamily="18" charset="0"/>
                <a:ea typeface="Calibri" panose="020F0502020204030204" pitchFamily="34" charset="0"/>
                <a:cs typeface="Times New Roman" pitchFamily="18" charset="0"/>
              </a:rPr>
              <a:t> ra </a:t>
            </a:r>
            <a:r>
              <a:rPr lang="vi-VN" sz="3200" dirty="0">
                <a:effectLst/>
                <a:latin typeface="Times New Roman" pitchFamily="18" charset="0"/>
                <a:ea typeface="Calibri" panose="020F0502020204030204" pitchFamily="34" charset="0"/>
                <a:cs typeface="Times New Roman" pitchFamily="18" charset="0"/>
              </a:rPr>
              <a:t>ở H</a:t>
            </a:r>
            <a:r>
              <a:rPr lang="en-US" sz="3200" dirty="0">
                <a:effectLst/>
                <a:latin typeface="Times New Roman" pitchFamily="18" charset="0"/>
                <a:ea typeface="Calibri" panose="020F0502020204030204" pitchFamily="34" charset="0"/>
                <a:cs typeface="Times New Roman" pitchFamily="18" charset="0"/>
              </a:rPr>
              <a:t>à N</a:t>
            </a:r>
            <a:r>
              <a:rPr lang="vi-VN" sz="3200" dirty="0">
                <a:effectLst/>
                <a:latin typeface="Times New Roman" pitchFamily="18" charset="0"/>
                <a:ea typeface="Calibri" panose="020F0502020204030204" pitchFamily="34" charset="0"/>
                <a:cs typeface="Times New Roman" pitchFamily="18" charset="0"/>
              </a:rPr>
              <a:t>ội, l</a:t>
            </a:r>
            <a:r>
              <a:rPr lang="en-US" sz="3200" dirty="0" err="1">
                <a:effectLst/>
                <a:latin typeface="Times New Roman" pitchFamily="18" charset="0"/>
                <a:ea typeface="Calibri" panose="020F0502020204030204" pitchFamily="34" charset="0"/>
                <a:cs typeface="Times New Roman" pitchFamily="18" charset="0"/>
              </a:rPr>
              <a:t>úc</a:t>
            </a:r>
            <a:r>
              <a:rPr lang="en-US" sz="3200" dirty="0">
                <a:effectLst/>
                <a:latin typeface="Times New Roman" pitchFamily="18" charset="0"/>
                <a:ea typeface="Calibri" panose="020F0502020204030204" pitchFamily="34" charset="0"/>
                <a:cs typeface="Times New Roman" pitchFamily="18" charset="0"/>
              </a:rPr>
              <a:t> </a:t>
            </a:r>
            <a:r>
              <a:rPr lang="en-US" sz="3200" dirty="0" err="1">
                <a:effectLst/>
                <a:latin typeface="Times New Roman" pitchFamily="18" charset="0"/>
                <a:ea typeface="Calibri" panose="020F0502020204030204" pitchFamily="34" charset="0"/>
                <a:cs typeface="Times New Roman" pitchFamily="18" charset="0"/>
              </a:rPr>
              <a:t>nh</a:t>
            </a:r>
            <a:r>
              <a:rPr lang="vi-VN" sz="3200" dirty="0">
                <a:effectLst/>
                <a:latin typeface="Times New Roman" pitchFamily="18" charset="0"/>
                <a:ea typeface="Calibri" panose="020F0502020204030204" pitchFamily="34" charset="0"/>
                <a:cs typeface="Times New Roman" pitchFamily="18" charset="0"/>
              </a:rPr>
              <a:t>ỏ sống ở qu</a:t>
            </a:r>
            <a:r>
              <a:rPr lang="en-US" sz="3200" dirty="0">
                <a:effectLst/>
                <a:latin typeface="Times New Roman" pitchFamily="18" charset="0"/>
                <a:ea typeface="Calibri" panose="020F0502020204030204" pitchFamily="34" charset="0"/>
                <a:cs typeface="Times New Roman" pitchFamily="18" charset="0"/>
              </a:rPr>
              <a:t>ê </a:t>
            </a:r>
            <a:r>
              <a:rPr lang="en-US" sz="3200" dirty="0" err="1">
                <a:effectLst/>
                <a:latin typeface="Times New Roman" pitchFamily="18" charset="0"/>
                <a:ea typeface="Calibri" panose="020F0502020204030204" pitchFamily="34" charset="0"/>
                <a:cs typeface="Times New Roman" pitchFamily="18" charset="0"/>
              </a:rPr>
              <a:t>ngo</a:t>
            </a:r>
            <a:r>
              <a:rPr lang="vi-VN" sz="3200" dirty="0">
                <a:effectLst/>
                <a:latin typeface="Times New Roman" pitchFamily="18" charset="0"/>
                <a:ea typeface="Calibri" panose="020F0502020204030204" pitchFamily="34" charset="0"/>
                <a:cs typeface="Times New Roman" pitchFamily="18" charset="0"/>
              </a:rPr>
              <a:t>ại – </a:t>
            </a:r>
            <a:r>
              <a:rPr lang="en-US" sz="3200" dirty="0" err="1">
                <a:effectLst/>
                <a:latin typeface="Times New Roman" pitchFamily="18" charset="0"/>
                <a:ea typeface="Calibri" panose="020F0502020204030204" pitchFamily="34" charset="0"/>
                <a:cs typeface="Times New Roman" pitchFamily="18" charset="0"/>
              </a:rPr>
              <a:t>ph</a:t>
            </a:r>
            <a:r>
              <a:rPr lang="vi-VN" sz="3200" dirty="0">
                <a:effectLst/>
                <a:latin typeface="Times New Roman" pitchFamily="18" charset="0"/>
                <a:ea typeface="Calibri" panose="020F0502020204030204" pitchFamily="34" charset="0"/>
                <a:cs typeface="Times New Roman" pitchFamily="18" charset="0"/>
              </a:rPr>
              <a:t>ố huyện Cẩm Gi</a:t>
            </a:r>
            <a:r>
              <a:rPr lang="en-US" sz="3200" dirty="0" err="1">
                <a:effectLst/>
                <a:latin typeface="Times New Roman" pitchFamily="18" charset="0"/>
                <a:ea typeface="Calibri" panose="020F0502020204030204" pitchFamily="34" charset="0"/>
                <a:cs typeface="Times New Roman" pitchFamily="18" charset="0"/>
              </a:rPr>
              <a:t>àng</a:t>
            </a:r>
            <a:r>
              <a:rPr lang="en-US" sz="3200" dirty="0">
                <a:effectLst/>
                <a:latin typeface="Times New Roman" pitchFamily="18" charset="0"/>
                <a:ea typeface="Calibri" panose="020F0502020204030204" pitchFamily="34" charset="0"/>
                <a:cs typeface="Times New Roman" pitchFamily="18" charset="0"/>
              </a:rPr>
              <a:t>, t</a:t>
            </a:r>
            <a:r>
              <a:rPr lang="vi-VN" sz="3200" dirty="0">
                <a:effectLst/>
                <a:latin typeface="Times New Roman" pitchFamily="18" charset="0"/>
                <a:ea typeface="Calibri" panose="020F0502020204030204" pitchFamily="34" charset="0"/>
                <a:cs typeface="Times New Roman" pitchFamily="18" charset="0"/>
              </a:rPr>
              <a:t>ỉnh Hải Dương.</a:t>
            </a:r>
            <a:endParaRPr lang="en-US" sz="32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76867286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8" presetClass="entr" presetSubtype="0" accel="50000" fill="hold" grpId="0" nodeType="withEffect">
                                  <p:stCondLst>
                                    <p:cond delay="0"/>
                                  </p:stCondLst>
                                  <p:iterate type="lt">
                                    <p:tmPct val="50000"/>
                                  </p:iterate>
                                  <p:childTnLst>
                                    <p:set>
                                      <p:cBhvr>
                                        <p:cTn id="10" dur="1" fill="hold">
                                          <p:stCondLst>
                                            <p:cond delay="0"/>
                                          </p:stCondLst>
                                        </p:cTn>
                                        <p:tgtEl>
                                          <p:spTgt spid="13"/>
                                        </p:tgtEl>
                                        <p:attrNameLst>
                                          <p:attrName>style.visibility</p:attrName>
                                        </p:attrNameLst>
                                      </p:cBhvr>
                                      <p:to>
                                        <p:strVal val="visible"/>
                                      </p:to>
                                    </p:set>
                                    <p:set>
                                      <p:cBhvr>
                                        <p:cTn id="11" dur="341" fill="hold">
                                          <p:stCondLst>
                                            <p:cond delay="0"/>
                                          </p:stCondLst>
                                        </p:cTn>
                                        <p:tgtEl>
                                          <p:spTgt spid="13"/>
                                        </p:tgtEl>
                                        <p:attrNameLst>
                                          <p:attrName>style.rotation</p:attrName>
                                        </p:attrNameLst>
                                      </p:cBhvr>
                                      <p:to>
                                        <p:strVal val="-45.0"/>
                                      </p:to>
                                    </p:set>
                                    <p:anim calcmode="lin" valueType="num">
                                      <p:cBhvr>
                                        <p:cTn id="12"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3"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4"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5"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flipH="1">
            <a:off x="-2" y="0"/>
            <a:ext cx="6096001"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567541 w 6096000"/>
              <a:gd name="connsiteY4" fmla="*/ 3434803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cubicBezTo>
                  <a:pt x="0" y="0"/>
                  <a:pt x="0" y="0"/>
                  <a:pt x="6096000" y="0"/>
                </a:cubicBezTo>
                <a:lnTo>
                  <a:pt x="6096000" y="6858000"/>
                </a:lnTo>
                <a:cubicBezTo>
                  <a:pt x="6096000" y="6858000"/>
                  <a:pt x="6096000" y="6858000"/>
                  <a:pt x="0" y="6858000"/>
                </a:cubicBezTo>
                <a:cubicBezTo>
                  <a:pt x="963747" y="6022508"/>
                  <a:pt x="1567541" y="4804083"/>
                  <a:pt x="1567541" y="3434803"/>
                </a:cubicBezTo>
                <a:cubicBezTo>
                  <a:pt x="1567541" y="2065523"/>
                  <a:pt x="963747" y="835492"/>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itchFamily="18" charset="0"/>
              <a:ea typeface="微软雅黑" panose="020B0503020204020204" pitchFamily="34" charset="-122"/>
              <a:cs typeface="Times New Roman" pitchFamily="18" charset="0"/>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163" b="5163"/>
          <a:stretch/>
        </p:blipFill>
        <p:spPr>
          <a:xfrm flipH="1">
            <a:off x="0" y="0"/>
            <a:ext cx="5794744" cy="6858000"/>
          </a:xfrm>
        </p:spPr>
      </p:pic>
      <p:sp>
        <p:nvSpPr>
          <p:cNvPr id="13" name="文本框 21">
            <a:extLst>
              <a:ext uri="{FF2B5EF4-FFF2-40B4-BE49-F238E27FC236}">
                <a16:creationId xmlns:a16="http://schemas.microsoft.com/office/drawing/2014/main" xmlns="" id="{0389BAA9-BD32-4C91-9F81-5152DFDD184B}"/>
              </a:ext>
            </a:extLst>
          </p:cNvPr>
          <p:cNvSpPr txBox="1"/>
          <p:nvPr/>
        </p:nvSpPr>
        <p:spPr>
          <a:xfrm>
            <a:off x="5539421" y="406852"/>
            <a:ext cx="6870546" cy="1015663"/>
          </a:xfrm>
          <a:prstGeom prst="rect">
            <a:avLst/>
          </a:prstGeom>
          <a:noFill/>
        </p:spPr>
        <p:txBody>
          <a:bodyPr wrap="square" rtlCol="0">
            <a:spAutoFit/>
          </a:bodyPr>
          <a:lstStyle/>
          <a:p>
            <a:pPr algn="ctr"/>
            <a:r>
              <a:rPr lang="en-US" altLang="zh-CN" sz="6000" dirty="0">
                <a:solidFill>
                  <a:srgbClr val="FF0000"/>
                </a:solidFill>
                <a:latin typeface="Times New Roman" pitchFamily="18" charset="0"/>
                <a:cs typeface="Times New Roman" pitchFamily="18" charset="0"/>
                <a:sym typeface="+mn-lt"/>
              </a:rPr>
              <a:t>1. </a:t>
            </a:r>
            <a:r>
              <a:rPr lang="en-US" altLang="zh-CN" sz="6000" dirty="0" err="1">
                <a:solidFill>
                  <a:srgbClr val="FF0000"/>
                </a:solidFill>
                <a:latin typeface="Times New Roman" pitchFamily="18" charset="0"/>
                <a:cs typeface="Times New Roman" pitchFamily="18" charset="0"/>
                <a:sym typeface="+mn-lt"/>
              </a:rPr>
              <a:t>Tác</a:t>
            </a:r>
            <a:r>
              <a:rPr lang="en-US" altLang="zh-CN" sz="6000" dirty="0">
                <a:solidFill>
                  <a:srgbClr val="FF0000"/>
                </a:solidFill>
                <a:latin typeface="Times New Roman" pitchFamily="18" charset="0"/>
                <a:cs typeface="Times New Roman" pitchFamily="18" charset="0"/>
                <a:sym typeface="+mn-lt"/>
              </a:rPr>
              <a:t> </a:t>
            </a:r>
            <a:r>
              <a:rPr lang="en-US" altLang="zh-CN" sz="6000" dirty="0" err="1">
                <a:solidFill>
                  <a:srgbClr val="FF0000"/>
                </a:solidFill>
                <a:latin typeface="Times New Roman" pitchFamily="18" charset="0"/>
                <a:cs typeface="Times New Roman" pitchFamily="18" charset="0"/>
                <a:sym typeface="+mn-lt"/>
              </a:rPr>
              <a:t>giả</a:t>
            </a:r>
            <a:endParaRPr lang="en-US" altLang="zh-CN" sz="6000" dirty="0">
              <a:solidFill>
                <a:srgbClr val="FF0000"/>
              </a:solidFill>
              <a:latin typeface="Times New Roman" pitchFamily="18" charset="0"/>
              <a:cs typeface="Times New Roman" pitchFamily="18" charset="0"/>
              <a:sym typeface="+mn-lt"/>
            </a:endParaRPr>
          </a:p>
        </p:txBody>
      </p:sp>
      <p:sp>
        <p:nvSpPr>
          <p:cNvPr id="6" name="TextBox 5">
            <a:extLst>
              <a:ext uri="{FF2B5EF4-FFF2-40B4-BE49-F238E27FC236}">
                <a16:creationId xmlns:a16="http://schemas.microsoft.com/office/drawing/2014/main" xmlns="" id="{5B6D4354-355D-4B44-9BFB-9F0F6BFF5617}"/>
              </a:ext>
            </a:extLst>
          </p:cNvPr>
          <p:cNvSpPr txBox="1"/>
          <p:nvPr/>
        </p:nvSpPr>
        <p:spPr>
          <a:xfrm>
            <a:off x="5454359" y="1459897"/>
            <a:ext cx="6610191" cy="645818"/>
          </a:xfrm>
          <a:prstGeom prst="rect">
            <a:avLst/>
          </a:prstGeom>
          <a:noFill/>
        </p:spPr>
        <p:txBody>
          <a:bodyPr wrap="square">
            <a:spAutoFit/>
          </a:bodyPr>
          <a:lstStyle/>
          <a:p>
            <a:pPr>
              <a:lnSpc>
                <a:spcPct val="115000"/>
              </a:lnSpc>
              <a:spcAft>
                <a:spcPts val="1000"/>
              </a:spcAft>
            </a:pPr>
            <a:r>
              <a:rPr lang="en-US" sz="3400" dirty="0">
                <a:solidFill>
                  <a:srgbClr val="0070C0"/>
                </a:solidFill>
                <a:effectLst/>
                <a:latin typeface="Times New Roman" pitchFamily="18" charset="0"/>
                <a:ea typeface="Calibri" panose="020F0502020204030204" pitchFamily="34" charset="0"/>
                <a:cs typeface="Times New Roman" pitchFamily="18" charset="0"/>
              </a:rPr>
              <a:t>b/ </a:t>
            </a:r>
            <a:r>
              <a:rPr lang="en-US" sz="3400" dirty="0" err="1">
                <a:solidFill>
                  <a:srgbClr val="0070C0"/>
                </a:solidFill>
                <a:effectLst/>
                <a:latin typeface="Times New Roman" pitchFamily="18" charset="0"/>
                <a:ea typeface="Calibri" panose="020F0502020204030204" pitchFamily="34" charset="0"/>
                <a:cs typeface="Times New Roman" pitchFamily="18" charset="0"/>
              </a:rPr>
              <a:t>Sự</a:t>
            </a:r>
            <a:r>
              <a:rPr lang="en-US" sz="3400" dirty="0">
                <a:solidFill>
                  <a:srgbClr val="0070C0"/>
                </a:solidFill>
                <a:effectLst/>
                <a:latin typeface="Times New Roman" pitchFamily="18" charset="0"/>
                <a:ea typeface="Calibri" panose="020F0502020204030204" pitchFamily="34" charset="0"/>
                <a:cs typeface="Times New Roman" pitchFamily="18" charset="0"/>
              </a:rPr>
              <a:t> </a:t>
            </a:r>
            <a:r>
              <a:rPr lang="en-US" sz="3400" dirty="0" err="1">
                <a:solidFill>
                  <a:srgbClr val="0070C0"/>
                </a:solidFill>
                <a:effectLst/>
                <a:latin typeface="Times New Roman" pitchFamily="18" charset="0"/>
                <a:ea typeface="Calibri" panose="020F0502020204030204" pitchFamily="34" charset="0"/>
                <a:cs typeface="Times New Roman" pitchFamily="18" charset="0"/>
              </a:rPr>
              <a:t>nghiệp</a:t>
            </a:r>
            <a:endParaRPr lang="en-US" sz="3400" dirty="0">
              <a:effectLst/>
              <a:latin typeface="Times New Roman" pitchFamily="18" charset="0"/>
              <a:ea typeface="Calibri" panose="020F0502020204030204" pitchFamily="34" charset="0"/>
              <a:cs typeface="Times New Roman" pitchFamily="18" charset="0"/>
            </a:endParaRPr>
          </a:p>
        </p:txBody>
      </p:sp>
      <p:sp>
        <p:nvSpPr>
          <p:cNvPr id="7" name="TextBox 6">
            <a:extLst>
              <a:ext uri="{FF2B5EF4-FFF2-40B4-BE49-F238E27FC236}">
                <a16:creationId xmlns:a16="http://schemas.microsoft.com/office/drawing/2014/main" xmlns="" id="{F6380C09-DBB8-449F-801E-0E433AF6C6AF}"/>
              </a:ext>
            </a:extLst>
          </p:cNvPr>
          <p:cNvSpPr txBox="1"/>
          <p:nvPr/>
        </p:nvSpPr>
        <p:spPr>
          <a:xfrm>
            <a:off x="5351434" y="2526740"/>
            <a:ext cx="6610191" cy="1685077"/>
          </a:xfrm>
          <a:prstGeom prst="rect">
            <a:avLst/>
          </a:prstGeom>
          <a:noFill/>
        </p:spPr>
        <p:txBody>
          <a:bodyPr wrap="square">
            <a:spAutoFit/>
          </a:bodyPr>
          <a:lstStyle/>
          <a:p>
            <a:pPr algn="just">
              <a:lnSpc>
                <a:spcPct val="115000"/>
              </a:lnSpc>
              <a:spcAft>
                <a:spcPts val="1000"/>
              </a:spcAft>
            </a:pP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Sáng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tác</a:t>
            </a:r>
            <a:r>
              <a:rPr lang="en-US" sz="3000" dirty="0">
                <a:latin typeface="Times New Roman" pitchFamily="18" charset="0"/>
                <a:ea typeface="Calibri" panose="020F0502020204030204" pitchFamily="34" charset="0"/>
                <a:cs typeface="Times New Roman" pitchFamily="18" charset="0"/>
              </a:rPr>
              <a:t> </a:t>
            </a:r>
            <a:r>
              <a:rPr lang="vi-VN" sz="3000" dirty="0">
                <a:latin typeface="Times New Roman" pitchFamily="18" charset="0"/>
                <a:ea typeface="Calibri" panose="020F0502020204030204" pitchFamily="34" charset="0"/>
                <a:cs typeface="Times New Roman" pitchFamily="18" charset="0"/>
              </a:rPr>
              <a:t>ở nhiều thể loại (tiểu thuyết, truyện ngắn, t</a:t>
            </a:r>
            <a:r>
              <a:rPr lang="en-US" sz="3000" dirty="0" err="1">
                <a:latin typeface="Times New Roman" pitchFamily="18" charset="0"/>
                <a:ea typeface="Calibri" panose="020F0502020204030204" pitchFamily="34" charset="0"/>
                <a:cs typeface="Times New Roman" pitchFamily="18" charset="0"/>
              </a:rPr>
              <a:t>ùy</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bút</a:t>
            </a:r>
            <a:r>
              <a:rPr lang="en-US" sz="3000" dirty="0">
                <a:latin typeface="Times New Roman" pitchFamily="18" charset="0"/>
                <a:ea typeface="Calibri" panose="020F0502020204030204" pitchFamily="34" charset="0"/>
                <a:cs typeface="Times New Roman" pitchFamily="18" charset="0"/>
              </a:rPr>
              <a:t>,...) song </a:t>
            </a:r>
            <a:r>
              <a:rPr lang="en-US" sz="3000" dirty="0" err="1">
                <a:latin typeface="Times New Roman" pitchFamily="18" charset="0"/>
                <a:ea typeface="Calibri" panose="020F0502020204030204" pitchFamily="34" charset="0"/>
                <a:cs typeface="Times New Roman" pitchFamily="18" charset="0"/>
              </a:rPr>
              <a:t>thành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công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nh</a:t>
            </a:r>
            <a:r>
              <a:rPr lang="vi-VN" sz="3000" dirty="0">
                <a:latin typeface="Times New Roman" pitchFamily="18" charset="0"/>
                <a:ea typeface="Calibri" panose="020F0502020204030204" pitchFamily="34" charset="0"/>
                <a:cs typeface="Times New Roman" pitchFamily="18" charset="0"/>
              </a:rPr>
              <a:t>ất vẫn l</a:t>
            </a:r>
            <a:r>
              <a:rPr lang="en-US" sz="3000" dirty="0">
                <a:latin typeface="Times New Roman" pitchFamily="18" charset="0"/>
                <a:ea typeface="Calibri" panose="020F0502020204030204" pitchFamily="34" charset="0"/>
                <a:cs typeface="Times New Roman" pitchFamily="18" charset="0"/>
              </a:rPr>
              <a:t>à </a:t>
            </a:r>
            <a:r>
              <a:rPr lang="en-US" sz="3000" dirty="0" err="1">
                <a:latin typeface="Times New Roman" pitchFamily="18" charset="0"/>
                <a:ea typeface="Calibri" panose="020F0502020204030204" pitchFamily="34" charset="0"/>
                <a:cs typeface="Times New Roman" pitchFamily="18" charset="0"/>
              </a:rPr>
              <a:t>truy</a:t>
            </a:r>
            <a:r>
              <a:rPr lang="vi-VN" sz="3000" dirty="0">
                <a:latin typeface="Times New Roman" pitchFamily="18" charset="0"/>
                <a:ea typeface="Calibri" panose="020F0502020204030204" pitchFamily="34" charset="0"/>
                <a:cs typeface="Times New Roman" pitchFamily="18" charset="0"/>
              </a:rPr>
              <a:t>ện ngắn. </a:t>
            </a:r>
            <a:endParaRPr lang="en-US" sz="3000" dirty="0">
              <a:latin typeface="Times New Roman" pitchFamily="18" charset="0"/>
              <a:ea typeface="Calibri" panose="020F0502020204030204" pitchFamily="34" charset="0"/>
              <a:cs typeface="Times New Roman" pitchFamily="18" charset="0"/>
            </a:endParaRPr>
          </a:p>
        </p:txBody>
      </p:sp>
      <p:sp>
        <p:nvSpPr>
          <p:cNvPr id="8" name="TextBox 7">
            <a:extLst>
              <a:ext uri="{FF2B5EF4-FFF2-40B4-BE49-F238E27FC236}">
                <a16:creationId xmlns:a16="http://schemas.microsoft.com/office/drawing/2014/main" xmlns="" id="{D98347F5-AE26-4F18-91BA-C4BB65052EF1}"/>
              </a:ext>
            </a:extLst>
          </p:cNvPr>
          <p:cNvSpPr txBox="1"/>
          <p:nvPr/>
        </p:nvSpPr>
        <p:spPr>
          <a:xfrm>
            <a:off x="5358525" y="4443547"/>
            <a:ext cx="6610191" cy="1111586"/>
          </a:xfrm>
          <a:prstGeom prst="rect">
            <a:avLst/>
          </a:prstGeom>
          <a:noFill/>
        </p:spPr>
        <p:txBody>
          <a:bodyPr wrap="square">
            <a:spAutoFit/>
          </a:bodyPr>
          <a:lstStyle/>
          <a:p>
            <a:pPr algn="just">
              <a:lnSpc>
                <a:spcPct val="115000"/>
              </a:lnSpc>
              <a:spcAft>
                <a:spcPts val="1000"/>
              </a:spcAft>
            </a:pPr>
            <a:r>
              <a:rPr lang="en-US" sz="3000" dirty="0">
                <a:latin typeface="Times New Roman" pitchFamily="18" charset="0"/>
                <a:ea typeface="Calibri" panose="020F0502020204030204" pitchFamily="34" charset="0"/>
                <a:cs typeface="Times New Roman" pitchFamily="18" charset="0"/>
              </a:rPr>
              <a:t>- </a:t>
            </a:r>
            <a:r>
              <a:rPr lang="vi-VN" sz="3000" dirty="0">
                <a:latin typeface="Times New Roman" pitchFamily="18" charset="0"/>
                <a:ea typeface="Calibri" panose="020F0502020204030204" pitchFamily="34" charset="0"/>
                <a:cs typeface="Times New Roman" pitchFamily="18" charset="0"/>
              </a:rPr>
              <a:t>Truyện ngắn của Thạch Lam gi</a:t>
            </a:r>
            <a:r>
              <a:rPr lang="en-US" sz="3000" dirty="0" err="1">
                <a:latin typeface="Times New Roman" pitchFamily="18" charset="0"/>
                <a:ea typeface="Calibri" panose="020F0502020204030204" pitchFamily="34" charset="0"/>
                <a:cs typeface="Times New Roman" pitchFamily="18" charset="0"/>
              </a:rPr>
              <a:t>àu</a:t>
            </a:r>
            <a:r>
              <a:rPr lang="en-US" sz="3000" dirty="0">
                <a:latin typeface="Times New Roman" pitchFamily="18" charset="0"/>
                <a:ea typeface="Calibri" panose="020F0502020204030204" pitchFamily="34" charset="0"/>
                <a:cs typeface="Times New Roman" pitchFamily="18" charset="0"/>
              </a:rPr>
              <a:t> c</a:t>
            </a:r>
            <a:r>
              <a:rPr lang="vi-VN" sz="3000" dirty="0">
                <a:latin typeface="Times New Roman" pitchFamily="18" charset="0"/>
                <a:ea typeface="Calibri" panose="020F0502020204030204" pitchFamily="34" charset="0"/>
                <a:cs typeface="Times New Roman" pitchFamily="18" charset="0"/>
              </a:rPr>
              <a:t>ảm x</a:t>
            </a:r>
            <a:r>
              <a:rPr lang="en-US" sz="3000" dirty="0" err="1">
                <a:latin typeface="Times New Roman" pitchFamily="18" charset="0"/>
                <a:ea typeface="Calibri" panose="020F0502020204030204" pitchFamily="34" charset="0"/>
                <a:cs typeface="Times New Roman" pitchFamily="18" charset="0"/>
              </a:rPr>
              <a:t>úc</a:t>
            </a:r>
            <a:r>
              <a:rPr lang="en-US" sz="3000" dirty="0">
                <a:latin typeface="Times New Roman" pitchFamily="18" charset="0"/>
                <a:ea typeface="Calibri" panose="020F0502020204030204" pitchFamily="34" charset="0"/>
                <a:cs typeface="Times New Roman" pitchFamily="18" charset="0"/>
              </a:rPr>
              <a:t>, l</a:t>
            </a:r>
            <a:r>
              <a:rPr lang="vi-VN" sz="3000" dirty="0">
                <a:latin typeface="Times New Roman" pitchFamily="18" charset="0"/>
                <a:ea typeface="Calibri" panose="020F0502020204030204" pitchFamily="34" charset="0"/>
                <a:cs typeface="Times New Roman" pitchFamily="18" charset="0"/>
              </a:rPr>
              <a:t>ời văn b</a:t>
            </a:r>
            <a:r>
              <a:rPr lang="en-US" sz="3000" dirty="0" err="1">
                <a:latin typeface="Times New Roman" pitchFamily="18" charset="0"/>
                <a:ea typeface="Calibri" panose="020F0502020204030204" pitchFamily="34" charset="0"/>
                <a:cs typeface="Times New Roman" pitchFamily="18" charset="0"/>
              </a:rPr>
              <a:t>ình</a:t>
            </a:r>
            <a:r>
              <a:rPr lang="en-US" sz="3000" dirty="0">
                <a:latin typeface="Times New Roman" pitchFamily="18" charset="0"/>
                <a:ea typeface="Calibri" panose="020F0502020204030204" pitchFamily="34" charset="0"/>
                <a:cs typeface="Times New Roman" pitchFamily="18" charset="0"/>
              </a:rPr>
              <a:t> d</a:t>
            </a:r>
            <a:r>
              <a:rPr lang="vi-VN" sz="3000" dirty="0">
                <a:latin typeface="Times New Roman" pitchFamily="18" charset="0"/>
                <a:ea typeface="Calibri" panose="020F0502020204030204" pitchFamily="34" charset="0"/>
                <a:cs typeface="Times New Roman" pitchFamily="18" charset="0"/>
              </a:rPr>
              <a:t>ị v</a:t>
            </a:r>
            <a:r>
              <a:rPr lang="en-US" sz="3000" dirty="0">
                <a:latin typeface="Times New Roman" pitchFamily="18" charset="0"/>
                <a:ea typeface="Calibri" panose="020F0502020204030204" pitchFamily="34" charset="0"/>
                <a:cs typeface="Times New Roman" pitchFamily="18" charset="0"/>
              </a:rPr>
              <a:t>à đ</a:t>
            </a:r>
            <a:r>
              <a:rPr lang="vi-VN" sz="3000" dirty="0">
                <a:latin typeface="Times New Roman" pitchFamily="18" charset="0"/>
                <a:ea typeface="Calibri" panose="020F0502020204030204" pitchFamily="34" charset="0"/>
                <a:cs typeface="Times New Roman" pitchFamily="18" charset="0"/>
              </a:rPr>
              <a:t>ậm chất thơ. </a:t>
            </a:r>
            <a:endParaRPr lang="en-US" sz="30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24822190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8" presetClass="entr" presetSubtype="0" accel="50000" fill="hold" grpId="0" nodeType="withEffect">
                                  <p:stCondLst>
                                    <p:cond delay="0"/>
                                  </p:stCondLst>
                                  <p:iterate type="lt">
                                    <p:tmPct val="50000"/>
                                  </p:iterate>
                                  <p:childTnLst>
                                    <p:set>
                                      <p:cBhvr>
                                        <p:cTn id="10" dur="1" fill="hold">
                                          <p:stCondLst>
                                            <p:cond delay="0"/>
                                          </p:stCondLst>
                                        </p:cTn>
                                        <p:tgtEl>
                                          <p:spTgt spid="13"/>
                                        </p:tgtEl>
                                        <p:attrNameLst>
                                          <p:attrName>style.visibility</p:attrName>
                                        </p:attrNameLst>
                                      </p:cBhvr>
                                      <p:to>
                                        <p:strVal val="visible"/>
                                      </p:to>
                                    </p:set>
                                    <p:set>
                                      <p:cBhvr>
                                        <p:cTn id="11" dur="341" fill="hold">
                                          <p:stCondLst>
                                            <p:cond delay="0"/>
                                          </p:stCondLst>
                                        </p:cTn>
                                        <p:tgtEl>
                                          <p:spTgt spid="13"/>
                                        </p:tgtEl>
                                        <p:attrNameLst>
                                          <p:attrName>style.rotation</p:attrName>
                                        </p:attrNameLst>
                                      </p:cBhvr>
                                      <p:to>
                                        <p:strVal val="-45.0"/>
                                      </p:to>
                                    </p:set>
                                    <p:anim calcmode="lin" valueType="num">
                                      <p:cBhvr>
                                        <p:cTn id="12"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3"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4"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5"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flipH="1">
            <a:off x="-2" y="0"/>
            <a:ext cx="6096001"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567541 w 6096000"/>
              <a:gd name="connsiteY4" fmla="*/ 3434803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cubicBezTo>
                  <a:pt x="0" y="0"/>
                  <a:pt x="0" y="0"/>
                  <a:pt x="6096000" y="0"/>
                </a:cubicBezTo>
                <a:lnTo>
                  <a:pt x="6096000" y="6858000"/>
                </a:lnTo>
                <a:cubicBezTo>
                  <a:pt x="6096000" y="6858000"/>
                  <a:pt x="6096000" y="6858000"/>
                  <a:pt x="0" y="6858000"/>
                </a:cubicBezTo>
                <a:cubicBezTo>
                  <a:pt x="963747" y="6022508"/>
                  <a:pt x="1567541" y="4804083"/>
                  <a:pt x="1567541" y="3434803"/>
                </a:cubicBezTo>
                <a:cubicBezTo>
                  <a:pt x="1567541" y="2065523"/>
                  <a:pt x="963747" y="835492"/>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itchFamily="18" charset="0"/>
              <a:ea typeface="微软雅黑" panose="020B0503020204020204" pitchFamily="34" charset="-122"/>
              <a:cs typeface="Times New Roman" pitchFamily="18" charset="0"/>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5163" b="5163"/>
          <a:stretch/>
        </p:blipFill>
        <p:spPr>
          <a:xfrm flipH="1">
            <a:off x="0" y="0"/>
            <a:ext cx="5794744" cy="6858000"/>
          </a:xfrm>
        </p:spPr>
      </p:pic>
      <p:sp>
        <p:nvSpPr>
          <p:cNvPr id="13" name="文本框 21">
            <a:extLst>
              <a:ext uri="{FF2B5EF4-FFF2-40B4-BE49-F238E27FC236}">
                <a16:creationId xmlns:a16="http://schemas.microsoft.com/office/drawing/2014/main" xmlns="" id="{0389BAA9-BD32-4C91-9F81-5152DFDD184B}"/>
              </a:ext>
            </a:extLst>
          </p:cNvPr>
          <p:cNvSpPr txBox="1"/>
          <p:nvPr/>
        </p:nvSpPr>
        <p:spPr>
          <a:xfrm>
            <a:off x="5539421" y="162301"/>
            <a:ext cx="6870546" cy="1015663"/>
          </a:xfrm>
          <a:prstGeom prst="rect">
            <a:avLst/>
          </a:prstGeom>
          <a:noFill/>
        </p:spPr>
        <p:txBody>
          <a:bodyPr wrap="square" rtlCol="0">
            <a:spAutoFit/>
          </a:bodyPr>
          <a:lstStyle/>
          <a:p>
            <a:pPr algn="ctr"/>
            <a:r>
              <a:rPr lang="en-US" altLang="zh-CN" sz="6000" dirty="0">
                <a:solidFill>
                  <a:srgbClr val="FF0000"/>
                </a:solidFill>
                <a:latin typeface="Times New Roman" pitchFamily="18" charset="0"/>
                <a:cs typeface="Times New Roman" pitchFamily="18" charset="0"/>
                <a:sym typeface="+mn-lt"/>
              </a:rPr>
              <a:t>1. </a:t>
            </a:r>
            <a:r>
              <a:rPr lang="en-US" altLang="zh-CN" sz="6000" dirty="0" err="1">
                <a:solidFill>
                  <a:srgbClr val="FF0000"/>
                </a:solidFill>
                <a:latin typeface="Times New Roman" pitchFamily="18" charset="0"/>
                <a:cs typeface="Times New Roman" pitchFamily="18" charset="0"/>
                <a:sym typeface="+mn-lt"/>
              </a:rPr>
              <a:t>Tác</a:t>
            </a:r>
            <a:r>
              <a:rPr lang="en-US" altLang="zh-CN" sz="6000" dirty="0">
                <a:solidFill>
                  <a:srgbClr val="FF0000"/>
                </a:solidFill>
                <a:latin typeface="Times New Roman" pitchFamily="18" charset="0"/>
                <a:cs typeface="Times New Roman" pitchFamily="18" charset="0"/>
                <a:sym typeface="+mn-lt"/>
              </a:rPr>
              <a:t> </a:t>
            </a:r>
            <a:r>
              <a:rPr lang="en-US" altLang="zh-CN" sz="6000" dirty="0" err="1">
                <a:solidFill>
                  <a:srgbClr val="FF0000"/>
                </a:solidFill>
                <a:latin typeface="Times New Roman" pitchFamily="18" charset="0"/>
                <a:cs typeface="Times New Roman" pitchFamily="18" charset="0"/>
                <a:sym typeface="+mn-lt"/>
              </a:rPr>
              <a:t>giả</a:t>
            </a:r>
            <a:endParaRPr lang="en-US" altLang="zh-CN" sz="6000" dirty="0">
              <a:solidFill>
                <a:srgbClr val="FF0000"/>
              </a:solidFill>
              <a:latin typeface="Times New Roman" pitchFamily="18" charset="0"/>
              <a:cs typeface="Times New Roman" pitchFamily="18" charset="0"/>
              <a:sym typeface="+mn-lt"/>
            </a:endParaRPr>
          </a:p>
        </p:txBody>
      </p:sp>
      <p:sp>
        <p:nvSpPr>
          <p:cNvPr id="6" name="TextBox 5">
            <a:extLst>
              <a:ext uri="{FF2B5EF4-FFF2-40B4-BE49-F238E27FC236}">
                <a16:creationId xmlns:a16="http://schemas.microsoft.com/office/drawing/2014/main" xmlns="" id="{5B6D4354-355D-4B44-9BFB-9F0F6BFF5617}"/>
              </a:ext>
            </a:extLst>
          </p:cNvPr>
          <p:cNvSpPr txBox="1"/>
          <p:nvPr/>
        </p:nvSpPr>
        <p:spPr>
          <a:xfrm>
            <a:off x="5454359" y="1215346"/>
            <a:ext cx="6610191" cy="645818"/>
          </a:xfrm>
          <a:prstGeom prst="rect">
            <a:avLst/>
          </a:prstGeom>
          <a:noFill/>
        </p:spPr>
        <p:txBody>
          <a:bodyPr wrap="square">
            <a:spAutoFit/>
          </a:bodyPr>
          <a:lstStyle/>
          <a:p>
            <a:pPr>
              <a:lnSpc>
                <a:spcPct val="115000"/>
              </a:lnSpc>
              <a:spcAft>
                <a:spcPts val="1000"/>
              </a:spcAft>
            </a:pPr>
            <a:r>
              <a:rPr lang="en-US" sz="3400" dirty="0">
                <a:solidFill>
                  <a:srgbClr val="0070C0"/>
                </a:solidFill>
                <a:effectLst/>
                <a:latin typeface="Times New Roman" pitchFamily="18" charset="0"/>
                <a:ea typeface="Calibri" panose="020F0502020204030204" pitchFamily="34" charset="0"/>
                <a:cs typeface="Times New Roman" pitchFamily="18" charset="0"/>
              </a:rPr>
              <a:t>b/ </a:t>
            </a:r>
            <a:r>
              <a:rPr lang="en-US" sz="3400" dirty="0" err="1">
                <a:solidFill>
                  <a:srgbClr val="0070C0"/>
                </a:solidFill>
                <a:effectLst/>
                <a:latin typeface="Times New Roman" pitchFamily="18" charset="0"/>
                <a:ea typeface="Calibri" panose="020F0502020204030204" pitchFamily="34" charset="0"/>
                <a:cs typeface="Times New Roman" pitchFamily="18" charset="0"/>
              </a:rPr>
              <a:t>Sự</a:t>
            </a:r>
            <a:r>
              <a:rPr lang="en-US" sz="3400" dirty="0">
                <a:solidFill>
                  <a:srgbClr val="0070C0"/>
                </a:solidFill>
                <a:effectLst/>
                <a:latin typeface="Times New Roman" pitchFamily="18" charset="0"/>
                <a:ea typeface="Calibri" panose="020F0502020204030204" pitchFamily="34" charset="0"/>
                <a:cs typeface="Times New Roman" pitchFamily="18" charset="0"/>
              </a:rPr>
              <a:t> </a:t>
            </a:r>
            <a:r>
              <a:rPr lang="en-US" sz="3400" dirty="0" err="1">
                <a:solidFill>
                  <a:srgbClr val="0070C0"/>
                </a:solidFill>
                <a:effectLst/>
                <a:latin typeface="Times New Roman" pitchFamily="18" charset="0"/>
                <a:ea typeface="Calibri" panose="020F0502020204030204" pitchFamily="34" charset="0"/>
                <a:cs typeface="Times New Roman" pitchFamily="18" charset="0"/>
              </a:rPr>
              <a:t>nghiệp</a:t>
            </a:r>
            <a:endParaRPr lang="en-US" sz="3400" dirty="0">
              <a:effectLst/>
              <a:latin typeface="Times New Roman" pitchFamily="18" charset="0"/>
              <a:ea typeface="Calibri" panose="020F0502020204030204" pitchFamily="34" charset="0"/>
              <a:cs typeface="Times New Roman" pitchFamily="18" charset="0"/>
            </a:endParaRPr>
          </a:p>
        </p:txBody>
      </p:sp>
      <p:sp>
        <p:nvSpPr>
          <p:cNvPr id="7" name="TextBox 6">
            <a:extLst>
              <a:ext uri="{FF2B5EF4-FFF2-40B4-BE49-F238E27FC236}">
                <a16:creationId xmlns:a16="http://schemas.microsoft.com/office/drawing/2014/main" xmlns="" id="{F6380C09-DBB8-449F-801E-0E433AF6C6AF}"/>
              </a:ext>
            </a:extLst>
          </p:cNvPr>
          <p:cNvSpPr txBox="1"/>
          <p:nvPr/>
        </p:nvSpPr>
        <p:spPr>
          <a:xfrm>
            <a:off x="5326627" y="2282189"/>
            <a:ext cx="6507408" cy="1642501"/>
          </a:xfrm>
          <a:prstGeom prst="rect">
            <a:avLst/>
          </a:prstGeom>
          <a:noFill/>
        </p:spPr>
        <p:txBody>
          <a:bodyPr wrap="square">
            <a:spAutoFit/>
          </a:bodyPr>
          <a:lstStyle/>
          <a:p>
            <a:pPr algn="just">
              <a:lnSpc>
                <a:spcPct val="115000"/>
              </a:lnSpc>
              <a:spcAft>
                <a:spcPts val="1000"/>
              </a:spcAft>
            </a:pPr>
            <a:r>
              <a:rPr lang="en-US" sz="3000" dirty="0">
                <a:latin typeface="Times New Roman" pitchFamily="18" charset="0"/>
                <a:ea typeface="Calibri" panose="020F0502020204030204" pitchFamily="34" charset="0"/>
                <a:cs typeface="Times New Roman" pitchFamily="18" charset="0"/>
              </a:rPr>
              <a:t>- </a:t>
            </a:r>
            <a:r>
              <a:rPr lang="vi-VN" sz="3000" dirty="0">
                <a:latin typeface="Times New Roman" pitchFamily="18" charset="0"/>
                <a:ea typeface="Calibri" panose="020F0502020204030204" pitchFamily="34" charset="0"/>
                <a:cs typeface="Times New Roman" pitchFamily="18" charset="0"/>
              </a:rPr>
              <a:t>Nh</a:t>
            </a:r>
            <a:r>
              <a:rPr lang="en-US" sz="3000" dirty="0" err="1">
                <a:latin typeface="Times New Roman" pitchFamily="18" charset="0"/>
                <a:ea typeface="Calibri" panose="020F0502020204030204" pitchFamily="34" charset="0"/>
                <a:cs typeface="Times New Roman" pitchFamily="18" charset="0"/>
              </a:rPr>
              <a:t>ân</a:t>
            </a:r>
            <a:r>
              <a:rPr lang="en-US" sz="3000" dirty="0">
                <a:latin typeface="Times New Roman" pitchFamily="18" charset="0"/>
                <a:ea typeface="Calibri" panose="020F0502020204030204" pitchFamily="34" charset="0"/>
                <a:cs typeface="Times New Roman" pitchFamily="18" charset="0"/>
              </a:rPr>
              <a:t> v</a:t>
            </a:r>
            <a:r>
              <a:rPr lang="vi-VN" sz="3000" dirty="0">
                <a:latin typeface="Times New Roman" pitchFamily="18" charset="0"/>
                <a:ea typeface="Calibri" panose="020F0502020204030204" pitchFamily="34" charset="0"/>
                <a:cs typeface="Times New Roman" pitchFamily="18" charset="0"/>
              </a:rPr>
              <a:t>ật ch</a:t>
            </a:r>
            <a:r>
              <a:rPr lang="en-US" sz="3000" dirty="0" err="1">
                <a:latin typeface="Times New Roman" pitchFamily="18" charset="0"/>
                <a:ea typeface="Calibri" panose="020F0502020204030204" pitchFamily="34" charset="0"/>
                <a:cs typeface="Times New Roman" pitchFamily="18" charset="0"/>
              </a:rPr>
              <a:t>ính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thư</a:t>
            </a:r>
            <a:r>
              <a:rPr lang="vi-VN" sz="3000" dirty="0">
                <a:latin typeface="Times New Roman" pitchFamily="18" charset="0"/>
                <a:ea typeface="Calibri" panose="020F0502020204030204" pitchFamily="34" charset="0"/>
                <a:cs typeface="Times New Roman" pitchFamily="18" charset="0"/>
              </a:rPr>
              <a:t>ờng l</a:t>
            </a:r>
            <a:r>
              <a:rPr lang="en-US" sz="3000" dirty="0">
                <a:latin typeface="Times New Roman" pitchFamily="18" charset="0"/>
                <a:ea typeface="Calibri" panose="020F0502020204030204" pitchFamily="34" charset="0"/>
                <a:cs typeface="Times New Roman" pitchFamily="18" charset="0"/>
              </a:rPr>
              <a:t>à </a:t>
            </a:r>
            <a:r>
              <a:rPr lang="en-US" sz="3000" dirty="0" err="1">
                <a:latin typeface="Times New Roman" pitchFamily="18" charset="0"/>
                <a:ea typeface="Calibri" panose="020F0502020204030204" pitchFamily="34" charset="0"/>
                <a:cs typeface="Times New Roman" pitchFamily="18" charset="0"/>
              </a:rPr>
              <a:t>nh</a:t>
            </a:r>
            <a:r>
              <a:rPr lang="vi-VN" sz="3000" dirty="0">
                <a:latin typeface="Times New Roman" pitchFamily="18" charset="0"/>
                <a:ea typeface="Calibri" panose="020F0502020204030204" pitchFamily="34" charset="0"/>
                <a:cs typeface="Times New Roman" pitchFamily="18" charset="0"/>
              </a:rPr>
              <a:t>ững con người b</a:t>
            </a:r>
            <a:r>
              <a:rPr lang="en-US" sz="3000" dirty="0">
                <a:latin typeface="Times New Roman" pitchFamily="18" charset="0"/>
                <a:ea typeface="Calibri" panose="020F0502020204030204" pitchFamily="34" charset="0"/>
                <a:cs typeface="Times New Roman" pitchFamily="18" charset="0"/>
              </a:rPr>
              <a:t>é </a:t>
            </a:r>
            <a:r>
              <a:rPr lang="en-US" sz="3000" dirty="0" err="1">
                <a:latin typeface="Times New Roman" pitchFamily="18" charset="0"/>
                <a:ea typeface="Calibri" panose="020F0502020204030204" pitchFamily="34" charset="0"/>
                <a:cs typeface="Times New Roman" pitchFamily="18" charset="0"/>
              </a:rPr>
              <a:t>nh</a:t>
            </a:r>
            <a:r>
              <a:rPr lang="vi-VN" sz="3000" dirty="0">
                <a:latin typeface="Times New Roman" pitchFamily="18" charset="0"/>
                <a:ea typeface="Calibri" panose="020F0502020204030204" pitchFamily="34" charset="0"/>
                <a:cs typeface="Times New Roman" pitchFamily="18" charset="0"/>
              </a:rPr>
              <a:t>ỏ, cuộc sống nhiều vất vả, cơ cực m</a:t>
            </a:r>
            <a:r>
              <a:rPr lang="en-US" sz="3000" dirty="0">
                <a:latin typeface="Times New Roman" pitchFamily="18" charset="0"/>
                <a:ea typeface="Calibri" panose="020F0502020204030204" pitchFamily="34" charset="0"/>
                <a:cs typeface="Times New Roman" pitchFamily="18" charset="0"/>
              </a:rPr>
              <a:t>à </a:t>
            </a:r>
            <a:r>
              <a:rPr lang="en-US" sz="3000" dirty="0" err="1">
                <a:latin typeface="Times New Roman" pitchFamily="18" charset="0"/>
                <a:ea typeface="Calibri" panose="020F0502020204030204" pitchFamily="34" charset="0"/>
                <a:cs typeface="Times New Roman" pitchFamily="18" charset="0"/>
              </a:rPr>
              <a:t>tâm</a:t>
            </a:r>
            <a:r>
              <a:rPr lang="en-US" sz="3000" dirty="0">
                <a:latin typeface="Times New Roman" pitchFamily="18" charset="0"/>
                <a:ea typeface="Calibri" panose="020F0502020204030204" pitchFamily="34" charset="0"/>
                <a:cs typeface="Times New Roman" pitchFamily="18" charset="0"/>
              </a:rPr>
              <a:t> h</a:t>
            </a:r>
            <a:r>
              <a:rPr lang="vi-VN" sz="3000" dirty="0">
                <a:latin typeface="Times New Roman" pitchFamily="18" charset="0"/>
                <a:ea typeface="Calibri" panose="020F0502020204030204" pitchFamily="34" charset="0"/>
                <a:cs typeface="Times New Roman" pitchFamily="18" charset="0"/>
              </a:rPr>
              <a:t>ồn vẫn tinh tế, đ</a:t>
            </a:r>
            <a:r>
              <a:rPr lang="en-US" sz="3000" dirty="0" err="1">
                <a:latin typeface="Times New Roman" pitchFamily="18" charset="0"/>
                <a:ea typeface="Calibri" panose="020F0502020204030204" pitchFamily="34" charset="0"/>
                <a:cs typeface="Times New Roman" pitchFamily="18" charset="0"/>
              </a:rPr>
              <a:t>ôn</a:t>
            </a:r>
            <a:r>
              <a:rPr lang="en-US" sz="3000" dirty="0">
                <a:latin typeface="Times New Roman" pitchFamily="18" charset="0"/>
                <a:ea typeface="Calibri" panose="020F0502020204030204" pitchFamily="34" charset="0"/>
                <a:cs typeface="Times New Roman" pitchFamily="18" charset="0"/>
              </a:rPr>
              <a:t> h</a:t>
            </a:r>
            <a:r>
              <a:rPr lang="vi-VN" sz="3000" dirty="0">
                <a:latin typeface="Times New Roman" pitchFamily="18" charset="0"/>
                <a:ea typeface="Calibri" panose="020F0502020204030204" pitchFamily="34" charset="0"/>
                <a:cs typeface="Times New Roman" pitchFamily="18" charset="0"/>
              </a:rPr>
              <a:t>ậu. </a:t>
            </a:r>
            <a:endParaRPr lang="en-US" sz="3000" dirty="0">
              <a:latin typeface="Times New Roman" pitchFamily="18" charset="0"/>
              <a:ea typeface="Calibri" panose="020F0502020204030204" pitchFamily="34" charset="0"/>
              <a:cs typeface="Times New Roman" pitchFamily="18" charset="0"/>
            </a:endParaRPr>
          </a:p>
        </p:txBody>
      </p:sp>
      <p:sp>
        <p:nvSpPr>
          <p:cNvPr id="8" name="TextBox 7">
            <a:extLst>
              <a:ext uri="{FF2B5EF4-FFF2-40B4-BE49-F238E27FC236}">
                <a16:creationId xmlns:a16="http://schemas.microsoft.com/office/drawing/2014/main" xmlns="" id="{D98347F5-AE26-4F18-91BA-C4BB65052EF1}"/>
              </a:ext>
            </a:extLst>
          </p:cNvPr>
          <p:cNvSpPr txBox="1"/>
          <p:nvPr/>
        </p:nvSpPr>
        <p:spPr>
          <a:xfrm>
            <a:off x="5326627" y="4607209"/>
            <a:ext cx="6610191" cy="1685077"/>
          </a:xfrm>
          <a:prstGeom prst="rect">
            <a:avLst/>
          </a:prstGeom>
          <a:noFill/>
        </p:spPr>
        <p:txBody>
          <a:bodyPr wrap="square">
            <a:spAutoFit/>
          </a:bodyPr>
          <a:lstStyle/>
          <a:p>
            <a:pPr algn="just">
              <a:lnSpc>
                <a:spcPct val="115000"/>
              </a:lnSpc>
              <a:spcAft>
                <a:spcPts val="1000"/>
              </a:spcAft>
            </a:pPr>
            <a:r>
              <a:rPr lang="en-US" sz="3000" dirty="0">
                <a:latin typeface="Times New Roman" pitchFamily="18" charset="0"/>
                <a:ea typeface="Calibri" panose="020F0502020204030204" pitchFamily="34" charset="0"/>
                <a:cs typeface="Times New Roman" pitchFamily="18" charset="0"/>
              </a:rPr>
              <a:t>- </a:t>
            </a:r>
            <a:r>
              <a:rPr lang="vi-VN" sz="3000" dirty="0">
                <a:latin typeface="Times New Roman" pitchFamily="18" charset="0"/>
                <a:ea typeface="Calibri" panose="020F0502020204030204" pitchFamily="34" charset="0"/>
                <a:cs typeface="Times New Roman" pitchFamily="18" charset="0"/>
              </a:rPr>
              <a:t>T</a:t>
            </a:r>
            <a:r>
              <a:rPr lang="en-US" sz="3000" dirty="0" err="1">
                <a:latin typeface="Times New Roman" pitchFamily="18" charset="0"/>
                <a:ea typeface="Calibri" panose="020F0502020204030204" pitchFamily="34" charset="0"/>
                <a:cs typeface="Times New Roman" pitchFamily="18" charset="0"/>
              </a:rPr>
              <a:t>ác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ph</a:t>
            </a:r>
            <a:r>
              <a:rPr lang="vi-VN" sz="3000" dirty="0">
                <a:latin typeface="Times New Roman" pitchFamily="18" charset="0"/>
                <a:ea typeface="Calibri" panose="020F0502020204030204" pitchFamily="34" charset="0"/>
                <a:cs typeface="Times New Roman" pitchFamily="18" charset="0"/>
              </a:rPr>
              <a:t>ẩm của Thạch Lam ẩn chứa niềm y</a:t>
            </a:r>
            <a:r>
              <a:rPr lang="en-US" sz="3000" dirty="0" err="1">
                <a:latin typeface="Times New Roman" pitchFamily="18" charset="0"/>
                <a:ea typeface="Calibri" panose="020F0502020204030204" pitchFamily="34" charset="0"/>
                <a:cs typeface="Times New Roman" pitchFamily="18" charset="0"/>
              </a:rPr>
              <a:t>êu</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thương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trân</a:t>
            </a:r>
            <a:r>
              <a:rPr lang="en-US" sz="3000" dirty="0">
                <a:latin typeface="Times New Roman" pitchFamily="18" charset="0"/>
                <a:ea typeface="Calibri" panose="020F0502020204030204" pitchFamily="34" charset="0"/>
                <a:cs typeface="Times New Roman" pitchFamily="18" charset="0"/>
              </a:rPr>
              <a:t> tr</a:t>
            </a:r>
            <a:r>
              <a:rPr lang="vi-VN" sz="3000" dirty="0">
                <a:latin typeface="Times New Roman" pitchFamily="18" charset="0"/>
                <a:ea typeface="Calibri" panose="020F0502020204030204" pitchFamily="34" charset="0"/>
                <a:cs typeface="Times New Roman" pitchFamily="18" charset="0"/>
              </a:rPr>
              <a:t>ọng đối với thi</a:t>
            </a:r>
            <a:r>
              <a:rPr lang="en-US" sz="3000" dirty="0" err="1">
                <a:latin typeface="Times New Roman" pitchFamily="18" charset="0"/>
                <a:ea typeface="Calibri" panose="020F0502020204030204" pitchFamily="34" charset="0"/>
                <a:cs typeface="Times New Roman" pitchFamily="18" charset="0"/>
              </a:rPr>
              <a:t>ên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nhiên</a:t>
            </a:r>
            <a:r>
              <a:rPr lang="en-US" sz="3000" dirty="0">
                <a:latin typeface="Times New Roman" pitchFamily="18" charset="0"/>
                <a:ea typeface="Calibri" panose="020F0502020204030204" pitchFamily="34" charset="0"/>
                <a:cs typeface="Times New Roman" pitchFamily="18" charset="0"/>
              </a:rPr>
              <a:t>, con </a:t>
            </a:r>
            <a:r>
              <a:rPr lang="en-US" sz="3000" dirty="0" err="1">
                <a:latin typeface="Times New Roman" pitchFamily="18" charset="0"/>
                <a:ea typeface="Calibri" panose="020F0502020204030204" pitchFamily="34" charset="0"/>
                <a:cs typeface="Times New Roman" pitchFamily="18" charset="0"/>
              </a:rPr>
              <a:t>ngư</a:t>
            </a:r>
            <a:r>
              <a:rPr lang="vi-VN" sz="3000" dirty="0">
                <a:latin typeface="Times New Roman" pitchFamily="18" charset="0"/>
                <a:ea typeface="Calibri" panose="020F0502020204030204" pitchFamily="34" charset="0"/>
                <a:cs typeface="Times New Roman" pitchFamily="18" charset="0"/>
              </a:rPr>
              <a:t>ời, cuộc sống</a:t>
            </a:r>
            <a:endParaRPr lang="en-US" sz="30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3651354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8" presetClass="entr" presetSubtype="0" accel="50000" fill="hold" grpId="0" nodeType="withEffect">
                                  <p:stCondLst>
                                    <p:cond delay="0"/>
                                  </p:stCondLst>
                                  <p:iterate type="lt">
                                    <p:tmPct val="50000"/>
                                  </p:iterate>
                                  <p:childTnLst>
                                    <p:set>
                                      <p:cBhvr>
                                        <p:cTn id="10" dur="1" fill="hold">
                                          <p:stCondLst>
                                            <p:cond delay="0"/>
                                          </p:stCondLst>
                                        </p:cTn>
                                        <p:tgtEl>
                                          <p:spTgt spid="13"/>
                                        </p:tgtEl>
                                        <p:attrNameLst>
                                          <p:attrName>style.visibility</p:attrName>
                                        </p:attrNameLst>
                                      </p:cBhvr>
                                      <p:to>
                                        <p:strVal val="visible"/>
                                      </p:to>
                                    </p:set>
                                    <p:set>
                                      <p:cBhvr>
                                        <p:cTn id="11" dur="341" fill="hold">
                                          <p:stCondLst>
                                            <p:cond delay="0"/>
                                          </p:stCondLst>
                                        </p:cTn>
                                        <p:tgtEl>
                                          <p:spTgt spid="13"/>
                                        </p:tgtEl>
                                        <p:attrNameLst>
                                          <p:attrName>style.rotation</p:attrName>
                                        </p:attrNameLst>
                                      </p:cBhvr>
                                      <p:to>
                                        <p:strVal val="-45.0"/>
                                      </p:to>
                                    </p:set>
                                    <p:anim calcmode="lin" valueType="num">
                                      <p:cBhvr>
                                        <p:cTn id="12"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3"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4"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5"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3BAA240C-443C-4322-941D-A33E8C3B277D}"/>
              </a:ext>
            </a:extLst>
          </p:cNvPr>
          <p:cNvSpPr txBox="1"/>
          <p:nvPr/>
        </p:nvSpPr>
        <p:spPr>
          <a:xfrm>
            <a:off x="3047114" y="214055"/>
            <a:ext cx="7824086" cy="923330"/>
          </a:xfrm>
          <a:prstGeom prst="rect">
            <a:avLst/>
          </a:prstGeom>
          <a:noFill/>
        </p:spPr>
        <p:txBody>
          <a:bodyPr wrap="square">
            <a:spAutoFit/>
          </a:bodyPr>
          <a:lstStyle/>
          <a:p>
            <a:pPr algn="ctr"/>
            <a:r>
              <a:rPr lang="en-US" sz="5400" dirty="0" err="1">
                <a:solidFill>
                  <a:srgbClr val="FF0000"/>
                </a:solidFill>
                <a:latin typeface="Times New Roman" pitchFamily="18" charset="0"/>
                <a:ea typeface="Calibri" panose="020F0502020204030204" pitchFamily="34" charset="0"/>
                <a:cs typeface="Times New Roman" pitchFamily="18" charset="0"/>
              </a:rPr>
              <a:t>Các</a:t>
            </a:r>
            <a:r>
              <a:rPr lang="en-US" sz="5400" dirty="0">
                <a:solidFill>
                  <a:srgbClr val="FF0000"/>
                </a:solidFill>
                <a:latin typeface="Times New Roman" pitchFamily="18" charset="0"/>
                <a:ea typeface="Calibri" panose="020F0502020204030204" pitchFamily="34" charset="0"/>
                <a:cs typeface="Times New Roman" pitchFamily="18" charset="0"/>
              </a:rPr>
              <a:t> </a:t>
            </a:r>
            <a:r>
              <a:rPr lang="en-US" sz="5400" dirty="0" err="1">
                <a:solidFill>
                  <a:srgbClr val="FF0000"/>
                </a:solidFill>
                <a:latin typeface="Times New Roman" pitchFamily="18" charset="0"/>
                <a:ea typeface="Calibri" panose="020F0502020204030204" pitchFamily="34" charset="0"/>
                <a:cs typeface="Times New Roman" pitchFamily="18" charset="0"/>
              </a:rPr>
              <a:t>truyện</a:t>
            </a:r>
            <a:r>
              <a:rPr lang="en-US" sz="5400" dirty="0">
                <a:solidFill>
                  <a:srgbClr val="FF0000"/>
                </a:solidFill>
                <a:latin typeface="Times New Roman" pitchFamily="18" charset="0"/>
                <a:ea typeface="Calibri" panose="020F0502020204030204" pitchFamily="34" charset="0"/>
                <a:cs typeface="Times New Roman" pitchFamily="18" charset="0"/>
              </a:rPr>
              <a:t> </a:t>
            </a:r>
            <a:r>
              <a:rPr lang="en-US" sz="5400" dirty="0" err="1">
                <a:solidFill>
                  <a:srgbClr val="FF0000"/>
                </a:solidFill>
                <a:latin typeface="Times New Roman" pitchFamily="18" charset="0"/>
                <a:ea typeface="Calibri" panose="020F0502020204030204" pitchFamily="34" charset="0"/>
                <a:cs typeface="Times New Roman" pitchFamily="18" charset="0"/>
              </a:rPr>
              <a:t>ngắn</a:t>
            </a:r>
            <a:r>
              <a:rPr lang="en-US" sz="5400" dirty="0">
                <a:solidFill>
                  <a:srgbClr val="FF0000"/>
                </a:solidFill>
                <a:latin typeface="Times New Roman" pitchFamily="18" charset="0"/>
                <a:ea typeface="Calibri" panose="020F0502020204030204" pitchFamily="34" charset="0"/>
                <a:cs typeface="Times New Roman" pitchFamily="18" charset="0"/>
              </a:rPr>
              <a:t> </a:t>
            </a:r>
            <a:r>
              <a:rPr lang="en-US" sz="5400" dirty="0" err="1">
                <a:solidFill>
                  <a:srgbClr val="FF0000"/>
                </a:solidFill>
                <a:latin typeface="Times New Roman" pitchFamily="18" charset="0"/>
                <a:ea typeface="Calibri" panose="020F0502020204030204" pitchFamily="34" charset="0"/>
                <a:cs typeface="Times New Roman" pitchFamily="18" charset="0"/>
              </a:rPr>
              <a:t>tiêu</a:t>
            </a:r>
            <a:r>
              <a:rPr lang="en-US" sz="5400" dirty="0">
                <a:solidFill>
                  <a:srgbClr val="FF0000"/>
                </a:solidFill>
                <a:latin typeface="Times New Roman" pitchFamily="18" charset="0"/>
                <a:ea typeface="Calibri" panose="020F0502020204030204" pitchFamily="34" charset="0"/>
                <a:cs typeface="Times New Roman" pitchFamily="18" charset="0"/>
              </a:rPr>
              <a:t> </a:t>
            </a:r>
            <a:r>
              <a:rPr lang="en-US" sz="5400" dirty="0" err="1">
                <a:solidFill>
                  <a:srgbClr val="FF0000"/>
                </a:solidFill>
                <a:latin typeface="Times New Roman" pitchFamily="18" charset="0"/>
                <a:ea typeface="Calibri" panose="020F0502020204030204" pitchFamily="34" charset="0"/>
                <a:cs typeface="Times New Roman" pitchFamily="18" charset="0"/>
              </a:rPr>
              <a:t>biểu</a:t>
            </a:r>
            <a:endParaRPr lang="en-US" sz="5400" dirty="0">
              <a:solidFill>
                <a:srgbClr val="FF0000"/>
              </a:solidFill>
              <a:latin typeface="Times New Roman" pitchFamily="18" charset="0"/>
              <a:cs typeface="Times New Roman" pitchFamily="18" charset="0"/>
            </a:endParaRPr>
          </a:p>
        </p:txBody>
      </p:sp>
      <p:pic>
        <p:nvPicPr>
          <p:cNvPr id="1026" name="Picture 2" descr="Gió lạnh đầu mùa">
            <a:extLst>
              <a:ext uri="{FF2B5EF4-FFF2-40B4-BE49-F238E27FC236}">
                <a16:creationId xmlns:a16="http://schemas.microsoft.com/office/drawing/2014/main" xmlns="" id="{11BA3BAD-C728-4ACE-AB24-30520AEA7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6612"/>
            <a:ext cx="3251308" cy="38985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ắng trong vườn: Nuối tiếc mối tình trong trẻo vừa chớm nở đã tàn phai">
            <a:extLst>
              <a:ext uri="{FF2B5EF4-FFF2-40B4-BE49-F238E27FC236}">
                <a16:creationId xmlns:a16="http://schemas.microsoft.com/office/drawing/2014/main" xmlns="" id="{CA10D882-020C-4896-A5F6-7C833B6370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3213" y="1552478"/>
            <a:ext cx="2569909" cy="38985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ắng Trong Vườn by Thạch Lam">
            <a:extLst>
              <a:ext uri="{FF2B5EF4-FFF2-40B4-BE49-F238E27FC236}">
                <a16:creationId xmlns:a16="http://schemas.microsoft.com/office/drawing/2014/main" xmlns="" id="{F71462A8-D6C5-452B-98F4-E358CE4A2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308" y="2629868"/>
            <a:ext cx="2667481" cy="3900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ợi Tóc (Việt Nam Danh Tác) | Tiki">
            <a:extLst>
              <a:ext uri="{FF2B5EF4-FFF2-40B4-BE49-F238E27FC236}">
                <a16:creationId xmlns:a16="http://schemas.microsoft.com/office/drawing/2014/main" xmlns="" id="{A748CE65-450F-448B-B9A5-FFE7E3751F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24" r="14393"/>
          <a:stretch/>
        </p:blipFill>
        <p:spPr bwMode="auto">
          <a:xfrm>
            <a:off x="9197546" y="2631907"/>
            <a:ext cx="2705801" cy="389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03008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barn(inVertical)">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5781675" y="0"/>
            <a:ext cx="6410325"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567541 w 6096000"/>
              <a:gd name="connsiteY4" fmla="*/ 3434803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cubicBezTo>
                  <a:pt x="0" y="0"/>
                  <a:pt x="0" y="0"/>
                  <a:pt x="6096000" y="0"/>
                </a:cubicBezTo>
                <a:lnTo>
                  <a:pt x="6096000" y="6858000"/>
                </a:lnTo>
                <a:cubicBezTo>
                  <a:pt x="6096000" y="6858000"/>
                  <a:pt x="6096000" y="6858000"/>
                  <a:pt x="0" y="6858000"/>
                </a:cubicBezTo>
                <a:cubicBezTo>
                  <a:pt x="963747" y="6022508"/>
                  <a:pt x="1567541" y="4804083"/>
                  <a:pt x="1567541" y="3434803"/>
                </a:cubicBezTo>
                <a:cubicBezTo>
                  <a:pt x="1567541" y="2065523"/>
                  <a:pt x="963747" y="835492"/>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itchFamily="18" charset="0"/>
              <a:ea typeface="微软雅黑" panose="020B0503020204020204" pitchFamily="34" charset="-122"/>
              <a:cs typeface="Times New Roman" pitchFamily="18" charset="0"/>
              <a:sym typeface="微软雅黑" panose="020B0503020204020204" pitchFamily="34" charset="-122"/>
            </a:endParaRPr>
          </a:p>
        </p:txBody>
      </p:sp>
      <p:pic>
        <p:nvPicPr>
          <p:cNvPr id="7" name="图片占位符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3" t="16197" r="-243" b="4499"/>
          <a:stretch/>
        </p:blipFill>
        <p:spPr>
          <a:xfrm>
            <a:off x="6110805" y="-2"/>
            <a:ext cx="6096000" cy="6858000"/>
          </a:xfrm>
        </p:spPr>
      </p:pic>
      <p:sp>
        <p:nvSpPr>
          <p:cNvPr id="13" name="文本框 21">
            <a:extLst>
              <a:ext uri="{FF2B5EF4-FFF2-40B4-BE49-F238E27FC236}">
                <a16:creationId xmlns:a16="http://schemas.microsoft.com/office/drawing/2014/main" xmlns="" id="{4A625766-460A-429A-B474-BEC6EADBEF4E}"/>
              </a:ext>
            </a:extLst>
          </p:cNvPr>
          <p:cNvSpPr txBox="1"/>
          <p:nvPr/>
        </p:nvSpPr>
        <p:spPr>
          <a:xfrm>
            <a:off x="1196021" y="175001"/>
            <a:ext cx="3769679" cy="923330"/>
          </a:xfrm>
          <a:prstGeom prst="rect">
            <a:avLst/>
          </a:prstGeom>
          <a:noFill/>
        </p:spPr>
        <p:txBody>
          <a:bodyPr wrap="square" rtlCol="0">
            <a:spAutoFit/>
          </a:bodyPr>
          <a:lstStyle/>
          <a:p>
            <a:pPr algn="ctr"/>
            <a:r>
              <a:rPr lang="en-US" altLang="zh-CN" sz="5400" dirty="0">
                <a:solidFill>
                  <a:srgbClr val="FF0000"/>
                </a:solidFill>
                <a:latin typeface="Times New Roman" pitchFamily="18" charset="0"/>
                <a:cs typeface="Times New Roman" pitchFamily="18" charset="0"/>
                <a:sym typeface="+mn-lt"/>
              </a:rPr>
              <a:t>2. </a:t>
            </a:r>
            <a:r>
              <a:rPr lang="en-US" altLang="zh-CN" sz="5400" dirty="0" err="1">
                <a:solidFill>
                  <a:srgbClr val="FF0000"/>
                </a:solidFill>
                <a:latin typeface="Times New Roman" pitchFamily="18" charset="0"/>
                <a:cs typeface="Times New Roman" pitchFamily="18" charset="0"/>
                <a:sym typeface="+mn-lt"/>
              </a:rPr>
              <a:t>Tác</a:t>
            </a:r>
            <a:r>
              <a:rPr lang="en-US" altLang="zh-CN" sz="5400" dirty="0">
                <a:solidFill>
                  <a:srgbClr val="FF0000"/>
                </a:solidFill>
                <a:latin typeface="Times New Roman" pitchFamily="18" charset="0"/>
                <a:cs typeface="Times New Roman" pitchFamily="18" charset="0"/>
                <a:sym typeface="+mn-lt"/>
              </a:rPr>
              <a:t> </a:t>
            </a:r>
            <a:r>
              <a:rPr lang="en-US" altLang="zh-CN" sz="5400" dirty="0" err="1">
                <a:solidFill>
                  <a:srgbClr val="FF0000"/>
                </a:solidFill>
                <a:latin typeface="Times New Roman" pitchFamily="18" charset="0"/>
                <a:cs typeface="Times New Roman" pitchFamily="18" charset="0"/>
                <a:sym typeface="+mn-lt"/>
              </a:rPr>
              <a:t>phẩm</a:t>
            </a:r>
            <a:endParaRPr lang="en-US" altLang="zh-CN" sz="5400" dirty="0">
              <a:solidFill>
                <a:srgbClr val="FF0000"/>
              </a:solidFill>
              <a:latin typeface="Times New Roman" pitchFamily="18" charset="0"/>
              <a:cs typeface="Times New Roman" pitchFamily="18" charset="0"/>
              <a:sym typeface="+mn-lt"/>
            </a:endParaRPr>
          </a:p>
        </p:txBody>
      </p:sp>
      <p:sp>
        <p:nvSpPr>
          <p:cNvPr id="15" name="TextBox 14">
            <a:extLst>
              <a:ext uri="{FF2B5EF4-FFF2-40B4-BE49-F238E27FC236}">
                <a16:creationId xmlns:a16="http://schemas.microsoft.com/office/drawing/2014/main" xmlns="" id="{A766CE6A-1849-4DED-96F8-BB05BD224EE1}"/>
              </a:ext>
            </a:extLst>
          </p:cNvPr>
          <p:cNvSpPr txBox="1"/>
          <p:nvPr/>
        </p:nvSpPr>
        <p:spPr>
          <a:xfrm>
            <a:off x="358775" y="1368006"/>
            <a:ext cx="6410324" cy="1685077"/>
          </a:xfrm>
          <a:prstGeom prst="rect">
            <a:avLst/>
          </a:prstGeom>
          <a:noFill/>
        </p:spPr>
        <p:txBody>
          <a:bodyPr wrap="square">
            <a:spAutoFit/>
          </a:bodyPr>
          <a:lstStyle/>
          <a:p>
            <a:pPr algn="just">
              <a:lnSpc>
                <a:spcPct val="115000"/>
              </a:lnSpc>
              <a:spcAft>
                <a:spcPts val="1000"/>
              </a:spcAft>
            </a:pPr>
            <a:r>
              <a:rPr lang="en-US" sz="3000" b="1" dirty="0">
                <a:effectLst/>
                <a:latin typeface="Times New Roman" pitchFamily="18" charset="0"/>
                <a:ea typeface="Calibri" panose="020F0502020204030204" pitchFamily="34" charset="0"/>
                <a:cs typeface="Times New Roman" pitchFamily="18" charset="0"/>
              </a:rPr>
              <a:t>a/ </a:t>
            </a:r>
            <a:r>
              <a:rPr lang="en-US" sz="3000" b="1" dirty="0" err="1">
                <a:effectLst/>
                <a:latin typeface="Times New Roman" pitchFamily="18" charset="0"/>
                <a:ea typeface="Calibri" panose="020F0502020204030204" pitchFamily="34" charset="0"/>
                <a:cs typeface="Times New Roman" pitchFamily="18" charset="0"/>
              </a:rPr>
              <a:t>Vị</a:t>
            </a:r>
            <a:r>
              <a:rPr lang="en-US" sz="3000" b="1" dirty="0">
                <a:effectLst/>
                <a:latin typeface="Times New Roman" pitchFamily="18" charset="0"/>
                <a:ea typeface="Calibri" panose="020F0502020204030204" pitchFamily="34" charset="0"/>
                <a:cs typeface="Times New Roman" pitchFamily="18" charset="0"/>
              </a:rPr>
              <a:t> </a:t>
            </a:r>
            <a:r>
              <a:rPr lang="en-US" sz="3000" b="1" dirty="0" err="1">
                <a:effectLst/>
                <a:latin typeface="Times New Roman" pitchFamily="18" charset="0"/>
                <a:ea typeface="Calibri" panose="020F0502020204030204" pitchFamily="34" charset="0"/>
                <a:cs typeface="Times New Roman" pitchFamily="18" charset="0"/>
              </a:rPr>
              <a:t>trí</a:t>
            </a:r>
            <a:r>
              <a:rPr lang="en-US" sz="3000" b="1" dirty="0">
                <a:effectLst/>
                <a:latin typeface="Times New Roman" pitchFamily="18" charset="0"/>
                <a:ea typeface="Calibri" panose="020F0502020204030204" pitchFamily="34" charset="0"/>
                <a:cs typeface="Times New Roman" pitchFamily="18" charset="0"/>
              </a:rPr>
              <a:t>: </a:t>
            </a:r>
            <a:r>
              <a:rPr lang="en-US" sz="3000" dirty="0">
                <a:effectLst/>
                <a:latin typeface="Times New Roman" pitchFamily="18" charset="0"/>
                <a:ea typeface="Calibri" panose="020F0502020204030204" pitchFamily="34" charset="0"/>
                <a:cs typeface="Times New Roman" pitchFamily="18" charset="0"/>
              </a:rPr>
              <a:t>“</a:t>
            </a:r>
            <a:r>
              <a:rPr lang="en-US" sz="3000" dirty="0" err="1">
                <a:effectLst/>
                <a:latin typeface="Times New Roman" pitchFamily="18" charset="0"/>
                <a:ea typeface="Calibri" panose="020F0502020204030204" pitchFamily="34" charset="0"/>
                <a:cs typeface="Times New Roman" pitchFamily="18" charset="0"/>
              </a:rPr>
              <a:t>Gió</a:t>
            </a:r>
            <a:r>
              <a:rPr lang="en-US" sz="3000" dirty="0">
                <a:effectLst/>
                <a:latin typeface="Times New Roman" pitchFamily="18" charset="0"/>
                <a:ea typeface="Calibri" panose="020F0502020204030204" pitchFamily="34" charset="0"/>
                <a:cs typeface="Times New Roman" pitchFamily="18" charset="0"/>
              </a:rPr>
              <a:t> l</a:t>
            </a:r>
            <a:r>
              <a:rPr lang="vi-VN" sz="3000" dirty="0">
                <a:effectLst/>
                <a:latin typeface="Times New Roman" pitchFamily="18" charset="0"/>
                <a:ea typeface="Calibri" panose="020F0502020204030204" pitchFamily="34" charset="0"/>
                <a:cs typeface="Times New Roman" pitchFamily="18" charset="0"/>
              </a:rPr>
              <a:t>ạnh đầu m</a:t>
            </a:r>
            <a:r>
              <a:rPr lang="en-US" sz="3000" dirty="0" err="1">
                <a:effectLst/>
                <a:latin typeface="Times New Roman" pitchFamily="18" charset="0"/>
                <a:ea typeface="Calibri" panose="020F0502020204030204" pitchFamily="34" charset="0"/>
                <a:cs typeface="Times New Roman" pitchFamily="18" charset="0"/>
              </a:rPr>
              <a:t>ùa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là</a:t>
            </a:r>
            <a:r>
              <a:rPr lang="en-US" sz="3000" dirty="0">
                <a:effectLst/>
                <a:latin typeface="Times New Roman" pitchFamily="18" charset="0"/>
                <a:ea typeface="Calibri" panose="020F0502020204030204" pitchFamily="34" charset="0"/>
                <a:cs typeface="Times New Roman" pitchFamily="18" charset="0"/>
              </a:rPr>
              <a:t> m</a:t>
            </a:r>
            <a:r>
              <a:rPr lang="vi-VN" sz="3000" dirty="0">
                <a:effectLst/>
                <a:latin typeface="Times New Roman" pitchFamily="18" charset="0"/>
                <a:ea typeface="Calibri" panose="020F0502020204030204" pitchFamily="34" charset="0"/>
                <a:cs typeface="Times New Roman" pitchFamily="18" charset="0"/>
              </a:rPr>
              <a:t>ột trong những truyện ngắn xuất sắc viết về đề t</a:t>
            </a:r>
            <a:r>
              <a:rPr lang="en-US" sz="3000" dirty="0" err="1">
                <a:effectLst/>
                <a:latin typeface="Times New Roman" pitchFamily="18" charset="0"/>
                <a:ea typeface="Calibri" panose="020F0502020204030204" pitchFamily="34" charset="0"/>
                <a:cs typeface="Times New Roman" pitchFamily="18" charset="0"/>
              </a:rPr>
              <a:t>ài</a:t>
            </a:r>
            <a:r>
              <a:rPr lang="en-US" sz="3000" dirty="0">
                <a:effectLst/>
                <a:latin typeface="Times New Roman" pitchFamily="18" charset="0"/>
                <a:ea typeface="Calibri" panose="020F0502020204030204" pitchFamily="34" charset="0"/>
                <a:cs typeface="Times New Roman" pitchFamily="18" charset="0"/>
              </a:rPr>
              <a:t> tr</a:t>
            </a:r>
            <a:r>
              <a:rPr lang="vi-VN" sz="3000" dirty="0">
                <a:effectLst/>
                <a:latin typeface="Times New Roman" pitchFamily="18" charset="0"/>
                <a:ea typeface="Calibri" panose="020F0502020204030204" pitchFamily="34" charset="0"/>
                <a:cs typeface="Times New Roman" pitchFamily="18" charset="0"/>
              </a:rPr>
              <a:t>ẻ em của Thạch Lam</a:t>
            </a:r>
            <a:endParaRPr lang="en-US" sz="3000" dirty="0">
              <a:effectLst/>
              <a:latin typeface="Times New Roman" pitchFamily="18" charset="0"/>
              <a:ea typeface="Calibri" panose="020F0502020204030204" pitchFamily="34" charset="0"/>
              <a:cs typeface="Times New Roman" pitchFamily="18" charset="0"/>
            </a:endParaRPr>
          </a:p>
        </p:txBody>
      </p:sp>
      <p:sp>
        <p:nvSpPr>
          <p:cNvPr id="16" name="TextBox 15">
            <a:extLst>
              <a:ext uri="{FF2B5EF4-FFF2-40B4-BE49-F238E27FC236}">
                <a16:creationId xmlns:a16="http://schemas.microsoft.com/office/drawing/2014/main" xmlns="" id="{1D9C2012-6D4B-4AA4-B0DE-EB2AD8CA6144}"/>
              </a:ext>
            </a:extLst>
          </p:cNvPr>
          <p:cNvSpPr txBox="1"/>
          <p:nvPr/>
        </p:nvSpPr>
        <p:spPr>
          <a:xfrm>
            <a:off x="366178" y="3196806"/>
            <a:ext cx="6410324" cy="580672"/>
          </a:xfrm>
          <a:prstGeom prst="rect">
            <a:avLst/>
          </a:prstGeom>
          <a:noFill/>
        </p:spPr>
        <p:txBody>
          <a:bodyPr wrap="square">
            <a:spAutoFit/>
          </a:bodyPr>
          <a:lstStyle/>
          <a:p>
            <a:pPr algn="just">
              <a:lnSpc>
                <a:spcPct val="115000"/>
              </a:lnSpc>
              <a:spcAft>
                <a:spcPts val="1000"/>
              </a:spcAft>
            </a:pPr>
            <a:r>
              <a:rPr lang="en-US" sz="3000" b="1" dirty="0">
                <a:effectLst/>
                <a:latin typeface="Times New Roman" pitchFamily="18" charset="0"/>
                <a:ea typeface="Calibri" panose="020F0502020204030204" pitchFamily="34" charset="0"/>
                <a:cs typeface="Times New Roman" pitchFamily="18" charset="0"/>
              </a:rPr>
              <a:t>b/ </a:t>
            </a:r>
            <a:r>
              <a:rPr lang="en-US" sz="3000" b="1" dirty="0" err="1">
                <a:effectLst/>
                <a:latin typeface="Times New Roman" pitchFamily="18" charset="0"/>
                <a:ea typeface="Calibri" panose="020F0502020204030204" pitchFamily="34" charset="0"/>
                <a:cs typeface="Times New Roman" pitchFamily="18" charset="0"/>
              </a:rPr>
              <a:t>Ngôi</a:t>
            </a:r>
            <a:r>
              <a:rPr lang="en-US" sz="3000" b="1" dirty="0">
                <a:effectLst/>
                <a:latin typeface="Times New Roman" pitchFamily="18" charset="0"/>
                <a:ea typeface="Calibri" panose="020F0502020204030204" pitchFamily="34" charset="0"/>
                <a:cs typeface="Times New Roman" pitchFamily="18" charset="0"/>
              </a:rPr>
              <a:t> </a:t>
            </a:r>
            <a:r>
              <a:rPr lang="en-US" sz="3000" b="1" dirty="0" err="1">
                <a:effectLst/>
                <a:latin typeface="Times New Roman" pitchFamily="18" charset="0"/>
                <a:ea typeface="Calibri" panose="020F0502020204030204" pitchFamily="34" charset="0"/>
                <a:cs typeface="Times New Roman" pitchFamily="18" charset="0"/>
              </a:rPr>
              <a:t>kể</a:t>
            </a:r>
            <a:r>
              <a:rPr lang="en-US" sz="3000" b="1"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Ngôi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a:t>
            </a:r>
            <a:r>
              <a:rPr lang="vi-VN" sz="3000" dirty="0">
                <a:effectLst/>
                <a:latin typeface="Times New Roman" pitchFamily="18" charset="0"/>
                <a:ea typeface="Calibri" panose="020F0502020204030204" pitchFamily="34" charset="0"/>
                <a:cs typeface="Times New Roman" pitchFamily="18" charset="0"/>
              </a:rPr>
              <a:t>ứ ba</a:t>
            </a:r>
            <a:r>
              <a:rPr lang="en-US" sz="3000" dirty="0">
                <a:effectLst/>
                <a:latin typeface="Times New Roman" pitchFamily="18" charset="0"/>
                <a:ea typeface="Calibri" panose="020F0502020204030204" pitchFamily="34" charset="0"/>
                <a:cs typeface="Times New Roman" pitchFamily="18" charset="0"/>
              </a:rPr>
              <a:t>.</a:t>
            </a:r>
          </a:p>
        </p:txBody>
      </p:sp>
      <p:sp>
        <p:nvSpPr>
          <p:cNvPr id="17" name="TextBox 16">
            <a:extLst>
              <a:ext uri="{FF2B5EF4-FFF2-40B4-BE49-F238E27FC236}">
                <a16:creationId xmlns:a16="http://schemas.microsoft.com/office/drawing/2014/main" xmlns="" id="{6E8D66F7-E508-4334-A704-329F20063F3D}"/>
              </a:ext>
            </a:extLst>
          </p:cNvPr>
          <p:cNvSpPr txBox="1"/>
          <p:nvPr/>
        </p:nvSpPr>
        <p:spPr>
          <a:xfrm>
            <a:off x="358775" y="4104167"/>
            <a:ext cx="6410324" cy="2472472"/>
          </a:xfrm>
          <a:prstGeom prst="rect">
            <a:avLst/>
          </a:prstGeom>
          <a:noFill/>
        </p:spPr>
        <p:txBody>
          <a:bodyPr wrap="square">
            <a:spAutoFit/>
          </a:bodyPr>
          <a:lstStyle/>
          <a:p>
            <a:pPr algn="just">
              <a:lnSpc>
                <a:spcPct val="115000"/>
              </a:lnSpc>
              <a:spcAft>
                <a:spcPts val="1000"/>
              </a:spcAft>
            </a:pPr>
            <a:r>
              <a:rPr lang="en-US" sz="3000" b="1" dirty="0">
                <a:effectLst/>
                <a:latin typeface="Times New Roman" pitchFamily="18" charset="0"/>
                <a:ea typeface="Calibri" panose="020F0502020204030204" pitchFamily="34" charset="0"/>
                <a:cs typeface="Times New Roman" pitchFamily="18" charset="0"/>
              </a:rPr>
              <a:t>c/ </a:t>
            </a:r>
            <a:r>
              <a:rPr lang="en-US" sz="3000" b="1" dirty="0" err="1">
                <a:effectLst/>
                <a:latin typeface="Times New Roman" pitchFamily="18" charset="0"/>
                <a:ea typeface="Calibri" panose="020F0502020204030204" pitchFamily="34" charset="0"/>
                <a:cs typeface="Times New Roman" pitchFamily="18" charset="0"/>
              </a:rPr>
              <a:t>Thể</a:t>
            </a:r>
            <a:r>
              <a:rPr lang="en-US" sz="3000" b="1" dirty="0">
                <a:effectLst/>
                <a:latin typeface="Times New Roman" pitchFamily="18" charset="0"/>
                <a:ea typeface="Calibri" panose="020F0502020204030204" pitchFamily="34" charset="0"/>
                <a:cs typeface="Times New Roman" pitchFamily="18" charset="0"/>
              </a:rPr>
              <a:t> </a:t>
            </a:r>
            <a:r>
              <a:rPr lang="en-US" sz="3000" b="1" dirty="0" err="1">
                <a:effectLst/>
                <a:latin typeface="Times New Roman" pitchFamily="18" charset="0"/>
                <a:ea typeface="Calibri" panose="020F0502020204030204" pitchFamily="34" charset="0"/>
                <a:cs typeface="Times New Roman" pitchFamily="18" charset="0"/>
              </a:rPr>
              <a:t>loại</a:t>
            </a:r>
            <a:r>
              <a:rPr lang="en-US" sz="3000" b="1" dirty="0">
                <a:effectLst/>
                <a:latin typeface="Times New Roman" pitchFamily="18" charset="0"/>
                <a:ea typeface="Calibri" panose="020F0502020204030204" pitchFamily="34" charset="0"/>
                <a:cs typeface="Times New Roman" pitchFamily="18" charset="0"/>
              </a:rPr>
              <a:t> </a:t>
            </a:r>
            <a:r>
              <a:rPr lang="en-US" sz="3000" b="1" dirty="0" err="1">
                <a:effectLst/>
                <a:latin typeface="Times New Roman" pitchFamily="18" charset="0"/>
                <a:ea typeface="Calibri" panose="020F0502020204030204" pitchFamily="34" charset="0"/>
                <a:cs typeface="Times New Roman" pitchFamily="18" charset="0"/>
              </a:rPr>
              <a:t>và</a:t>
            </a:r>
            <a:r>
              <a:rPr lang="en-US" sz="3000" b="1" dirty="0">
                <a:effectLst/>
                <a:latin typeface="Times New Roman" pitchFamily="18" charset="0"/>
                <a:ea typeface="Calibri" panose="020F0502020204030204" pitchFamily="34" charset="0"/>
                <a:cs typeface="Times New Roman" pitchFamily="18" charset="0"/>
              </a:rPr>
              <a:t> PTBĐ</a:t>
            </a:r>
          </a:p>
          <a:p>
            <a:pPr algn="just">
              <a:lnSpc>
                <a:spcPct val="115000"/>
              </a:lnSpc>
              <a:spcAft>
                <a:spcPts val="1000"/>
              </a:spcAft>
            </a:pP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Phương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a:t>
            </a:r>
            <a:r>
              <a:rPr lang="vi-VN" sz="3000" dirty="0">
                <a:effectLst/>
                <a:latin typeface="Times New Roman" pitchFamily="18" charset="0"/>
                <a:ea typeface="Calibri" panose="020F0502020204030204" pitchFamily="34" charset="0"/>
                <a:cs typeface="Times New Roman" pitchFamily="18" charset="0"/>
              </a:rPr>
              <a:t>ức biểu đạt: tự sự kết hợp mi</a:t>
            </a:r>
            <a:r>
              <a:rPr lang="en-US" sz="3000" dirty="0" err="1">
                <a:effectLst/>
                <a:latin typeface="Times New Roman" pitchFamily="18" charset="0"/>
                <a:ea typeface="Calibri" panose="020F0502020204030204" pitchFamily="34" charset="0"/>
                <a:cs typeface="Times New Roman" pitchFamily="18" charset="0"/>
              </a:rPr>
              <a:t>êu</a:t>
            </a:r>
            <a:r>
              <a:rPr lang="en-US" sz="3000" dirty="0">
                <a:effectLst/>
                <a:latin typeface="Times New Roman" pitchFamily="18" charset="0"/>
                <a:ea typeface="Calibri" panose="020F0502020204030204" pitchFamily="34" charset="0"/>
                <a:cs typeface="Times New Roman" pitchFamily="18" charset="0"/>
              </a:rPr>
              <a:t> t</a:t>
            </a:r>
            <a:r>
              <a:rPr lang="vi-VN" sz="3000" dirty="0">
                <a:effectLst/>
                <a:latin typeface="Times New Roman" pitchFamily="18" charset="0"/>
                <a:ea typeface="Calibri" panose="020F0502020204030204" pitchFamily="34" charset="0"/>
                <a:cs typeface="Times New Roman" pitchFamily="18" charset="0"/>
              </a:rPr>
              <a:t>ả</a:t>
            </a:r>
            <a:r>
              <a:rPr lang="en-US" sz="3000" dirty="0">
                <a:effectLst/>
                <a:latin typeface="Times New Roman" pitchFamily="18" charset="0"/>
                <a:ea typeface="Calibri" panose="020F0502020204030204" pitchFamily="34" charset="0"/>
                <a:cs typeface="Times New Roman" pitchFamily="18" charset="0"/>
              </a:rPr>
              <a:t>.</a:t>
            </a:r>
          </a:p>
          <a:p>
            <a:pPr algn="just">
              <a:lnSpc>
                <a:spcPct val="115000"/>
              </a:lnSpc>
              <a:spcAft>
                <a:spcPts val="1000"/>
              </a:spcAft>
            </a:pPr>
            <a:r>
              <a:rPr lang="en-US" sz="3000" dirty="0">
                <a:effectLst/>
                <a:latin typeface="Times New Roman" pitchFamily="18" charset="0"/>
                <a:ea typeface="Calibri" panose="020F0502020204030204" pitchFamily="34" charset="0"/>
                <a:cs typeface="Times New Roman" pitchFamily="18" charset="0"/>
              </a:rPr>
              <a:t>- Th</a:t>
            </a:r>
            <a:r>
              <a:rPr lang="vi-VN" sz="3000" dirty="0">
                <a:effectLst/>
                <a:latin typeface="Times New Roman" pitchFamily="18" charset="0"/>
                <a:ea typeface="Calibri" panose="020F0502020204030204" pitchFamily="34" charset="0"/>
                <a:cs typeface="Times New Roman" pitchFamily="18" charset="0"/>
              </a:rPr>
              <a:t>ể loại: truyện ngắn</a:t>
            </a:r>
            <a:r>
              <a:rPr lang="en-US" sz="3000" dirty="0">
                <a:effectLst/>
                <a:latin typeface="Times New Roman" pitchFamily="18" charset="0"/>
                <a:ea typeface="Calibri" panose="020F0502020204030204" pitchFamily="34" charset="0"/>
                <a:cs typeface="Times New Roman" pitchFamily="18" charset="0"/>
              </a:rPr>
              <a:t>.</a:t>
            </a:r>
          </a:p>
        </p:txBody>
      </p:sp>
    </p:spTree>
    <p:extLst>
      <p:ext uri="{BB962C8B-B14F-4D97-AF65-F5344CB8AC3E}">
        <p14:creationId xmlns:p14="http://schemas.microsoft.com/office/powerpoint/2010/main" val="411883283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8" presetClass="entr" presetSubtype="0" accel="50000" fill="hold" grpId="0" nodeType="withEffect">
                                  <p:stCondLst>
                                    <p:cond delay="0"/>
                                  </p:stCondLst>
                                  <p:iterate type="lt">
                                    <p:tmPct val="50000"/>
                                  </p:iterate>
                                  <p:childTnLst>
                                    <p:set>
                                      <p:cBhvr>
                                        <p:cTn id="10" dur="1" fill="hold">
                                          <p:stCondLst>
                                            <p:cond delay="0"/>
                                          </p:stCondLst>
                                        </p:cTn>
                                        <p:tgtEl>
                                          <p:spTgt spid="13"/>
                                        </p:tgtEl>
                                        <p:attrNameLst>
                                          <p:attrName>style.visibility</p:attrName>
                                        </p:attrNameLst>
                                      </p:cBhvr>
                                      <p:to>
                                        <p:strVal val="visible"/>
                                      </p:to>
                                    </p:set>
                                    <p:set>
                                      <p:cBhvr>
                                        <p:cTn id="11" dur="341" fill="hold">
                                          <p:stCondLst>
                                            <p:cond delay="0"/>
                                          </p:stCondLst>
                                        </p:cTn>
                                        <p:tgtEl>
                                          <p:spTgt spid="13"/>
                                        </p:tgtEl>
                                        <p:attrNameLst>
                                          <p:attrName>style.rotation</p:attrName>
                                        </p:attrNameLst>
                                      </p:cBhvr>
                                      <p:to>
                                        <p:strVal val="-45.0"/>
                                      </p:to>
                                    </p:set>
                                    <p:anim calcmode="lin" valueType="num">
                                      <p:cBhvr>
                                        <p:cTn id="12" dur="341" fill="hold">
                                          <p:stCondLst>
                                            <p:cond delay="341"/>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13" dur="341"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4" dur="117" decel="50000" autoRev="1" fill="hold">
                                          <p:stCondLst>
                                            <p:cond delay="341"/>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5" dur="102" fill="hold">
                                          <p:stCondLst>
                                            <p:cond delay="648"/>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5781675" y="0"/>
            <a:ext cx="6410325"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1567541 w 6096000"/>
              <a:gd name="connsiteY4" fmla="*/ 3434803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cubicBezTo>
                  <a:pt x="0" y="0"/>
                  <a:pt x="0" y="0"/>
                  <a:pt x="6096000" y="0"/>
                </a:cubicBezTo>
                <a:lnTo>
                  <a:pt x="6096000" y="6858000"/>
                </a:lnTo>
                <a:cubicBezTo>
                  <a:pt x="6096000" y="6858000"/>
                  <a:pt x="6096000" y="6858000"/>
                  <a:pt x="0" y="6858000"/>
                </a:cubicBezTo>
                <a:cubicBezTo>
                  <a:pt x="963747" y="6022508"/>
                  <a:pt x="1567541" y="4804083"/>
                  <a:pt x="1567541" y="3434803"/>
                </a:cubicBezTo>
                <a:cubicBezTo>
                  <a:pt x="1567541" y="2065523"/>
                  <a:pt x="963747" y="835492"/>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itchFamily="18" charset="0"/>
              <a:ea typeface="微软雅黑" panose="020B0503020204020204" pitchFamily="34" charset="-122"/>
              <a:cs typeface="Times New Roman" pitchFamily="18" charset="0"/>
              <a:sym typeface="微软雅黑" panose="020B0503020204020204" pitchFamily="34" charset="-122"/>
            </a:endParaRPr>
          </a:p>
        </p:txBody>
      </p:sp>
      <p:pic>
        <p:nvPicPr>
          <p:cNvPr id="7" name="图片占位符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3" t="16197" r="-243" b="4499"/>
          <a:stretch/>
        </p:blipFill>
        <p:spPr>
          <a:xfrm>
            <a:off x="6110805" y="-2"/>
            <a:ext cx="6096000" cy="6858000"/>
          </a:xfrm>
        </p:spPr>
      </p:pic>
      <p:sp>
        <p:nvSpPr>
          <p:cNvPr id="15" name="TextBox 14">
            <a:extLst>
              <a:ext uri="{FF2B5EF4-FFF2-40B4-BE49-F238E27FC236}">
                <a16:creationId xmlns:a16="http://schemas.microsoft.com/office/drawing/2014/main" xmlns="" id="{A766CE6A-1849-4DED-96F8-BB05BD224EE1}"/>
              </a:ext>
            </a:extLst>
          </p:cNvPr>
          <p:cNvSpPr txBox="1"/>
          <p:nvPr/>
        </p:nvSpPr>
        <p:spPr>
          <a:xfrm>
            <a:off x="193675" y="123406"/>
            <a:ext cx="6410324" cy="658642"/>
          </a:xfrm>
          <a:prstGeom prst="rect">
            <a:avLst/>
          </a:prstGeom>
          <a:noFill/>
        </p:spPr>
        <p:txBody>
          <a:bodyPr wrap="square">
            <a:spAutoFit/>
          </a:bodyPr>
          <a:lstStyle/>
          <a:p>
            <a:pPr algn="just">
              <a:lnSpc>
                <a:spcPct val="115000"/>
              </a:lnSpc>
              <a:spcAft>
                <a:spcPts val="1000"/>
              </a:spcAft>
            </a:pPr>
            <a:r>
              <a:rPr lang="en-US" sz="3200" b="1" dirty="0">
                <a:latin typeface="Times New Roman" pitchFamily="18" charset="0"/>
                <a:ea typeface="Calibri" panose="020F0502020204030204" pitchFamily="34" charset="0"/>
                <a:cs typeface="Times New Roman" pitchFamily="18" charset="0"/>
              </a:rPr>
              <a:t>d/ </a:t>
            </a:r>
            <a:r>
              <a:rPr lang="en-US" sz="3200" b="1" dirty="0" err="1">
                <a:latin typeface="Times New Roman" pitchFamily="18" charset="0"/>
                <a:ea typeface="Calibri" panose="020F0502020204030204" pitchFamily="34" charset="0"/>
                <a:cs typeface="Times New Roman" pitchFamily="18" charset="0"/>
              </a:rPr>
              <a:t>Bố</a:t>
            </a:r>
            <a:r>
              <a:rPr lang="en-US" sz="3200" b="1" dirty="0">
                <a:latin typeface="Times New Roman" pitchFamily="18" charset="0"/>
                <a:ea typeface="Calibri" panose="020F0502020204030204" pitchFamily="34" charset="0"/>
                <a:cs typeface="Times New Roman" pitchFamily="18" charset="0"/>
              </a:rPr>
              <a:t> </a:t>
            </a:r>
            <a:r>
              <a:rPr lang="en-US" sz="3200" b="1" dirty="0" err="1">
                <a:latin typeface="Times New Roman" pitchFamily="18" charset="0"/>
                <a:ea typeface="Calibri" panose="020F0502020204030204" pitchFamily="34" charset="0"/>
                <a:cs typeface="Times New Roman" pitchFamily="18" charset="0"/>
              </a:rPr>
              <a:t>cục</a:t>
            </a:r>
            <a:r>
              <a:rPr lang="en-US" sz="3200" b="1" dirty="0">
                <a:latin typeface="Times New Roman" pitchFamily="18" charset="0"/>
                <a:ea typeface="Calibri" panose="020F0502020204030204" pitchFamily="34" charset="0"/>
                <a:cs typeface="Times New Roman" pitchFamily="18" charset="0"/>
              </a:rPr>
              <a:t>: 3 </a:t>
            </a:r>
            <a:r>
              <a:rPr lang="en-US" sz="3200" b="1" dirty="0" err="1">
                <a:latin typeface="Times New Roman" pitchFamily="18" charset="0"/>
                <a:ea typeface="Calibri" panose="020F0502020204030204" pitchFamily="34" charset="0"/>
                <a:cs typeface="Times New Roman" pitchFamily="18" charset="0"/>
              </a:rPr>
              <a:t>phần</a:t>
            </a:r>
            <a:endParaRPr lang="en-US" sz="32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80A9C9B5-7A0C-4991-93D9-E048FD3CE160}"/>
              </a:ext>
            </a:extLst>
          </p:cNvPr>
          <p:cNvSpPr txBox="1"/>
          <p:nvPr/>
        </p:nvSpPr>
        <p:spPr>
          <a:xfrm>
            <a:off x="193675" y="905454"/>
            <a:ext cx="6410324" cy="1791260"/>
          </a:xfrm>
          <a:prstGeom prst="rect">
            <a:avLst/>
          </a:prstGeom>
          <a:noFill/>
        </p:spPr>
        <p:txBody>
          <a:bodyPr wrap="square">
            <a:spAutoFit/>
          </a:bodyPr>
          <a:lstStyle/>
          <a:p>
            <a:pPr algn="just">
              <a:lnSpc>
                <a:spcPct val="115000"/>
              </a:lnSpc>
              <a:spcAft>
                <a:spcPts val="1000"/>
              </a:spcAft>
            </a:pPr>
            <a:r>
              <a:rPr lang="en-US" sz="3200" dirty="0">
                <a:latin typeface="Times New Roman" pitchFamily="18" charset="0"/>
                <a:ea typeface="Calibri" panose="020F0502020204030204" pitchFamily="34" charset="0"/>
                <a:cs typeface="Times New Roman" pitchFamily="18" charset="0"/>
              </a:rPr>
              <a:t>+ P</a:t>
            </a:r>
            <a:r>
              <a:rPr lang="vi-VN" sz="3200" dirty="0">
                <a:latin typeface="Times New Roman" pitchFamily="18" charset="0"/>
                <a:ea typeface="Calibri" panose="020F0502020204030204" pitchFamily="34" charset="0"/>
                <a:cs typeface="Times New Roman" pitchFamily="18" charset="0"/>
              </a:rPr>
              <a:t>1: Từ đầu... </a:t>
            </a:r>
            <a:r>
              <a:rPr lang="vi-VN" sz="3200" i="1" dirty="0">
                <a:latin typeface="Times New Roman" pitchFamily="18" charset="0"/>
                <a:ea typeface="Calibri" panose="020F0502020204030204" pitchFamily="34" charset="0"/>
                <a:cs typeface="Times New Roman" pitchFamily="18" charset="0"/>
              </a:rPr>
              <a:t>rơm rớm nước mắt</a:t>
            </a:r>
            <a:r>
              <a:rPr lang="vi-VN" sz="3200" dirty="0">
                <a:latin typeface="Times New Roman" pitchFamily="18" charset="0"/>
                <a:ea typeface="Calibri" panose="020F0502020204030204" pitchFamily="34" charset="0"/>
                <a:cs typeface="Times New Roman" pitchFamily="18" charset="0"/>
              </a:rPr>
              <a:t>: Sự thay đổi của cảnh vật v</a:t>
            </a:r>
            <a:r>
              <a:rPr lang="en-US" sz="3200" dirty="0">
                <a:latin typeface="Times New Roman" pitchFamily="18" charset="0"/>
                <a:ea typeface="Calibri" panose="020F0502020204030204" pitchFamily="34" charset="0"/>
                <a:cs typeface="Times New Roman" pitchFamily="18" charset="0"/>
              </a:rPr>
              <a:t>à con </a:t>
            </a:r>
            <a:r>
              <a:rPr lang="en-US" sz="3200" dirty="0" err="1">
                <a:latin typeface="Times New Roman" pitchFamily="18" charset="0"/>
                <a:ea typeface="Calibri" panose="020F0502020204030204" pitchFamily="34" charset="0"/>
                <a:cs typeface="Times New Roman" pitchFamily="18" charset="0"/>
              </a:rPr>
              <a:t>ngư</a:t>
            </a:r>
            <a:r>
              <a:rPr lang="vi-VN" sz="3200" dirty="0">
                <a:latin typeface="Times New Roman" pitchFamily="18" charset="0"/>
                <a:ea typeface="Calibri" panose="020F0502020204030204" pitchFamily="34" charset="0"/>
                <a:cs typeface="Times New Roman" pitchFamily="18" charset="0"/>
              </a:rPr>
              <a:t>ời khi thời tiết chuyển lạnh</a:t>
            </a:r>
            <a:r>
              <a:rPr lang="en-US" sz="3200" dirty="0">
                <a:latin typeface="Times New Roman" pitchFamily="18" charset="0"/>
                <a:ea typeface="Calibri" panose="020F0502020204030204" pitchFamily="34" charset="0"/>
                <a:cs typeface="Times New Roman" pitchFamily="18" charset="0"/>
              </a:rPr>
              <a:t>.</a:t>
            </a:r>
            <a:endParaRPr lang="en-US" sz="32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84163181-1C98-4DBD-94A8-D6B392116DFC}"/>
              </a:ext>
            </a:extLst>
          </p:cNvPr>
          <p:cNvSpPr txBox="1"/>
          <p:nvPr/>
        </p:nvSpPr>
        <p:spPr>
          <a:xfrm>
            <a:off x="201078" y="2712684"/>
            <a:ext cx="6733122" cy="1791260"/>
          </a:xfrm>
          <a:prstGeom prst="rect">
            <a:avLst/>
          </a:prstGeom>
          <a:noFill/>
        </p:spPr>
        <p:txBody>
          <a:bodyPr wrap="square">
            <a:spAutoFit/>
          </a:bodyPr>
          <a:lstStyle/>
          <a:p>
            <a:pPr algn="just">
              <a:lnSpc>
                <a:spcPct val="115000"/>
              </a:lnSpc>
              <a:spcAft>
                <a:spcPts val="1000"/>
              </a:spcAft>
            </a:pPr>
            <a:r>
              <a:rPr lang="en-US" sz="3200" dirty="0">
                <a:latin typeface="Times New Roman" pitchFamily="18" charset="0"/>
                <a:ea typeface="Calibri" panose="020F0502020204030204" pitchFamily="34" charset="0"/>
                <a:cs typeface="Times New Roman" pitchFamily="18" charset="0"/>
              </a:rPr>
              <a:t>+ P</a:t>
            </a:r>
            <a:r>
              <a:rPr lang="vi-VN" sz="3200" dirty="0">
                <a:latin typeface="Times New Roman" pitchFamily="18" charset="0"/>
                <a:ea typeface="Calibri" panose="020F0502020204030204" pitchFamily="34" charset="0"/>
                <a:cs typeface="Times New Roman" pitchFamily="18" charset="0"/>
              </a:rPr>
              <a:t>2: Tiếp... </a:t>
            </a:r>
            <a:r>
              <a:rPr lang="en-US" sz="3200" i="1" dirty="0" err="1">
                <a:latin typeface="Times New Roman" pitchFamily="18" charset="0"/>
                <a:ea typeface="Calibri" panose="020F0502020204030204" pitchFamily="34" charset="0"/>
                <a:cs typeface="Times New Roman" pitchFamily="18" charset="0"/>
              </a:rPr>
              <a:t>th</a:t>
            </a:r>
            <a:r>
              <a:rPr lang="vi-VN" sz="3200" i="1" dirty="0">
                <a:latin typeface="Times New Roman" pitchFamily="18" charset="0"/>
                <a:ea typeface="Calibri" panose="020F0502020204030204" pitchFamily="34" charset="0"/>
                <a:cs typeface="Times New Roman" pitchFamily="18" charset="0"/>
              </a:rPr>
              <a:t>ấy ấm </a:t>
            </a:r>
            <a:r>
              <a:rPr lang="en-US" sz="3200" i="1" dirty="0" err="1">
                <a:latin typeface="Times New Roman" pitchFamily="18" charset="0"/>
                <a:ea typeface="Calibri" panose="020F0502020204030204" pitchFamily="34" charset="0"/>
                <a:cs typeface="Times New Roman" pitchFamily="18" charset="0"/>
              </a:rPr>
              <a:t>áp</a:t>
            </a:r>
            <a:r>
              <a:rPr lang="en-US" sz="3200" i="1" dirty="0">
                <a:latin typeface="Times New Roman" pitchFamily="18" charset="0"/>
                <a:ea typeface="Calibri" panose="020F0502020204030204" pitchFamily="34" charset="0"/>
                <a:cs typeface="Times New Roman" pitchFamily="18" charset="0"/>
              </a:rPr>
              <a:t> </a:t>
            </a:r>
            <a:r>
              <a:rPr lang="en-US" sz="3200" i="1" dirty="0" err="1">
                <a:latin typeface="Times New Roman" pitchFamily="18" charset="0"/>
                <a:ea typeface="Calibri" panose="020F0502020204030204" pitchFamily="34" charset="0"/>
                <a:cs typeface="Times New Roman" pitchFamily="18" charset="0"/>
              </a:rPr>
              <a:t>vui</a:t>
            </a:r>
            <a:r>
              <a:rPr lang="en-US" sz="3200" i="1" dirty="0">
                <a:latin typeface="Times New Roman" pitchFamily="18" charset="0"/>
                <a:ea typeface="Calibri" panose="020F0502020204030204" pitchFamily="34" charset="0"/>
                <a:cs typeface="Times New Roman" pitchFamily="18" charset="0"/>
              </a:rPr>
              <a:t> </a:t>
            </a:r>
            <a:r>
              <a:rPr lang="en-US" sz="3200" i="1" dirty="0" err="1">
                <a:latin typeface="Times New Roman" pitchFamily="18" charset="0"/>
                <a:ea typeface="Calibri" panose="020F0502020204030204" pitchFamily="34" charset="0"/>
                <a:cs typeface="Times New Roman" pitchFamily="18" charset="0"/>
              </a:rPr>
              <a:t>vui</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Sơn</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và</a:t>
            </a:r>
            <a:r>
              <a:rPr lang="en-US" sz="3200" dirty="0">
                <a:latin typeface="Times New Roman" pitchFamily="18" charset="0"/>
                <a:ea typeface="Calibri" panose="020F0502020204030204" pitchFamily="34" charset="0"/>
                <a:cs typeface="Times New Roman" pitchFamily="18" charset="0"/>
              </a:rPr>
              <a:t> Lan ra </a:t>
            </a:r>
            <a:r>
              <a:rPr lang="en-US" sz="3200" dirty="0" err="1">
                <a:latin typeface="Times New Roman" pitchFamily="18" charset="0"/>
                <a:ea typeface="Calibri" panose="020F0502020204030204" pitchFamily="34" charset="0"/>
                <a:cs typeface="Times New Roman" pitchFamily="18" charset="0"/>
              </a:rPr>
              <a:t>ngoài</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chơi</a:t>
            </a:r>
            <a:r>
              <a:rPr lang="en-US" sz="3200" dirty="0">
                <a:latin typeface="Times New Roman" pitchFamily="18" charset="0"/>
                <a:ea typeface="Calibri" panose="020F0502020204030204" pitchFamily="34" charset="0"/>
                <a:cs typeface="Times New Roman" pitchFamily="18" charset="0"/>
              </a:rPr>
              <a:t> v</a:t>
            </a:r>
            <a:r>
              <a:rPr lang="vi-VN" sz="3200" dirty="0">
                <a:latin typeface="Times New Roman" pitchFamily="18" charset="0"/>
                <a:ea typeface="Calibri" panose="020F0502020204030204" pitchFamily="34" charset="0"/>
                <a:cs typeface="Times New Roman" pitchFamily="18" charset="0"/>
              </a:rPr>
              <a:t>ới c</a:t>
            </a:r>
            <a:r>
              <a:rPr lang="en-US" sz="3200" dirty="0" err="1">
                <a:latin typeface="Times New Roman" pitchFamily="18" charset="0"/>
                <a:ea typeface="Calibri" panose="020F0502020204030204" pitchFamily="34" charset="0"/>
                <a:cs typeface="Times New Roman" pitchFamily="18" charset="0"/>
              </a:rPr>
              <a:t>ác</a:t>
            </a:r>
            <a:r>
              <a:rPr lang="en-US" sz="3200" dirty="0">
                <a:latin typeface="Times New Roman" pitchFamily="18" charset="0"/>
                <a:ea typeface="Calibri" panose="020F0502020204030204" pitchFamily="34" charset="0"/>
                <a:cs typeface="Times New Roman" pitchFamily="18" charset="0"/>
              </a:rPr>
              <a:t> b</a:t>
            </a:r>
            <a:r>
              <a:rPr lang="vi-VN" sz="3200" dirty="0">
                <a:latin typeface="Times New Roman" pitchFamily="18" charset="0"/>
                <a:ea typeface="Calibri" panose="020F0502020204030204" pitchFamily="34" charset="0"/>
                <a:cs typeface="Times New Roman" pitchFamily="18" charset="0"/>
              </a:rPr>
              <a:t>ạn nhỏ ngo</a:t>
            </a:r>
            <a:r>
              <a:rPr lang="en-US" sz="3200" dirty="0" err="1">
                <a:latin typeface="Times New Roman" pitchFamily="18" charset="0"/>
                <a:ea typeface="Calibri" panose="020F0502020204030204" pitchFamily="34" charset="0"/>
                <a:cs typeface="Times New Roman" pitchFamily="18" charset="0"/>
              </a:rPr>
              <a:t>ài</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ch</a:t>
            </a:r>
            <a:r>
              <a:rPr lang="vi-VN" sz="3200" dirty="0">
                <a:latin typeface="Times New Roman" pitchFamily="18" charset="0"/>
                <a:ea typeface="Calibri" panose="020F0502020204030204" pitchFamily="34" charset="0"/>
                <a:cs typeface="Times New Roman" pitchFamily="18" charset="0"/>
              </a:rPr>
              <a:t>ợ v</a:t>
            </a:r>
            <a:r>
              <a:rPr lang="en-US" sz="3200" dirty="0">
                <a:latin typeface="Times New Roman" pitchFamily="18" charset="0"/>
                <a:ea typeface="Calibri" panose="020F0502020204030204" pitchFamily="34" charset="0"/>
                <a:cs typeface="Times New Roman" pitchFamily="18" charset="0"/>
              </a:rPr>
              <a:t>à </a:t>
            </a:r>
            <a:r>
              <a:rPr lang="en-US" sz="3200" dirty="0" err="1">
                <a:latin typeface="Times New Roman" pitchFamily="18" charset="0"/>
                <a:ea typeface="Calibri" panose="020F0502020204030204" pitchFamily="34" charset="0"/>
                <a:cs typeface="Times New Roman" pitchFamily="18" charset="0"/>
              </a:rPr>
              <a:t>quy</a:t>
            </a:r>
            <a:r>
              <a:rPr lang="vi-VN" sz="3200" dirty="0">
                <a:latin typeface="Times New Roman" pitchFamily="18" charset="0"/>
                <a:ea typeface="Calibri" panose="020F0502020204030204" pitchFamily="34" charset="0"/>
                <a:cs typeface="Times New Roman" pitchFamily="18" charset="0"/>
              </a:rPr>
              <a:t>ết định cho b</a:t>
            </a:r>
            <a:r>
              <a:rPr lang="en-US" sz="3200" dirty="0">
                <a:latin typeface="Times New Roman" pitchFamily="18" charset="0"/>
                <a:ea typeface="Calibri" panose="020F0502020204030204" pitchFamily="34" charset="0"/>
                <a:cs typeface="Times New Roman" pitchFamily="18" charset="0"/>
              </a:rPr>
              <a:t>é </a:t>
            </a:r>
            <a:r>
              <a:rPr lang="en-US" sz="3200" dirty="0" err="1">
                <a:latin typeface="Times New Roman" pitchFamily="18" charset="0"/>
                <a:ea typeface="Calibri" panose="020F0502020204030204" pitchFamily="34" charset="0"/>
                <a:cs typeface="Times New Roman" pitchFamily="18" charset="0"/>
              </a:rPr>
              <a:t>Hiên</a:t>
            </a:r>
            <a:r>
              <a:rPr lang="en-US" sz="3200" dirty="0">
                <a:latin typeface="Times New Roman" pitchFamily="18" charset="0"/>
                <a:ea typeface="Calibri" panose="020F0502020204030204" pitchFamily="34" charset="0"/>
                <a:cs typeface="Times New Roman" pitchFamily="18" charset="0"/>
              </a:rPr>
              <a:t> chi</a:t>
            </a:r>
            <a:r>
              <a:rPr lang="vi-VN" sz="3200" dirty="0">
                <a:latin typeface="Times New Roman" pitchFamily="18" charset="0"/>
                <a:ea typeface="Calibri" panose="020F0502020204030204" pitchFamily="34" charset="0"/>
                <a:cs typeface="Times New Roman" pitchFamily="18" charset="0"/>
              </a:rPr>
              <a:t>ếc </a:t>
            </a:r>
            <a:r>
              <a:rPr lang="en-US" sz="3200" dirty="0" err="1">
                <a:latin typeface="Times New Roman" pitchFamily="18" charset="0"/>
                <a:ea typeface="Calibri" panose="020F0502020204030204" pitchFamily="34" charset="0"/>
                <a:cs typeface="Times New Roman" pitchFamily="18" charset="0"/>
              </a:rPr>
              <a:t>áo</a:t>
            </a:r>
            <a:r>
              <a:rPr lang="en-US" sz="3200" dirty="0">
                <a:latin typeface="Times New Roman" pitchFamily="18" charset="0"/>
                <a:ea typeface="Calibri" panose="020F0502020204030204" pitchFamily="34" charset="0"/>
                <a:cs typeface="Times New Roman" pitchFamily="18" charset="0"/>
              </a:rPr>
              <a:t>.</a:t>
            </a:r>
            <a:endParaRPr lang="en-US" sz="32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2445E1F6-42DC-492F-B880-F3ECF622F1D9}"/>
              </a:ext>
            </a:extLst>
          </p:cNvPr>
          <p:cNvSpPr txBox="1"/>
          <p:nvPr/>
        </p:nvSpPr>
        <p:spPr>
          <a:xfrm>
            <a:off x="201078" y="5125684"/>
            <a:ext cx="6733122" cy="1692771"/>
          </a:xfrm>
          <a:prstGeom prst="rect">
            <a:avLst/>
          </a:prstGeom>
          <a:noFill/>
        </p:spPr>
        <p:txBody>
          <a:bodyPr wrap="square">
            <a:spAutoFit/>
          </a:bodyPr>
          <a:lstStyle/>
          <a:p>
            <a:r>
              <a:rPr lang="en-US" sz="3200" dirty="0">
                <a:latin typeface="Times New Roman" pitchFamily="18" charset="0"/>
                <a:ea typeface="Calibri" panose="020F0502020204030204" pitchFamily="34" charset="0"/>
                <a:cs typeface="Times New Roman" pitchFamily="18" charset="0"/>
              </a:rPr>
              <a:t>+ P</a:t>
            </a:r>
            <a:r>
              <a:rPr lang="vi-VN" sz="3200" dirty="0">
                <a:latin typeface="Times New Roman" pitchFamily="18" charset="0"/>
                <a:ea typeface="Calibri" panose="020F0502020204030204" pitchFamily="34" charset="0"/>
                <a:cs typeface="Times New Roman" pitchFamily="18" charset="0"/>
              </a:rPr>
              <a:t>3: C</a:t>
            </a:r>
            <a:r>
              <a:rPr lang="en-US" sz="3200" dirty="0" err="1">
                <a:latin typeface="Times New Roman" pitchFamily="18" charset="0"/>
                <a:ea typeface="Calibri" panose="020F0502020204030204" pitchFamily="34" charset="0"/>
                <a:cs typeface="Times New Roman" pitchFamily="18" charset="0"/>
              </a:rPr>
              <a:t>òn</a:t>
            </a:r>
            <a:r>
              <a:rPr lang="en-US" sz="3200" dirty="0">
                <a:latin typeface="Times New Roman" pitchFamily="18" charset="0"/>
                <a:ea typeface="Calibri" panose="020F0502020204030204" pitchFamily="34" charset="0"/>
                <a:cs typeface="Times New Roman" pitchFamily="18" charset="0"/>
              </a:rPr>
              <a:t> l</a:t>
            </a:r>
            <a:r>
              <a:rPr lang="vi-VN" sz="3200" dirty="0">
                <a:latin typeface="Times New Roman" pitchFamily="18" charset="0"/>
                <a:ea typeface="Calibri" panose="020F0502020204030204" pitchFamily="34" charset="0"/>
                <a:cs typeface="Times New Roman" pitchFamily="18" charset="0"/>
              </a:rPr>
              <a:t>ại: Th</a:t>
            </a:r>
            <a:r>
              <a:rPr lang="en-US" sz="3200" dirty="0" err="1">
                <a:latin typeface="Times New Roman" pitchFamily="18" charset="0"/>
                <a:ea typeface="Calibri" panose="020F0502020204030204" pitchFamily="34" charset="0"/>
                <a:cs typeface="Times New Roman" pitchFamily="18" charset="0"/>
              </a:rPr>
              <a:t>ái</a:t>
            </a:r>
            <a:r>
              <a:rPr lang="en-US" sz="3200" dirty="0">
                <a:latin typeface="Times New Roman" pitchFamily="18" charset="0"/>
                <a:ea typeface="Calibri" panose="020F0502020204030204" pitchFamily="34" charset="0"/>
                <a:cs typeface="Times New Roman" pitchFamily="18" charset="0"/>
              </a:rPr>
              <a:t> đ</a:t>
            </a:r>
            <a:r>
              <a:rPr lang="vi-VN" sz="3200" dirty="0">
                <a:latin typeface="Times New Roman" pitchFamily="18" charset="0"/>
                <a:ea typeface="Calibri" panose="020F0502020204030204" pitchFamily="34" charset="0"/>
                <a:cs typeface="Times New Roman" pitchFamily="18" charset="0"/>
              </a:rPr>
              <a:t>ộ v</a:t>
            </a:r>
            <a:r>
              <a:rPr lang="en-US" sz="3200" dirty="0">
                <a:latin typeface="Times New Roman" pitchFamily="18" charset="0"/>
                <a:ea typeface="Calibri" panose="020F0502020204030204" pitchFamily="34" charset="0"/>
                <a:cs typeface="Times New Roman" pitchFamily="18" charset="0"/>
              </a:rPr>
              <a:t>à </a:t>
            </a:r>
            <a:r>
              <a:rPr lang="en-US" sz="3200" dirty="0" err="1">
                <a:latin typeface="Times New Roman" pitchFamily="18" charset="0"/>
                <a:ea typeface="Calibri" panose="020F0502020204030204" pitchFamily="34" charset="0"/>
                <a:cs typeface="Times New Roman" pitchFamily="18" charset="0"/>
              </a:rPr>
              <a:t>cách</a:t>
            </a:r>
            <a:r>
              <a:rPr lang="en-US" sz="3200" dirty="0">
                <a:latin typeface="Times New Roman" pitchFamily="18" charset="0"/>
                <a:ea typeface="Calibri" panose="020F0502020204030204" pitchFamily="34" charset="0"/>
                <a:cs typeface="Times New Roman" pitchFamily="18" charset="0"/>
              </a:rPr>
              <a:t> </a:t>
            </a:r>
            <a:r>
              <a:rPr lang="vi-VN" sz="3200" dirty="0">
                <a:latin typeface="Times New Roman" pitchFamily="18" charset="0"/>
                <a:ea typeface="Calibri" panose="020F0502020204030204" pitchFamily="34" charset="0"/>
                <a:cs typeface="Times New Roman" pitchFamily="18" charset="0"/>
              </a:rPr>
              <a:t>ứng xử của mọi người khi ph</a:t>
            </a:r>
            <a:r>
              <a:rPr lang="en-US" sz="3200" dirty="0" err="1">
                <a:latin typeface="Times New Roman" pitchFamily="18" charset="0"/>
                <a:ea typeface="Calibri" panose="020F0502020204030204" pitchFamily="34" charset="0"/>
                <a:cs typeface="Times New Roman" pitchFamily="18" charset="0"/>
              </a:rPr>
              <a:t>át</a:t>
            </a:r>
            <a:r>
              <a:rPr lang="en-US" sz="3200" dirty="0">
                <a:latin typeface="Times New Roman" pitchFamily="18" charset="0"/>
                <a:ea typeface="Calibri" panose="020F0502020204030204" pitchFamily="34" charset="0"/>
                <a:cs typeface="Times New Roman" pitchFamily="18" charset="0"/>
              </a:rPr>
              <a:t> hi</a:t>
            </a:r>
            <a:r>
              <a:rPr lang="vi-VN" sz="3200" dirty="0">
                <a:latin typeface="Times New Roman" pitchFamily="18" charset="0"/>
                <a:ea typeface="Calibri" panose="020F0502020204030204" pitchFamily="34" charset="0"/>
                <a:cs typeface="Times New Roman" pitchFamily="18" charset="0"/>
              </a:rPr>
              <a:t>ện h</a:t>
            </a:r>
            <a:r>
              <a:rPr lang="en-US" sz="3200" dirty="0" err="1">
                <a:latin typeface="Times New Roman" pitchFamily="18" charset="0"/>
                <a:ea typeface="Calibri" panose="020F0502020204030204" pitchFamily="34" charset="0"/>
                <a:cs typeface="Times New Roman" pitchFamily="18" charset="0"/>
              </a:rPr>
              <a:t>ành</a:t>
            </a:r>
            <a:r>
              <a:rPr lang="en-US" sz="3200" dirty="0">
                <a:latin typeface="Times New Roman" pitchFamily="18" charset="0"/>
                <a:ea typeface="Calibri" panose="020F0502020204030204" pitchFamily="34" charset="0"/>
                <a:cs typeface="Times New Roman" pitchFamily="18" charset="0"/>
              </a:rPr>
              <a:t> đ</a:t>
            </a:r>
            <a:r>
              <a:rPr lang="vi-VN" sz="3200" dirty="0">
                <a:latin typeface="Times New Roman" pitchFamily="18" charset="0"/>
                <a:ea typeface="Calibri" panose="020F0502020204030204" pitchFamily="34" charset="0"/>
                <a:cs typeface="Times New Roman" pitchFamily="18" charset="0"/>
              </a:rPr>
              <a:t>ộng cho </a:t>
            </a:r>
            <a:r>
              <a:rPr lang="en-US" sz="3200" dirty="0" err="1">
                <a:latin typeface="Times New Roman" pitchFamily="18" charset="0"/>
                <a:ea typeface="Calibri" panose="020F0502020204030204" pitchFamily="34" charset="0"/>
                <a:cs typeface="Times New Roman" pitchFamily="18" charset="0"/>
              </a:rPr>
              <a:t>áo</a:t>
            </a:r>
            <a:r>
              <a:rPr lang="en-US" sz="3200" dirty="0">
                <a:latin typeface="Times New Roman" pitchFamily="18" charset="0"/>
                <a:ea typeface="Calibri" panose="020F0502020204030204" pitchFamily="34" charset="0"/>
                <a:cs typeface="Times New Roman" pitchFamily="18" charset="0"/>
              </a:rPr>
              <a:t> c</a:t>
            </a:r>
            <a:r>
              <a:rPr lang="vi-VN" sz="3200" dirty="0">
                <a:latin typeface="Times New Roman" pitchFamily="18" charset="0"/>
                <a:ea typeface="Calibri" panose="020F0502020204030204" pitchFamily="34" charset="0"/>
                <a:cs typeface="Times New Roman" pitchFamily="18" charset="0"/>
              </a:rPr>
              <a:t>ủa Sơn.</a:t>
            </a:r>
            <a:r>
              <a:rPr lang="en-US" sz="4000" b="1" i="1" dirty="0">
                <a:solidFill>
                  <a:srgbClr val="000000"/>
                </a:solidFill>
                <a:latin typeface="Times New Roman" pitchFamily="18" charset="0"/>
                <a:ea typeface="Calibri" panose="020F0502020204030204" pitchFamily="34"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9432226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a:extLst>
              <a:ext uri="{FF2B5EF4-FFF2-40B4-BE49-F238E27FC236}">
                <a16:creationId xmlns:a16="http://schemas.microsoft.com/office/drawing/2014/main" xmlns="" id="{5A654C9D-02F1-425C-8B40-1DC53EC8C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536"/>
            <a:ext cx="12192000" cy="5968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77EB620-7C68-4ACD-8331-72FEBC2C0F62}"/>
              </a:ext>
            </a:extLst>
          </p:cNvPr>
          <p:cNvSpPr txBox="1"/>
          <p:nvPr/>
        </p:nvSpPr>
        <p:spPr>
          <a:xfrm flipH="1">
            <a:off x="720434" y="2456375"/>
            <a:ext cx="10797310" cy="1569660"/>
          </a:xfrm>
          <a:prstGeom prst="rect">
            <a:avLst/>
          </a:prstGeom>
          <a:noFill/>
        </p:spPr>
        <p:txBody>
          <a:bodyPr wrap="square" rtlCol="0">
            <a:spAutoFit/>
          </a:bodyPr>
          <a:lstStyle/>
          <a:p>
            <a:pPr algn="ctr"/>
            <a:r>
              <a:rPr lang="en-US" sz="9600" dirty="0">
                <a:solidFill>
                  <a:srgbClr val="FF0000"/>
                </a:solidFill>
                <a:latin typeface="Times New Roman" pitchFamily="18" charset="0"/>
                <a:cs typeface="Times New Roman" pitchFamily="18" charset="0"/>
              </a:rPr>
              <a:t>II. </a:t>
            </a:r>
            <a:r>
              <a:rPr lang="en-US" sz="9600" dirty="0" err="1">
                <a:solidFill>
                  <a:srgbClr val="FF0000"/>
                </a:solidFill>
                <a:latin typeface="Times New Roman" pitchFamily="18" charset="0"/>
                <a:cs typeface="Times New Roman" pitchFamily="18" charset="0"/>
              </a:rPr>
              <a:t>Đọc</a:t>
            </a:r>
            <a:r>
              <a:rPr lang="en-US" sz="9600" dirty="0">
                <a:solidFill>
                  <a:srgbClr val="FF0000"/>
                </a:solidFill>
                <a:latin typeface="Times New Roman" pitchFamily="18" charset="0"/>
                <a:cs typeface="Times New Roman" pitchFamily="18" charset="0"/>
              </a:rPr>
              <a:t> </a:t>
            </a:r>
            <a:r>
              <a:rPr lang="en-US" sz="9600" dirty="0" err="1">
                <a:solidFill>
                  <a:srgbClr val="FF0000"/>
                </a:solidFill>
                <a:latin typeface="Times New Roman" pitchFamily="18" charset="0"/>
                <a:cs typeface="Times New Roman" pitchFamily="18" charset="0"/>
              </a:rPr>
              <a:t>hiểu</a:t>
            </a:r>
            <a:r>
              <a:rPr lang="en-US" sz="9600" dirty="0">
                <a:solidFill>
                  <a:srgbClr val="FF0000"/>
                </a:solidFill>
                <a:latin typeface="Times New Roman" pitchFamily="18" charset="0"/>
                <a:cs typeface="Times New Roman" pitchFamily="18" charset="0"/>
              </a:rPr>
              <a:t> </a:t>
            </a:r>
            <a:r>
              <a:rPr lang="en-US" sz="9600" dirty="0" err="1">
                <a:solidFill>
                  <a:srgbClr val="FF0000"/>
                </a:solidFill>
                <a:latin typeface="Times New Roman" pitchFamily="18" charset="0"/>
                <a:cs typeface="Times New Roman" pitchFamily="18" charset="0"/>
              </a:rPr>
              <a:t>văn</a:t>
            </a:r>
            <a:r>
              <a:rPr lang="en-US" sz="9600" dirty="0">
                <a:solidFill>
                  <a:srgbClr val="FF0000"/>
                </a:solidFill>
                <a:latin typeface="Times New Roman" pitchFamily="18" charset="0"/>
                <a:cs typeface="Times New Roman" pitchFamily="18" charset="0"/>
              </a:rPr>
              <a:t> </a:t>
            </a:r>
            <a:r>
              <a:rPr lang="en-US" sz="9600" dirty="0" err="1">
                <a:solidFill>
                  <a:srgbClr val="FF0000"/>
                </a:solidFill>
                <a:latin typeface="Times New Roman" pitchFamily="18" charset="0"/>
                <a:cs typeface="Times New Roman" pitchFamily="18" charset="0"/>
              </a:rPr>
              <a:t>bản</a:t>
            </a:r>
            <a:endParaRPr lang="en-SG" sz="9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73814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F8775422-B903-4141-917C-F39BB8784919}"/>
              </a:ext>
            </a:extLst>
          </p:cNvPr>
          <p:cNvSpPr/>
          <p:nvPr/>
        </p:nvSpPr>
        <p:spPr>
          <a:xfrm>
            <a:off x="2137145" y="733647"/>
            <a:ext cx="9271590" cy="5656520"/>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C2BE2D1-338D-49B3-9D03-81CE900E0B23}"/>
              </a:ext>
            </a:extLst>
          </p:cNvPr>
          <p:cNvSpPr txBox="1"/>
          <p:nvPr/>
        </p:nvSpPr>
        <p:spPr>
          <a:xfrm flipH="1">
            <a:off x="3894263" y="2777077"/>
            <a:ext cx="6887150" cy="1323439"/>
          </a:xfrm>
          <a:prstGeom prst="rect">
            <a:avLst/>
          </a:prstGeom>
          <a:noFill/>
        </p:spPr>
        <p:txBody>
          <a:bodyPr wrap="square" rtlCol="0">
            <a:spAutoFit/>
          </a:bodyPr>
          <a:lstStyle/>
          <a:p>
            <a:pPr algn="ctr"/>
            <a:r>
              <a:rPr lang="en-US" sz="8000" dirty="0">
                <a:solidFill>
                  <a:srgbClr val="FF0000"/>
                </a:solidFill>
                <a:latin typeface="Times New Roman" pitchFamily="18" charset="0"/>
                <a:cs typeface="Times New Roman" pitchFamily="18" charset="0"/>
              </a:rPr>
              <a:t>1. </a:t>
            </a:r>
            <a:r>
              <a:rPr lang="en-US" sz="8000" dirty="0" err="1">
                <a:solidFill>
                  <a:srgbClr val="FF0000"/>
                </a:solidFill>
                <a:latin typeface="Times New Roman" pitchFamily="18" charset="0"/>
                <a:cs typeface="Times New Roman" pitchFamily="18" charset="0"/>
              </a:rPr>
              <a:t>Nhân</a:t>
            </a:r>
            <a:r>
              <a:rPr lang="en-US" sz="8000" dirty="0">
                <a:solidFill>
                  <a:srgbClr val="FF0000"/>
                </a:solidFill>
                <a:latin typeface="Times New Roman" pitchFamily="18" charset="0"/>
                <a:cs typeface="Times New Roman" pitchFamily="18" charset="0"/>
              </a:rPr>
              <a:t> </a:t>
            </a:r>
            <a:r>
              <a:rPr lang="en-US" sz="8000" dirty="0" err="1">
                <a:solidFill>
                  <a:srgbClr val="FF0000"/>
                </a:solidFill>
                <a:latin typeface="Times New Roman" pitchFamily="18" charset="0"/>
                <a:cs typeface="Times New Roman" pitchFamily="18" charset="0"/>
              </a:rPr>
              <a:t>vật</a:t>
            </a:r>
            <a:r>
              <a:rPr lang="en-US" sz="8000" dirty="0">
                <a:solidFill>
                  <a:srgbClr val="FF0000"/>
                </a:solidFill>
                <a:latin typeface="Times New Roman" pitchFamily="18" charset="0"/>
                <a:cs typeface="Times New Roman" pitchFamily="18" charset="0"/>
              </a:rPr>
              <a:t> </a:t>
            </a:r>
            <a:r>
              <a:rPr lang="en-US" sz="8000" dirty="0" err="1">
                <a:solidFill>
                  <a:srgbClr val="FF0000"/>
                </a:solidFill>
                <a:latin typeface="Times New Roman" pitchFamily="18" charset="0"/>
                <a:cs typeface="Times New Roman" pitchFamily="18" charset="0"/>
              </a:rPr>
              <a:t>Sơn</a:t>
            </a:r>
            <a:endParaRPr lang="en-SG" sz="8000" dirty="0">
              <a:solidFill>
                <a:srgbClr val="FF000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B1806460-CFFA-4C69-9C89-EF5E264E0B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836" y="1119058"/>
            <a:ext cx="3160618" cy="4885697"/>
          </a:xfrm>
          <a:prstGeom prst="rect">
            <a:avLst/>
          </a:prstGeom>
        </p:spPr>
      </p:pic>
    </p:spTree>
    <p:extLst>
      <p:ext uri="{BB962C8B-B14F-4D97-AF65-F5344CB8AC3E}">
        <p14:creationId xmlns:p14="http://schemas.microsoft.com/office/powerpoint/2010/main" val="3795561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xmlns="" id="{A4D3ACFA-821B-4DDF-8156-68AD825CFC1A}"/>
              </a:ext>
            </a:extLst>
          </p:cNvPr>
          <p:cNvSpPr/>
          <p:nvPr/>
        </p:nvSpPr>
        <p:spPr>
          <a:xfrm>
            <a:off x="4104167" y="897599"/>
            <a:ext cx="6762307" cy="3876419"/>
          </a:xfrm>
          <a:prstGeom prst="wedgeEllipseCallout">
            <a:avLst>
              <a:gd name="adj1" fmla="val -51336"/>
              <a:gd name="adj2" fmla="val 5495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5D69C9E-302F-4FA7-A0BF-D0C76BE79D51}"/>
              </a:ext>
            </a:extLst>
          </p:cNvPr>
          <p:cNvSpPr txBox="1"/>
          <p:nvPr/>
        </p:nvSpPr>
        <p:spPr>
          <a:xfrm>
            <a:off x="4728829" y="1667929"/>
            <a:ext cx="5512982" cy="2554545"/>
          </a:xfrm>
          <a:prstGeom prst="rect">
            <a:avLst/>
          </a:prstGeom>
          <a:noFill/>
        </p:spPr>
        <p:txBody>
          <a:bodyPr wrap="square">
            <a:spAutoFit/>
          </a:bodyPr>
          <a:lstStyle/>
          <a:p>
            <a:pPr algn="ctr"/>
            <a:r>
              <a:rPr lang="en-US" sz="3200" b="1" dirty="0">
                <a:effectLst/>
                <a:latin typeface="Times New Roman" pitchFamily="18" charset="0"/>
                <a:cs typeface="Times New Roman" pitchFamily="18" charset="0"/>
              </a:rPr>
              <a:t>Sau </a:t>
            </a:r>
            <a:r>
              <a:rPr lang="en-US" sz="3200" b="1" dirty="0" err="1">
                <a:effectLst/>
                <a:latin typeface="Times New Roman" pitchFamily="18" charset="0"/>
                <a:cs typeface="Times New Roman" pitchFamily="18" charset="0"/>
              </a:rPr>
              <a:t>khi</a:t>
            </a:r>
            <a:r>
              <a:rPr lang="en-US" sz="3200" b="1" dirty="0">
                <a:effectLst/>
                <a:latin typeface="Times New Roman" pitchFamily="18" charset="0"/>
                <a:cs typeface="Times New Roman" pitchFamily="18" charset="0"/>
              </a:rPr>
              <a:t> đ</a:t>
            </a:r>
            <a:r>
              <a:rPr lang="vi-VN" sz="3200" b="1" dirty="0">
                <a:effectLst/>
                <a:latin typeface="Times New Roman" pitchFamily="18" charset="0"/>
                <a:cs typeface="Times New Roman" pitchFamily="18" charset="0"/>
              </a:rPr>
              <a:t>ọc VB </a:t>
            </a:r>
            <a:r>
              <a:rPr lang="en-US" sz="3200" b="1" dirty="0">
                <a:effectLst/>
                <a:latin typeface="Times New Roman" pitchFamily="18" charset="0"/>
                <a:cs typeface="Times New Roman" pitchFamily="18" charset="0"/>
              </a:rPr>
              <a:t>“</a:t>
            </a:r>
            <a:r>
              <a:rPr lang="vi-VN" sz="3200" b="1" dirty="0">
                <a:effectLst/>
                <a:latin typeface="Times New Roman" pitchFamily="18" charset="0"/>
                <a:cs typeface="Times New Roman" pitchFamily="18" charset="0"/>
              </a:rPr>
              <a:t>Gi</a:t>
            </a:r>
            <a:r>
              <a:rPr lang="en-US" sz="3200" b="1" dirty="0">
                <a:effectLst/>
                <a:latin typeface="Times New Roman" pitchFamily="18" charset="0"/>
                <a:cs typeface="Times New Roman" pitchFamily="18" charset="0"/>
              </a:rPr>
              <a:t>ó l</a:t>
            </a:r>
            <a:r>
              <a:rPr lang="vi-VN" sz="3200" b="1" dirty="0">
                <a:effectLst/>
                <a:latin typeface="Times New Roman" pitchFamily="18" charset="0"/>
                <a:cs typeface="Times New Roman" pitchFamily="18" charset="0"/>
              </a:rPr>
              <a:t>ạnh đầu m</a:t>
            </a:r>
            <a:r>
              <a:rPr lang="en-US" sz="3200" b="1" dirty="0" err="1">
                <a:effectLst/>
                <a:latin typeface="Times New Roman" pitchFamily="18" charset="0"/>
                <a:cs typeface="Times New Roman" pitchFamily="18" charset="0"/>
              </a:rPr>
              <a:t>ùa</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em</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th</a:t>
            </a:r>
            <a:r>
              <a:rPr lang="vi-VN" sz="3200" b="1" dirty="0">
                <a:effectLst/>
                <a:latin typeface="Times New Roman" pitchFamily="18" charset="0"/>
                <a:cs typeface="Times New Roman" pitchFamily="18" charset="0"/>
              </a:rPr>
              <a:t>ấy gia đ</a:t>
            </a:r>
            <a:r>
              <a:rPr lang="en-US" sz="3200" b="1" dirty="0" err="1">
                <a:effectLst/>
                <a:latin typeface="Times New Roman" pitchFamily="18" charset="0"/>
                <a:cs typeface="Times New Roman" pitchFamily="18" charset="0"/>
              </a:rPr>
              <a:t>ình</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Sơn</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có</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đi</a:t>
            </a:r>
            <a:r>
              <a:rPr lang="vi-VN" sz="3200" b="1" dirty="0">
                <a:effectLst/>
                <a:latin typeface="Times New Roman" pitchFamily="18" charset="0"/>
                <a:cs typeface="Times New Roman" pitchFamily="18" charset="0"/>
              </a:rPr>
              <a:t>ều kiện như thế n</a:t>
            </a:r>
            <a:r>
              <a:rPr lang="en-US" sz="3200" b="1" dirty="0" err="1">
                <a:effectLst/>
                <a:latin typeface="Times New Roman" pitchFamily="18" charset="0"/>
                <a:cs typeface="Times New Roman" pitchFamily="18" charset="0"/>
              </a:rPr>
              <a:t>ào</a:t>
            </a:r>
            <a:r>
              <a:rPr lang="en-US" sz="3200" b="1" dirty="0">
                <a:effectLst/>
                <a:latin typeface="Times New Roman" pitchFamily="18" charset="0"/>
                <a:cs typeface="Times New Roman" pitchFamily="18" charset="0"/>
              </a:rPr>
              <a:t>? D</a:t>
            </a:r>
            <a:r>
              <a:rPr lang="vi-VN" sz="3200" b="1" dirty="0">
                <a:effectLst/>
                <a:latin typeface="Times New Roman" pitchFamily="18" charset="0"/>
                <a:cs typeface="Times New Roman" pitchFamily="18" charset="0"/>
              </a:rPr>
              <a:t>ựa v</a:t>
            </a:r>
            <a:r>
              <a:rPr lang="en-US" sz="3200" b="1" dirty="0" err="1">
                <a:effectLst/>
                <a:latin typeface="Times New Roman" pitchFamily="18" charset="0"/>
                <a:cs typeface="Times New Roman" pitchFamily="18" charset="0"/>
              </a:rPr>
              <a:t>ào</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những</a:t>
            </a:r>
            <a:r>
              <a:rPr lang="en-US" sz="3200" b="1" dirty="0">
                <a:effectLst/>
                <a:latin typeface="Times New Roman" pitchFamily="18" charset="0"/>
                <a:cs typeface="Times New Roman" pitchFamily="18" charset="0"/>
              </a:rPr>
              <a:t> chi </a:t>
            </a:r>
            <a:r>
              <a:rPr lang="en-US" sz="3200" b="1" dirty="0" err="1">
                <a:effectLst/>
                <a:latin typeface="Times New Roman" pitchFamily="18" charset="0"/>
                <a:cs typeface="Times New Roman" pitchFamily="18" charset="0"/>
              </a:rPr>
              <a:t>tiết</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nào</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em</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có</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nh</a:t>
            </a:r>
            <a:r>
              <a:rPr lang="vi-VN" sz="3200" b="1" dirty="0">
                <a:effectLst/>
                <a:latin typeface="Times New Roman" pitchFamily="18" charset="0"/>
                <a:cs typeface="Times New Roman" pitchFamily="18" charset="0"/>
              </a:rPr>
              <a:t>ận định đ</a:t>
            </a:r>
            <a:r>
              <a:rPr lang="en-US" sz="3200" b="1" dirty="0">
                <a:effectLst/>
                <a:latin typeface="Times New Roman" pitchFamily="18" charset="0"/>
                <a:cs typeface="Times New Roman" pitchFamily="18" charset="0"/>
              </a:rPr>
              <a:t>ó?</a:t>
            </a:r>
          </a:p>
        </p:txBody>
      </p:sp>
      <p:pic>
        <p:nvPicPr>
          <p:cNvPr id="4" name="Picture 3">
            <a:extLst>
              <a:ext uri="{FF2B5EF4-FFF2-40B4-BE49-F238E27FC236}">
                <a16:creationId xmlns:a16="http://schemas.microsoft.com/office/drawing/2014/main" xmlns="" id="{5964C63D-D1B1-40B5-B119-B86116A4D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08" y="721242"/>
            <a:ext cx="6136758" cy="6136758"/>
          </a:xfrm>
          <a:prstGeom prst="rect">
            <a:avLst/>
          </a:prstGeom>
        </p:spPr>
      </p:pic>
    </p:spTree>
    <p:extLst>
      <p:ext uri="{BB962C8B-B14F-4D97-AF65-F5344CB8AC3E}">
        <p14:creationId xmlns:p14="http://schemas.microsoft.com/office/powerpoint/2010/main" val="619196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242727"/>
            <a:ext cx="3480906"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330829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Nhân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Sơn</a:t>
            </a:r>
            <a:endParaRPr lang="en-US" sz="3000" b="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xmlns="" id="{7427839A-B40C-4B72-86B3-054CF4889E54}"/>
              </a:ext>
            </a:extLst>
          </p:cNvPr>
          <p:cNvGrpSpPr/>
          <p:nvPr/>
        </p:nvGrpSpPr>
        <p:grpSpPr>
          <a:xfrm>
            <a:off x="-725666" y="2052678"/>
            <a:ext cx="4802370" cy="3817088"/>
            <a:chOff x="-725666" y="2052678"/>
            <a:chExt cx="4802370" cy="3817088"/>
          </a:xfrm>
        </p:grpSpPr>
        <p:sp>
          <p:nvSpPr>
            <p:cNvPr id="4" name="Oval 3">
              <a:extLst>
                <a:ext uri="{FF2B5EF4-FFF2-40B4-BE49-F238E27FC236}">
                  <a16:creationId xmlns:a16="http://schemas.microsoft.com/office/drawing/2014/main" xmlns="" id="{10985CAB-920B-4C92-A326-9A7D089BAB2D}"/>
                </a:ext>
              </a:extLst>
            </p:cNvPr>
            <p:cNvSpPr/>
            <p:nvPr/>
          </p:nvSpPr>
          <p:spPr>
            <a:xfrm>
              <a:off x="1397299" y="2626242"/>
              <a:ext cx="2679405" cy="269003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33" name="Picture 32">
              <a:extLst>
                <a:ext uri="{FF2B5EF4-FFF2-40B4-BE49-F238E27FC236}">
                  <a16:creationId xmlns:a16="http://schemas.microsoft.com/office/drawing/2014/main" xmlns="" id="{CB81C3D7-06E0-4A1B-B75F-D088B73EF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66" y="2052678"/>
              <a:ext cx="3817088" cy="3817088"/>
            </a:xfrm>
            <a:prstGeom prst="rect">
              <a:avLst/>
            </a:prstGeom>
          </p:spPr>
        </p:pic>
        <p:sp>
          <p:nvSpPr>
            <p:cNvPr id="34" name="TextBox 33">
              <a:extLst>
                <a:ext uri="{FF2B5EF4-FFF2-40B4-BE49-F238E27FC236}">
                  <a16:creationId xmlns:a16="http://schemas.microsoft.com/office/drawing/2014/main" xmlns="" id="{D143E97A-403C-4764-B267-5778C59B539F}"/>
                </a:ext>
              </a:extLst>
            </p:cNvPr>
            <p:cNvSpPr txBox="1"/>
            <p:nvPr/>
          </p:nvSpPr>
          <p:spPr>
            <a:xfrm>
              <a:off x="1673744" y="3456709"/>
              <a:ext cx="2264735" cy="1754326"/>
            </a:xfrm>
            <a:prstGeom prst="rect">
              <a:avLst/>
            </a:prstGeom>
            <a:noFill/>
          </p:spPr>
          <p:txBody>
            <a:bodyPr wrap="square">
              <a:spAutoFit/>
            </a:bodyPr>
            <a:lstStyle/>
            <a:p>
              <a:pPr algn="ctr"/>
              <a:r>
                <a:rPr lang="en-US" sz="3600" dirty="0">
                  <a:solidFill>
                    <a:srgbClr val="FF0000"/>
                  </a:solidFill>
                  <a:effectLst/>
                  <a:latin typeface="Times New Roman" pitchFamily="18" charset="0"/>
                  <a:ea typeface="Calibri" panose="020F0502020204030204" pitchFamily="34" charset="0"/>
                  <a:cs typeface="Times New Roman" pitchFamily="18" charset="0"/>
                </a:rPr>
                <a:t>a/ Gia </a:t>
              </a:r>
              <a:r>
                <a:rPr lang="en-US" sz="3600" dirty="0" err="1">
                  <a:solidFill>
                    <a:srgbClr val="FF0000"/>
                  </a:solidFill>
                  <a:effectLst/>
                  <a:latin typeface="Times New Roman" pitchFamily="18" charset="0"/>
                  <a:ea typeface="Calibri" panose="020F0502020204030204" pitchFamily="34" charset="0"/>
                  <a:cs typeface="Times New Roman" pitchFamily="18" charset="0"/>
                </a:rPr>
                <a:t>cảnh</a:t>
              </a:r>
              <a:r>
                <a:rPr lang="en-US" sz="3600" dirty="0">
                  <a:solidFill>
                    <a:srgbClr val="FF0000"/>
                  </a:solidFill>
                  <a:effectLst/>
                  <a:latin typeface="Times New Roman" pitchFamily="18" charset="0"/>
                  <a:ea typeface="Calibri" panose="020F0502020204030204" pitchFamily="34" charset="0"/>
                  <a:cs typeface="Times New Roman" pitchFamily="18" charset="0"/>
                </a:rPr>
                <a:t> sung </a:t>
              </a:r>
              <a:r>
                <a:rPr lang="en-US" sz="3600" dirty="0" err="1">
                  <a:solidFill>
                    <a:srgbClr val="FF0000"/>
                  </a:solidFill>
                  <a:effectLst/>
                  <a:latin typeface="Times New Roman" pitchFamily="18" charset="0"/>
                  <a:ea typeface="Calibri" panose="020F0502020204030204" pitchFamily="34" charset="0"/>
                  <a:cs typeface="Times New Roman" pitchFamily="18" charset="0"/>
                </a:rPr>
                <a:t>túc</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grpSp>
      <p:sp>
        <p:nvSpPr>
          <p:cNvPr id="15" name="Rectangle: Rounded Corners 14">
            <a:extLst>
              <a:ext uri="{FF2B5EF4-FFF2-40B4-BE49-F238E27FC236}">
                <a16:creationId xmlns:a16="http://schemas.microsoft.com/office/drawing/2014/main" xmlns="" id="{2CBEECC8-CB8D-41D4-ABD8-C2B0EFD274C7}"/>
              </a:ext>
            </a:extLst>
          </p:cNvPr>
          <p:cNvSpPr/>
          <p:nvPr/>
        </p:nvSpPr>
        <p:spPr>
          <a:xfrm>
            <a:off x="4465674" y="2291320"/>
            <a:ext cx="7134447" cy="1371602"/>
          </a:xfrm>
          <a:prstGeom prst="roundRect">
            <a:avLst>
              <a:gd name="adj" fmla="val 3125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err="1">
                <a:solidFill>
                  <a:schemeClr val="tx1"/>
                </a:solidFill>
                <a:effectLst/>
                <a:latin typeface="Times New Roman" pitchFamily="18" charset="0"/>
                <a:ea typeface="Calibri" panose="020F0502020204030204" pitchFamily="34" charset="0"/>
                <a:cs typeface="Times New Roman" pitchFamily="18" charset="0"/>
              </a:rPr>
              <a:t>Có</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vú</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già</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Hàng</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xóm</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nghèo</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vẫn</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vào</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vay</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mượn</a:t>
            </a:r>
            <a:endParaRPr lang="en-US" sz="3000" dirty="0">
              <a:solidFill>
                <a:schemeClr val="tx1"/>
              </a:solidFill>
              <a:effectLst/>
              <a:latin typeface="Times New Roman" pitchFamily="18" charset="0"/>
              <a:ea typeface="Calibri" panose="020F0502020204030204" pitchFamily="34" charset="0"/>
              <a:cs typeface="Times New Roman" pitchFamily="18" charset="0"/>
            </a:endParaRPr>
          </a:p>
        </p:txBody>
      </p:sp>
      <p:sp>
        <p:nvSpPr>
          <p:cNvPr id="35" name="Rectangle: Rounded Corners 34">
            <a:extLst>
              <a:ext uri="{FF2B5EF4-FFF2-40B4-BE49-F238E27FC236}">
                <a16:creationId xmlns:a16="http://schemas.microsoft.com/office/drawing/2014/main" xmlns="" id="{985BA089-4D1D-4B8F-9D93-FB6AC82823AB}"/>
              </a:ext>
            </a:extLst>
          </p:cNvPr>
          <p:cNvSpPr/>
          <p:nvPr/>
        </p:nvSpPr>
        <p:spPr>
          <a:xfrm>
            <a:off x="4465673" y="4130754"/>
            <a:ext cx="7134447" cy="1754326"/>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err="1">
                <a:solidFill>
                  <a:schemeClr val="tx1"/>
                </a:solidFill>
                <a:effectLst/>
                <a:latin typeface="Times New Roman" pitchFamily="18" charset="0"/>
                <a:ea typeface="Calibri" panose="020F0502020204030204" pitchFamily="34" charset="0"/>
                <a:cs typeface="Times New Roman" pitchFamily="18" charset="0"/>
              </a:rPr>
              <a:t>Cách</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xưng</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hô</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mẹ</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gọi</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cô</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Duyên</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trang</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trọng</a:t>
            </a:r>
            <a:r>
              <a:rPr lang="en-US" sz="3000" dirty="0">
                <a:solidFill>
                  <a:schemeClr val="tx1"/>
                </a:solidFill>
                <a:effectLst/>
                <a:latin typeface="Times New Roman" pitchFamily="18" charset="0"/>
                <a:ea typeface="Calibri" panose="020F0502020204030204" pitchFamily="34" charset="0"/>
                <a:cs typeface="Times New Roman" pitchFamily="18" charset="0"/>
              </a:rPr>
              <a:t> ; </a:t>
            </a:r>
            <a:r>
              <a:rPr lang="en-US" sz="3000" dirty="0" err="1">
                <a:solidFill>
                  <a:schemeClr val="tx1"/>
                </a:solidFill>
                <a:effectLst/>
                <a:latin typeface="Times New Roman" pitchFamily="18" charset="0"/>
                <a:ea typeface="Calibri" panose="020F0502020204030204" pitchFamily="34" charset="0"/>
                <a:cs typeface="Times New Roman" pitchFamily="18" charset="0"/>
              </a:rPr>
              <a:t>Sơn</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gọi</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mẹ</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là</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mợ</a:t>
            </a:r>
            <a:r>
              <a:rPr lang="en-US" sz="3000" dirty="0">
                <a:solidFill>
                  <a:schemeClr val="tx1"/>
                </a:solidFill>
                <a:effectLst/>
                <a:latin typeface="Times New Roman" pitchFamily="18" charset="0"/>
                <a:ea typeface="Calibri" panose="020F0502020204030204" pitchFamily="34" charset="0"/>
                <a:cs typeface="Times New Roman" pitchFamily="18" charset="0"/>
              </a:rPr>
              <a:t>” – </a:t>
            </a:r>
            <a:r>
              <a:rPr lang="en-US" sz="3000" dirty="0" err="1">
                <a:solidFill>
                  <a:schemeClr val="tx1"/>
                </a:solidFill>
                <a:effectLst/>
                <a:latin typeface="Times New Roman" pitchFamily="18" charset="0"/>
                <a:ea typeface="Calibri" panose="020F0502020204030204" pitchFamily="34" charset="0"/>
                <a:cs typeface="Times New Roman" pitchFamily="18" charset="0"/>
              </a:rPr>
              <a:t>cách</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gọi</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của</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gia</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đình</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trung</a:t>
            </a:r>
            <a:r>
              <a:rPr lang="en-US" sz="3000" dirty="0">
                <a:solidFill>
                  <a:schemeClr val="tx1"/>
                </a:solidFill>
                <a:effectLst/>
                <a:latin typeface="Times New Roman" pitchFamily="18" charset="0"/>
                <a:ea typeface="Calibri" panose="020F0502020204030204" pitchFamily="34" charset="0"/>
                <a:cs typeface="Times New Roman" pitchFamily="18" charset="0"/>
              </a:rPr>
              <a:t> </a:t>
            </a:r>
            <a:r>
              <a:rPr lang="en-US" sz="3000" dirty="0" err="1">
                <a:solidFill>
                  <a:schemeClr val="tx1"/>
                </a:solidFill>
                <a:effectLst/>
                <a:latin typeface="Times New Roman" pitchFamily="18" charset="0"/>
                <a:ea typeface="Calibri" panose="020F0502020204030204" pitchFamily="34" charset="0"/>
                <a:cs typeface="Times New Roman" pitchFamily="18" charset="0"/>
              </a:rPr>
              <a:t>lưu</a:t>
            </a:r>
            <a:endParaRPr lang="en-US" sz="3000" dirty="0">
              <a:solidFill>
                <a:schemeClr val="tx1"/>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630129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E76F9F4A-D8BC-451D-8E06-3447FF886E54}"/>
              </a:ext>
            </a:extLst>
          </p:cNvPr>
          <p:cNvSpPr/>
          <p:nvPr/>
        </p:nvSpPr>
        <p:spPr>
          <a:xfrm>
            <a:off x="4497572" y="1360967"/>
            <a:ext cx="6943846" cy="4136065"/>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xmlns="" id="{34BEC4FA-2383-45F2-85B4-CCFAA69FBC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768" y="3556486"/>
            <a:ext cx="2774997" cy="2774997"/>
          </a:xfrm>
          <a:prstGeom prst="rect">
            <a:avLst/>
          </a:prstGeom>
        </p:spPr>
      </p:pic>
      <p:pic>
        <p:nvPicPr>
          <p:cNvPr id="8" name="Picture 7">
            <a:extLst>
              <a:ext uri="{FF2B5EF4-FFF2-40B4-BE49-F238E27FC236}">
                <a16:creationId xmlns:a16="http://schemas.microsoft.com/office/drawing/2014/main" xmlns="" id="{F8DD0B07-555E-4A8C-90E1-53634CB0B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71" y="441455"/>
            <a:ext cx="2990059" cy="2774997"/>
          </a:xfrm>
          <a:prstGeom prst="rect">
            <a:avLst/>
          </a:prstGeom>
        </p:spPr>
      </p:pic>
      <p:sp>
        <p:nvSpPr>
          <p:cNvPr id="10" name="TextBox 9">
            <a:extLst>
              <a:ext uri="{FF2B5EF4-FFF2-40B4-BE49-F238E27FC236}">
                <a16:creationId xmlns:a16="http://schemas.microsoft.com/office/drawing/2014/main" xmlns="" id="{56B12FD0-6B13-4E9E-A2A9-C45F2188D963}"/>
              </a:ext>
            </a:extLst>
          </p:cNvPr>
          <p:cNvSpPr txBox="1"/>
          <p:nvPr/>
        </p:nvSpPr>
        <p:spPr>
          <a:xfrm>
            <a:off x="4980376" y="2143217"/>
            <a:ext cx="5978237" cy="2800767"/>
          </a:xfrm>
          <a:prstGeom prst="rect">
            <a:avLst/>
          </a:prstGeom>
          <a:noFill/>
        </p:spPr>
        <p:txBody>
          <a:bodyPr wrap="square">
            <a:spAutoFit/>
          </a:bodyPr>
          <a:lstStyle/>
          <a:p>
            <a:pPr algn="just"/>
            <a:r>
              <a:rPr lang="en-US" sz="4400" b="1" i="0" dirty="0">
                <a:solidFill>
                  <a:srgbClr val="383838"/>
                </a:solidFill>
                <a:effectLst/>
                <a:latin typeface="Times New Roman" pitchFamily="18" charset="0"/>
                <a:cs typeface="Times New Roman" pitchFamily="18" charset="0"/>
              </a:rPr>
              <a:t>Chia </a:t>
            </a:r>
            <a:r>
              <a:rPr lang="en-US" sz="4400" b="1" i="0" dirty="0" err="1">
                <a:solidFill>
                  <a:srgbClr val="383838"/>
                </a:solidFill>
                <a:effectLst/>
                <a:latin typeface="Times New Roman" pitchFamily="18" charset="0"/>
                <a:cs typeface="Times New Roman" pitchFamily="18" charset="0"/>
              </a:rPr>
              <a:t>sẻ</a:t>
            </a:r>
            <a:r>
              <a:rPr lang="en-US" sz="4400" b="1" i="0" dirty="0">
                <a:solidFill>
                  <a:srgbClr val="383838"/>
                </a:solidFill>
                <a:effectLst/>
                <a:latin typeface="Times New Roman" pitchFamily="18" charset="0"/>
                <a:cs typeface="Times New Roman" pitchFamily="18" charset="0"/>
              </a:rPr>
              <a:t> </a:t>
            </a:r>
            <a:r>
              <a:rPr lang="vi-VN" sz="4400" b="1" i="0" dirty="0">
                <a:solidFill>
                  <a:srgbClr val="383838"/>
                </a:solidFill>
                <a:effectLst/>
                <a:latin typeface="Times New Roman" pitchFamily="18" charset="0"/>
                <a:cs typeface="Times New Roman" pitchFamily="18" charset="0"/>
              </a:rPr>
              <a:t>về </a:t>
            </a:r>
            <a:r>
              <a:rPr lang="en-US" sz="4400" b="1" i="0" dirty="0">
                <a:solidFill>
                  <a:srgbClr val="383838"/>
                </a:solidFill>
                <a:effectLst/>
                <a:latin typeface="Times New Roman" pitchFamily="18" charset="0"/>
                <a:cs typeface="Times New Roman" pitchFamily="18" charset="0"/>
              </a:rPr>
              <a:t>1 </a:t>
            </a:r>
            <a:r>
              <a:rPr lang="en-US" sz="4400" b="1" i="0" dirty="0" err="1">
                <a:solidFill>
                  <a:srgbClr val="383838"/>
                </a:solidFill>
                <a:effectLst/>
                <a:latin typeface="Times New Roman" pitchFamily="18" charset="0"/>
                <a:cs typeface="Times New Roman" pitchFamily="18" charset="0"/>
              </a:rPr>
              <a:t>lần</a:t>
            </a:r>
            <a:r>
              <a:rPr lang="en-US" sz="4400" b="1" i="0" dirty="0">
                <a:solidFill>
                  <a:srgbClr val="383838"/>
                </a:solidFill>
                <a:effectLst/>
                <a:latin typeface="Times New Roman" pitchFamily="18" charset="0"/>
                <a:cs typeface="Times New Roman" pitchFamily="18" charset="0"/>
              </a:rPr>
              <a:t> </a:t>
            </a:r>
            <a:r>
              <a:rPr lang="en-US" sz="4400" b="1" i="0" dirty="0" err="1">
                <a:solidFill>
                  <a:srgbClr val="383838"/>
                </a:solidFill>
                <a:effectLst/>
                <a:latin typeface="Times New Roman" pitchFamily="18" charset="0"/>
                <a:cs typeface="Times New Roman" pitchFamily="18" charset="0"/>
              </a:rPr>
              <a:t>em</a:t>
            </a:r>
            <a:r>
              <a:rPr lang="vi-VN" sz="4400" b="1" i="0" dirty="0">
                <a:solidFill>
                  <a:srgbClr val="383838"/>
                </a:solidFill>
                <a:effectLst/>
                <a:latin typeface="Times New Roman" pitchFamily="18" charset="0"/>
                <a:cs typeface="Times New Roman" pitchFamily="18" charset="0"/>
              </a:rPr>
              <a:t> giúp đỡ, chia sẻ mà em đã dành cho ai đó hoặc từng được đón nhận.</a:t>
            </a:r>
            <a:endParaRPr lang="vi-VN" sz="4400" b="0" i="0" dirty="0">
              <a:solidFill>
                <a:srgbClr val="383838"/>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8687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xmlns="" id="{A4D3ACFA-821B-4DDF-8156-68AD825CFC1A}"/>
              </a:ext>
            </a:extLst>
          </p:cNvPr>
          <p:cNvSpPr/>
          <p:nvPr/>
        </p:nvSpPr>
        <p:spPr>
          <a:xfrm>
            <a:off x="4104167" y="897599"/>
            <a:ext cx="6762307" cy="3876419"/>
          </a:xfrm>
          <a:prstGeom prst="wedgeEllipseCallout">
            <a:avLst>
              <a:gd name="adj1" fmla="val -51336"/>
              <a:gd name="adj2" fmla="val 5495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5D69C9E-302F-4FA7-A0BF-D0C76BE79D51}"/>
              </a:ext>
            </a:extLst>
          </p:cNvPr>
          <p:cNvSpPr txBox="1"/>
          <p:nvPr/>
        </p:nvSpPr>
        <p:spPr>
          <a:xfrm>
            <a:off x="4728829" y="1866312"/>
            <a:ext cx="5512982" cy="1938992"/>
          </a:xfrm>
          <a:prstGeom prst="rect">
            <a:avLst/>
          </a:prstGeom>
          <a:noFill/>
        </p:spPr>
        <p:txBody>
          <a:bodyPr wrap="square">
            <a:spAutoFit/>
          </a:bodyPr>
          <a:lstStyle/>
          <a:p>
            <a:pPr algn="ctr"/>
            <a:r>
              <a:rPr lang="vi-VN" sz="4000" b="1" dirty="0">
                <a:effectLst/>
                <a:latin typeface="+mj-lt"/>
                <a:cs typeface="#9Slide03 Arima Madurai" panose="00000500000000000000" pitchFamily="2" charset="0"/>
              </a:rPr>
              <a:t>Làm việc nhóm (2 bàn/ nhóm) hoàn thiện PHT số 1 sau:</a:t>
            </a:r>
            <a:endParaRPr lang="en-US" sz="4000" b="1" dirty="0">
              <a:effectLst/>
              <a:latin typeface="+mj-lt"/>
              <a:cs typeface="#9Slide03 Arima Madurai" panose="00000500000000000000" pitchFamily="2" charset="0"/>
            </a:endParaRPr>
          </a:p>
        </p:txBody>
      </p:sp>
      <p:pic>
        <p:nvPicPr>
          <p:cNvPr id="4" name="Picture 3">
            <a:extLst>
              <a:ext uri="{FF2B5EF4-FFF2-40B4-BE49-F238E27FC236}">
                <a16:creationId xmlns:a16="http://schemas.microsoft.com/office/drawing/2014/main" xmlns="" id="{5964C63D-D1B1-40B5-B119-B86116A4D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08" y="721242"/>
            <a:ext cx="6136758" cy="6136758"/>
          </a:xfrm>
          <a:prstGeom prst="rect">
            <a:avLst/>
          </a:prstGeom>
        </p:spPr>
      </p:pic>
    </p:spTree>
    <p:extLst>
      <p:ext uri="{BB962C8B-B14F-4D97-AF65-F5344CB8AC3E}">
        <p14:creationId xmlns:p14="http://schemas.microsoft.com/office/powerpoint/2010/main" val="2976061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BD6F5D6-D44D-4F8A-9B55-418DC79C53F8}"/>
              </a:ext>
            </a:extLst>
          </p:cNvPr>
          <p:cNvGraphicFramePr>
            <a:graphicFrameLocks noGrp="1"/>
          </p:cNvGraphicFramePr>
          <p:nvPr>
            <p:extLst>
              <p:ext uri="{D42A27DB-BD31-4B8C-83A1-F6EECF244321}">
                <p14:modId xmlns:p14="http://schemas.microsoft.com/office/powerpoint/2010/main" val="1807687334"/>
              </p:ext>
            </p:extLst>
          </p:nvPr>
        </p:nvGraphicFramePr>
        <p:xfrm>
          <a:off x="0" y="-2"/>
          <a:ext cx="12192000" cy="6858002"/>
        </p:xfrm>
        <a:graphic>
          <a:graphicData uri="http://schemas.openxmlformats.org/drawingml/2006/table">
            <a:tbl>
              <a:tblPr firstRow="1" bandRow="1">
                <a:tableStyleId>{5C22544A-7EE6-4342-B048-85BDC9FD1C3A}</a:tableStyleId>
              </a:tblPr>
              <a:tblGrid>
                <a:gridCol w="2875402">
                  <a:extLst>
                    <a:ext uri="{9D8B030D-6E8A-4147-A177-3AD203B41FA5}">
                      <a16:colId xmlns:a16="http://schemas.microsoft.com/office/drawing/2014/main" xmlns="" val="1806629703"/>
                    </a:ext>
                  </a:extLst>
                </a:gridCol>
                <a:gridCol w="9316598">
                  <a:extLst>
                    <a:ext uri="{9D8B030D-6E8A-4147-A177-3AD203B41FA5}">
                      <a16:colId xmlns:a16="http://schemas.microsoft.com/office/drawing/2014/main" xmlns="" val="2406728425"/>
                    </a:ext>
                  </a:extLst>
                </a:gridCol>
              </a:tblGrid>
              <a:tr h="780908">
                <a:tc>
                  <a:txBody>
                    <a:bodyPr/>
                    <a:lstStyle/>
                    <a:p>
                      <a:pPr algn="ctr"/>
                      <a:endParaRPr lang="en-US" sz="28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err="1">
                          <a:solidFill>
                            <a:schemeClr val="tx1"/>
                          </a:solidFill>
                          <a:latin typeface="Times New Roman" pitchFamily="18" charset="0"/>
                          <a:cs typeface="Times New Roman" pitchFamily="18" charset="0"/>
                        </a:rPr>
                        <a:t>Suy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nghĩ</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hành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vi-VN" sz="2800" b="1" dirty="0">
                          <a:solidFill>
                            <a:schemeClr val="tx1"/>
                          </a:solidFill>
                          <a:latin typeface="Times New Roman" pitchFamily="18" charset="0"/>
                          <a:cs typeface="Times New Roman" pitchFamily="18" charset="0"/>
                        </a:rPr>
                        <a:t> của Sơn</a:t>
                      </a:r>
                      <a:endParaRPr lang="en-US" sz="28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7641887"/>
                  </a:ext>
                </a:extLst>
              </a:tr>
              <a:tr h="1429748">
                <a:tc>
                  <a:txBody>
                    <a:bodyPr/>
                    <a:lstStyle/>
                    <a:p>
                      <a:pPr algn="just"/>
                      <a:r>
                        <a:rPr lang="en-US" sz="2800" b="1" dirty="0">
                          <a:latin typeface="Times New Roman" pitchFamily="18" charset="0"/>
                          <a:cs typeface="Times New Roman" pitchFamily="18" charset="0"/>
                        </a:rPr>
                        <a:t>1/ Khi </a:t>
                      </a:r>
                      <a:r>
                        <a:rPr lang="en-US" sz="2800" b="1" dirty="0" err="1">
                          <a:latin typeface="Times New Roman" pitchFamily="18" charset="0"/>
                          <a:cs typeface="Times New Roman" pitchFamily="18" charset="0"/>
                        </a:rPr>
                        <a:t>nghe</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Duyên</a:t>
                      </a: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88509153"/>
                  </a:ext>
                </a:extLst>
              </a:tr>
              <a:tr h="987098">
                <a:tc>
                  <a:txBody>
                    <a:bodyPr/>
                    <a:lstStyle/>
                    <a:p>
                      <a:pPr algn="just"/>
                      <a:r>
                        <a:rPr lang="en-US" sz="2800" b="1" dirty="0">
                          <a:latin typeface="Times New Roman" pitchFamily="18" charset="0"/>
                          <a:cs typeface="Times New Roman" pitchFamily="18" charset="0"/>
                        </a:rPr>
                        <a:t>2/ Khi </a:t>
                      </a:r>
                      <a:r>
                        <a:rPr lang="en-US" sz="2800" b="1" dirty="0" err="1">
                          <a:latin typeface="Times New Roman" pitchFamily="18" charset="0"/>
                          <a:cs typeface="Times New Roman" pitchFamily="18" charset="0"/>
                        </a:rPr>
                        <a:t>chơi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14125606"/>
                  </a:ext>
                </a:extLst>
              </a:tr>
              <a:tr h="1088050">
                <a:tc>
                  <a:txBody>
                    <a:bodyPr/>
                    <a:lstStyle/>
                    <a:p>
                      <a:pPr algn="just"/>
                      <a:r>
                        <a:rPr lang="en-US" sz="2800" b="1" dirty="0">
                          <a:latin typeface="Times New Roman" pitchFamily="18" charset="0"/>
                          <a:cs typeface="Times New Roman" pitchFamily="18" charset="0"/>
                        </a:rPr>
                        <a:t>3/ Khi </a:t>
                      </a:r>
                      <a:r>
                        <a:rPr lang="en-US" sz="2800" b="1" dirty="0" err="1">
                          <a:latin typeface="Times New Roman" pitchFamily="18" charset="0"/>
                          <a:cs typeface="Times New Roman" pitchFamily="18" charset="0"/>
                        </a:rPr>
                        <a:t>thấy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rách</a:t>
                      </a: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81606447"/>
                  </a:ext>
                </a:extLst>
              </a:tr>
              <a:tr h="128609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itchFamily="18" charset="0"/>
                          <a:cs typeface="Times New Roman" pitchFamily="18" charset="0"/>
                        </a:rPr>
                        <a:t>4/ Khi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dọa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mẹ</a:t>
                      </a: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55254457"/>
                  </a:ext>
                </a:extLst>
              </a:tr>
              <a:tr h="128609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Sơn</a:t>
                      </a: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8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72299915"/>
                  </a:ext>
                </a:extLst>
              </a:tr>
            </a:tbl>
          </a:graphicData>
        </a:graphic>
      </p:graphicFrame>
    </p:spTree>
    <p:extLst>
      <p:ext uri="{BB962C8B-B14F-4D97-AF65-F5344CB8AC3E}">
        <p14:creationId xmlns:p14="http://schemas.microsoft.com/office/powerpoint/2010/main" val="134700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BD6F5D6-D44D-4F8A-9B55-418DC79C53F8}"/>
              </a:ext>
            </a:extLst>
          </p:cNvPr>
          <p:cNvGraphicFramePr>
            <a:graphicFrameLocks noGrp="1"/>
          </p:cNvGraphicFramePr>
          <p:nvPr>
            <p:extLst>
              <p:ext uri="{D42A27DB-BD31-4B8C-83A1-F6EECF244321}">
                <p14:modId xmlns:p14="http://schemas.microsoft.com/office/powerpoint/2010/main" val="877974520"/>
              </p:ext>
            </p:extLst>
          </p:nvPr>
        </p:nvGraphicFramePr>
        <p:xfrm>
          <a:off x="0" y="-2"/>
          <a:ext cx="12192000" cy="3949702"/>
        </p:xfrm>
        <a:graphic>
          <a:graphicData uri="http://schemas.openxmlformats.org/drawingml/2006/table">
            <a:tbl>
              <a:tblPr firstRow="1" bandRow="1">
                <a:tableStyleId>{5C22544A-7EE6-4342-B048-85BDC9FD1C3A}</a:tableStyleId>
              </a:tblPr>
              <a:tblGrid>
                <a:gridCol w="2875402">
                  <a:extLst>
                    <a:ext uri="{9D8B030D-6E8A-4147-A177-3AD203B41FA5}">
                      <a16:colId xmlns:a16="http://schemas.microsoft.com/office/drawing/2014/main" xmlns="" val="1806629703"/>
                    </a:ext>
                  </a:extLst>
                </a:gridCol>
                <a:gridCol w="9316598">
                  <a:extLst>
                    <a:ext uri="{9D8B030D-6E8A-4147-A177-3AD203B41FA5}">
                      <a16:colId xmlns:a16="http://schemas.microsoft.com/office/drawing/2014/main" xmlns="" val="2406728425"/>
                    </a:ext>
                  </a:extLst>
                </a:gridCol>
              </a:tblGrid>
              <a:tr h="859939">
                <a:tc>
                  <a:txBody>
                    <a:bodyPr/>
                    <a:lstStyle/>
                    <a:p>
                      <a:pPr algn="ctr"/>
                      <a:endParaRPr lang="en-US" sz="3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err="1">
                          <a:solidFill>
                            <a:schemeClr val="tx1"/>
                          </a:solidFill>
                          <a:latin typeface="Times New Roman" pitchFamily="18" charset="0"/>
                          <a:cs typeface="Times New Roman" pitchFamily="18" charset="0"/>
                        </a:rPr>
                        <a:t>Suy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nghĩ</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hành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động</a:t>
                      </a:r>
                      <a:r>
                        <a:rPr lang="vi-VN" sz="3200" b="1" dirty="0">
                          <a:solidFill>
                            <a:schemeClr val="tx1"/>
                          </a:solidFill>
                          <a:latin typeface="Times New Roman" pitchFamily="18" charset="0"/>
                          <a:cs typeface="Times New Roman" pitchFamily="18" charset="0"/>
                        </a:rPr>
                        <a:t> của Sơn</a:t>
                      </a: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7641887"/>
                  </a:ext>
                </a:extLst>
              </a:tr>
              <a:tr h="1711799">
                <a:tc>
                  <a:txBody>
                    <a:bodyPr/>
                    <a:lstStyle/>
                    <a:p>
                      <a:pPr algn="just"/>
                      <a:r>
                        <a:rPr lang="en-US" sz="3200" b="1" dirty="0">
                          <a:latin typeface="Times New Roman" pitchFamily="18" charset="0"/>
                          <a:cs typeface="Times New Roman" pitchFamily="18" charset="0"/>
                        </a:rPr>
                        <a:t>1/ Khi </a:t>
                      </a:r>
                      <a:r>
                        <a:rPr lang="en-US" sz="3200" b="1" dirty="0" err="1">
                          <a:latin typeface="Times New Roman" pitchFamily="18" charset="0"/>
                          <a:cs typeface="Times New Roman" pitchFamily="18" charset="0"/>
                        </a:rPr>
                        <a:t>nghe</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Duyên</a:t>
                      </a:r>
                      <a:endParaRPr lang="en-US" sz="32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2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88509153"/>
                  </a:ext>
                </a:extLst>
              </a:tr>
              <a:tr h="1377964">
                <a:tc>
                  <a:txBody>
                    <a:bodyPr/>
                    <a:lstStyle/>
                    <a:p>
                      <a:pPr algn="just"/>
                      <a:r>
                        <a:rPr lang="en-US" sz="3200" b="1" dirty="0">
                          <a:latin typeface="Times New Roman" pitchFamily="18" charset="0"/>
                          <a:cs typeface="Times New Roman" pitchFamily="18" charset="0"/>
                        </a:rPr>
                        <a:t>2/ Khi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bạn</a:t>
                      </a:r>
                      <a:endParaRPr lang="en-US" sz="32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2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14125606"/>
                  </a:ext>
                </a:extLst>
              </a:tr>
            </a:tbl>
          </a:graphicData>
        </a:graphic>
      </p:graphicFrame>
      <p:sp>
        <p:nvSpPr>
          <p:cNvPr id="3" name="TextBox 2">
            <a:extLst>
              <a:ext uri="{FF2B5EF4-FFF2-40B4-BE49-F238E27FC236}">
                <a16:creationId xmlns:a16="http://schemas.microsoft.com/office/drawing/2014/main" xmlns="" id="{A74F63B1-A74C-4ED2-866C-4F94A711E3A8}"/>
              </a:ext>
            </a:extLst>
          </p:cNvPr>
          <p:cNvSpPr txBox="1"/>
          <p:nvPr/>
        </p:nvSpPr>
        <p:spPr>
          <a:xfrm>
            <a:off x="3258464" y="1160371"/>
            <a:ext cx="6108404" cy="584775"/>
          </a:xfrm>
          <a:prstGeom prst="rect">
            <a:avLst/>
          </a:prstGeom>
          <a:noFill/>
        </p:spPr>
        <p:txBody>
          <a:bodyPr wrap="square">
            <a:spAutoFit/>
          </a:bodyPr>
          <a:lstStyle/>
          <a:p>
            <a:pPr algn="just"/>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36498DE0-D622-4AFF-84F6-F79999E1F4E6}"/>
              </a:ext>
            </a:extLst>
          </p:cNvPr>
          <p:cNvSpPr txBox="1"/>
          <p:nvPr/>
        </p:nvSpPr>
        <p:spPr>
          <a:xfrm>
            <a:off x="3144163" y="2701700"/>
            <a:ext cx="8781137" cy="1077218"/>
          </a:xfrm>
          <a:prstGeom prst="rect">
            <a:avLst/>
          </a:prstGeom>
          <a:noFill/>
        </p:spPr>
        <p:txBody>
          <a:bodyPr wrap="square">
            <a:spAutoFit/>
          </a:bodyPr>
          <a:lstStyle/>
          <a:p>
            <a:pPr algn="just"/>
            <a:r>
              <a:rPr lang="vi-VN" sz="3200" dirty="0">
                <a:effectLst/>
                <a:latin typeface="Times New Roman" panose="02020603050405020304" pitchFamily="18" charset="0"/>
                <a:ea typeface="Calibri" panose="020F0502020204030204" pitchFamily="34" charset="0"/>
              </a:rPr>
              <a:t>Sơn v</a:t>
            </a:r>
            <a:r>
              <a:rPr lang="en-US" sz="3200" dirty="0">
                <a:effectLst/>
                <a:latin typeface="Times New Roman" panose="02020603050405020304" pitchFamily="18" charset="0"/>
                <a:ea typeface="Calibri" panose="020F0502020204030204" pitchFamily="34" charset="0"/>
              </a:rPr>
              <a:t>à </a:t>
            </a:r>
            <a:r>
              <a:rPr lang="en-US" sz="3200" dirty="0" err="1">
                <a:effectLst/>
                <a:latin typeface="Times New Roman" panose="02020603050405020304" pitchFamily="18" charset="0"/>
                <a:ea typeface="Calibri" panose="020F0502020204030204" pitchFamily="34" charset="0"/>
              </a:rPr>
              <a:t>ch</a:t>
            </a:r>
            <a:r>
              <a:rPr lang="vi-VN" sz="3200" dirty="0">
                <a:effectLst/>
                <a:latin typeface="Times New Roman" panose="02020603050405020304" pitchFamily="18" charset="0"/>
                <a:ea typeface="Calibri" panose="020F0502020204030204" pitchFamily="34" charset="0"/>
              </a:rPr>
              <a:t>ị vẫn th</a:t>
            </a:r>
            <a:r>
              <a:rPr lang="en-US" sz="3200" dirty="0" err="1">
                <a:effectLst/>
                <a:latin typeface="Times New Roman" panose="02020603050405020304" pitchFamily="18" charset="0"/>
                <a:ea typeface="Calibri" panose="020F0502020204030204" pitchFamily="34" charset="0"/>
              </a:rPr>
              <a:t>ân</a:t>
            </a:r>
            <a:r>
              <a:rPr lang="en-US" sz="3200" dirty="0">
                <a:effectLst/>
                <a:latin typeface="Times New Roman" panose="02020603050405020304" pitchFamily="18" charset="0"/>
                <a:ea typeface="Calibri" panose="020F0502020204030204" pitchFamily="34" charset="0"/>
              </a:rPr>
              <a:t> m</a:t>
            </a:r>
            <a:r>
              <a:rPr lang="vi-VN" sz="3200" dirty="0">
                <a:effectLst/>
                <a:latin typeface="Times New Roman" panose="02020603050405020304" pitchFamily="18" charset="0"/>
                <a:ea typeface="Calibri" panose="020F0502020204030204" pitchFamily="34" charset="0"/>
              </a:rPr>
              <a:t>ật chơi đ</a:t>
            </a:r>
            <a:r>
              <a:rPr lang="en-US" sz="3200" dirty="0" err="1">
                <a:effectLst/>
                <a:latin typeface="Times New Roman" panose="02020603050405020304" pitchFamily="18" charset="0"/>
                <a:ea typeface="Calibri" panose="020F0502020204030204" pitchFamily="34" charset="0"/>
              </a:rPr>
              <a:t>ùa</a:t>
            </a:r>
            <a:r>
              <a:rPr lang="en-US" sz="3200" dirty="0">
                <a:effectLst/>
                <a:latin typeface="Times New Roman" panose="02020603050405020304" pitchFamily="18" charset="0"/>
                <a:ea typeface="Calibri" panose="020F0502020204030204" pitchFamily="34" charset="0"/>
              </a:rPr>
              <a:t> v</a:t>
            </a:r>
            <a:r>
              <a:rPr lang="vi-VN" sz="3200" dirty="0">
                <a:effectLst/>
                <a:latin typeface="Times New Roman" panose="02020603050405020304" pitchFamily="18" charset="0"/>
                <a:ea typeface="Calibri" panose="020F0502020204030204" pitchFamily="34" charset="0"/>
              </a:rPr>
              <a:t>ới, chứ kh</a:t>
            </a:r>
            <a:r>
              <a:rPr lang="en-US" sz="3200" dirty="0" err="1">
                <a:effectLst/>
                <a:latin typeface="Times New Roman" panose="02020603050405020304" pitchFamily="18" charset="0"/>
                <a:ea typeface="Calibri" panose="020F0502020204030204" pitchFamily="34" charset="0"/>
              </a:rPr>
              <a:t>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kiêu</a:t>
            </a:r>
            <a:r>
              <a:rPr lang="en-US" sz="3200" dirty="0">
                <a:effectLst/>
                <a:latin typeface="Times New Roman" panose="02020603050405020304" pitchFamily="18" charset="0"/>
                <a:ea typeface="Calibri" panose="020F0502020204030204" pitchFamily="34" charset="0"/>
              </a:rPr>
              <a:t> k</a:t>
            </a:r>
            <a:r>
              <a:rPr lang="vi-VN" sz="3200" dirty="0">
                <a:effectLst/>
                <a:latin typeface="Times New Roman" panose="02020603050405020304" pitchFamily="18" charset="0"/>
                <a:ea typeface="Calibri" panose="020F0502020204030204" pitchFamily="34" charset="0"/>
              </a:rPr>
              <a:t>ỳ v</a:t>
            </a:r>
            <a:r>
              <a:rPr lang="en-US" sz="3200" dirty="0">
                <a:effectLst/>
                <a:latin typeface="Times New Roman" panose="02020603050405020304" pitchFamily="18" charset="0"/>
                <a:ea typeface="Calibri" panose="020F0502020204030204" pitchFamily="34" charset="0"/>
              </a:rPr>
              <a:t>à </a:t>
            </a:r>
            <a:r>
              <a:rPr lang="en-US" sz="3200" dirty="0" err="1">
                <a:effectLst/>
                <a:latin typeface="Times New Roman" panose="02020603050405020304" pitchFamily="18" charset="0"/>
                <a:ea typeface="Calibri" panose="020F0502020204030204" pitchFamily="34" charset="0"/>
              </a:rPr>
              <a:t>khinh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a:t>
            </a:r>
            <a:r>
              <a:rPr lang="vi-VN" sz="3200" dirty="0">
                <a:effectLst/>
                <a:latin typeface="Times New Roman" panose="02020603050405020304" pitchFamily="18" charset="0"/>
                <a:ea typeface="Calibri" panose="020F0502020204030204" pitchFamily="34" charset="0"/>
              </a:rPr>
              <a:t>ỉnh như c</a:t>
            </a:r>
            <a:r>
              <a:rPr lang="en-US" sz="3200" dirty="0" err="1">
                <a:effectLst/>
                <a:latin typeface="Times New Roman" panose="02020603050405020304" pitchFamily="18" charset="0"/>
                <a:ea typeface="Calibri" panose="020F0502020204030204" pitchFamily="34" charset="0"/>
              </a:rPr>
              <a:t>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em</a:t>
            </a:r>
            <a:r>
              <a:rPr lang="en-US" sz="3200" dirty="0">
                <a:effectLst/>
                <a:latin typeface="Times New Roman" panose="02020603050405020304" pitchFamily="18" charset="0"/>
                <a:ea typeface="Calibri" panose="020F0502020204030204" pitchFamily="34" charset="0"/>
              </a:rPr>
              <a:t> h</a:t>
            </a:r>
            <a:r>
              <a:rPr lang="vi-VN" sz="3200" dirty="0">
                <a:effectLst/>
                <a:latin typeface="Times New Roman" panose="02020603050405020304" pitchFamily="18" charset="0"/>
                <a:ea typeface="Calibri" panose="020F0502020204030204" pitchFamily="34" charset="0"/>
              </a:rPr>
              <a:t>ọ của Sơn</a:t>
            </a:r>
            <a:endParaRPr lang="en-US" sz="3200" dirty="0"/>
          </a:p>
        </p:txBody>
      </p:sp>
      <p:pic>
        <p:nvPicPr>
          <p:cNvPr id="1026" name="Picture 2" descr="Cách chơi: Trò chơi dân gian cá sấu lên bờ - Dr. Khỏe">
            <a:extLst>
              <a:ext uri="{FF2B5EF4-FFF2-40B4-BE49-F238E27FC236}">
                <a16:creationId xmlns:a16="http://schemas.microsoft.com/office/drawing/2014/main" xmlns="" id="{29AC24F5-A82B-4C0F-908C-F3B17067A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66" y="4310581"/>
            <a:ext cx="4686300" cy="2452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trò chơi dân gian có lợi cho trẻ - Góc cha mẹ">
            <a:extLst>
              <a:ext uri="{FF2B5EF4-FFF2-40B4-BE49-F238E27FC236}">
                <a16:creationId xmlns:a16="http://schemas.microsoft.com/office/drawing/2014/main" xmlns="" id="{E4B0E33C-4FC5-4D32-B5C8-17F0A8B5D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2" y="4259930"/>
            <a:ext cx="3352779" cy="255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BD6F5D6-D44D-4F8A-9B55-418DC79C53F8}"/>
              </a:ext>
            </a:extLst>
          </p:cNvPr>
          <p:cNvGraphicFramePr>
            <a:graphicFrameLocks noGrp="1"/>
          </p:cNvGraphicFramePr>
          <p:nvPr>
            <p:extLst>
              <p:ext uri="{D42A27DB-BD31-4B8C-83A1-F6EECF244321}">
                <p14:modId xmlns:p14="http://schemas.microsoft.com/office/powerpoint/2010/main" val="2372197568"/>
              </p:ext>
            </p:extLst>
          </p:nvPr>
        </p:nvGraphicFramePr>
        <p:xfrm>
          <a:off x="0" y="-2"/>
          <a:ext cx="12192000" cy="6858002"/>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xmlns="" val="1806629703"/>
                    </a:ext>
                  </a:extLst>
                </a:gridCol>
                <a:gridCol w="9702800">
                  <a:extLst>
                    <a:ext uri="{9D8B030D-6E8A-4147-A177-3AD203B41FA5}">
                      <a16:colId xmlns:a16="http://schemas.microsoft.com/office/drawing/2014/main" xmlns="" val="2406728425"/>
                    </a:ext>
                  </a:extLst>
                </a:gridCol>
              </a:tblGrid>
              <a:tr h="780908">
                <a:tc>
                  <a:txBody>
                    <a:bodyPr/>
                    <a:lstStyle/>
                    <a:p>
                      <a:pPr algn="ctr"/>
                      <a:endParaRPr lang="en-US" sz="3200" b="1" dirty="0">
                        <a:solidFill>
                          <a:srgbClr val="FF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err="1">
                          <a:solidFill>
                            <a:schemeClr val="tx1"/>
                          </a:solidFill>
                          <a:latin typeface="Times New Roman" pitchFamily="18" charset="0"/>
                          <a:cs typeface="Times New Roman" pitchFamily="18" charset="0"/>
                        </a:rPr>
                        <a:t>Suy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nghĩ</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hành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động</a:t>
                      </a:r>
                      <a:r>
                        <a:rPr lang="vi-VN" sz="3200" b="1" dirty="0">
                          <a:solidFill>
                            <a:schemeClr val="tx1"/>
                          </a:solidFill>
                          <a:latin typeface="Times New Roman" pitchFamily="18" charset="0"/>
                          <a:cs typeface="Times New Roman" pitchFamily="18" charset="0"/>
                        </a:rPr>
                        <a:t> của Sơn</a:t>
                      </a: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7641887"/>
                  </a:ext>
                </a:extLst>
              </a:tr>
              <a:tr h="6077094">
                <a:tc>
                  <a:txBody>
                    <a:bodyPr/>
                    <a:lstStyle/>
                    <a:p>
                      <a:pPr algn="just"/>
                      <a:r>
                        <a:rPr lang="en-US" sz="3200" b="1" dirty="0">
                          <a:latin typeface="Times New Roman" pitchFamily="18" charset="0"/>
                          <a:cs typeface="Times New Roman" pitchFamily="18" charset="0"/>
                        </a:rPr>
                        <a:t>3/ Khi </a:t>
                      </a:r>
                      <a:r>
                        <a:rPr lang="en-US" sz="3200" b="1" dirty="0" err="1">
                          <a:latin typeface="Times New Roman" pitchFamily="18" charset="0"/>
                          <a:cs typeface="Times New Roman" pitchFamily="18" charset="0"/>
                        </a:rPr>
                        <a:t>thấy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mặc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rách</a:t>
                      </a:r>
                      <a:endParaRPr lang="en-US" sz="3200" b="1" dirty="0">
                        <a:latin typeface="Times New Roman" pitchFamily="18" charset="0"/>
                        <a:cs typeface="Times New Roman" pitchFamily="18" charset="0"/>
                      </a:endParaRPr>
                    </a:p>
                    <a:p>
                      <a:pPr algn="just"/>
                      <a:endParaRPr lang="en-US" sz="2800" b="1" dirty="0">
                        <a:latin typeface="Times New Roman" pitchFamily="18" charset="0"/>
                        <a:cs typeface="Times New Roman" pitchFamily="18" charset="0"/>
                      </a:endParaRPr>
                    </a:p>
                    <a:p>
                      <a:pPr algn="just"/>
                      <a:endParaRPr lang="en-US" sz="1400" b="1" dirty="0">
                        <a:latin typeface="Times New Roman" pitchFamily="18" charset="0"/>
                        <a:cs typeface="Times New Roman" pitchFamily="18" charset="0"/>
                      </a:endParaRPr>
                    </a:p>
                    <a:p>
                      <a:pPr algn="just"/>
                      <a:endParaRPr lang="en-US" sz="3200" b="1" dirty="0">
                        <a:latin typeface="Times New Roman" pitchFamily="18" charset="0"/>
                        <a:cs typeface="Times New Roman" pitchFamily="18" charset="0"/>
                      </a:endParaRPr>
                    </a:p>
                    <a:p>
                      <a:pPr algn="just"/>
                      <a:endParaRPr lang="en-US" sz="32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200" b="1" dirty="0">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81606447"/>
                  </a:ext>
                </a:extLst>
              </a:tr>
            </a:tbl>
          </a:graphicData>
        </a:graphic>
      </p:graphicFrame>
      <p:sp>
        <p:nvSpPr>
          <p:cNvPr id="5" name="TextBox 4">
            <a:extLst>
              <a:ext uri="{FF2B5EF4-FFF2-40B4-BE49-F238E27FC236}">
                <a16:creationId xmlns:a16="http://schemas.microsoft.com/office/drawing/2014/main" xmlns="" id="{DB7F0882-CBAF-4D01-A207-99D25C8F88BD}"/>
              </a:ext>
            </a:extLst>
          </p:cNvPr>
          <p:cNvSpPr txBox="1"/>
          <p:nvPr/>
        </p:nvSpPr>
        <p:spPr>
          <a:xfrm>
            <a:off x="2602711" y="844086"/>
            <a:ext cx="9454607" cy="553998"/>
          </a:xfrm>
          <a:prstGeom prst="rect">
            <a:avLst/>
          </a:prstGeom>
          <a:noFill/>
        </p:spPr>
        <p:txBody>
          <a:bodyPr wrap="square">
            <a:spAutoFit/>
          </a:bodyPr>
          <a:lstStyle/>
          <a:p>
            <a:pPr algn="just"/>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G</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ọi ra chơi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xmlns="" id="{FC82071A-D523-4E4B-B974-9F7000D4DFC0}"/>
              </a:ext>
            </a:extLst>
          </p:cNvPr>
          <p:cNvPicPr>
            <a:picLocks noChangeAspect="1"/>
          </p:cNvPicPr>
          <p:nvPr/>
        </p:nvPicPr>
        <p:blipFill rotWithShape="1">
          <a:blip r:embed="rId2"/>
          <a:srcRect l="37917" t="50000" r="34792" b="21111"/>
          <a:stretch/>
        </p:blipFill>
        <p:spPr>
          <a:xfrm>
            <a:off x="217463" y="3892134"/>
            <a:ext cx="2097476" cy="1248879"/>
          </a:xfrm>
          <a:prstGeom prst="rect">
            <a:avLst/>
          </a:prstGeom>
        </p:spPr>
      </p:pic>
      <p:sp>
        <p:nvSpPr>
          <p:cNvPr id="8" name="TextBox 7">
            <a:extLst>
              <a:ext uri="{FF2B5EF4-FFF2-40B4-BE49-F238E27FC236}">
                <a16:creationId xmlns:a16="http://schemas.microsoft.com/office/drawing/2014/main" xmlns="" id="{DC4184FA-65BF-4ED7-B6C7-51D57096ED54}"/>
              </a:ext>
            </a:extLst>
          </p:cNvPr>
          <p:cNvSpPr txBox="1"/>
          <p:nvPr/>
        </p:nvSpPr>
        <p:spPr>
          <a:xfrm>
            <a:off x="2602711" y="1432420"/>
            <a:ext cx="9454607" cy="1015663"/>
          </a:xfrm>
          <a:prstGeom prst="rect">
            <a:avLst/>
          </a:prstGeom>
          <a:noFill/>
        </p:spPr>
        <p:txBody>
          <a:bodyPr wrap="square">
            <a:spAutoFit/>
          </a:bodyPr>
          <a:lstStyle/>
          <a:p>
            <a:pPr algn="just"/>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H</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ỏi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han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lành</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m</a:t>
            </a:r>
            <a:r>
              <a:rPr lang="vi-VN" sz="3000" i="1" dirty="0">
                <a:effectLst/>
                <a:latin typeface="Times New Roman" panose="02020603050405020304" pitchFamily="18" charset="0"/>
                <a:ea typeface="Calibri" panose="020F0502020204030204" pitchFamily="34" charset="0"/>
                <a:cs typeface="Times New Roman" panose="02020603050405020304" pitchFamily="18" charset="0"/>
              </a:rPr>
              <a:t>ặc?”; “Sao kh</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b</a:t>
            </a:r>
            <a:r>
              <a:rPr lang="vi-VN" sz="3000" i="1" dirty="0">
                <a:effectLst/>
                <a:latin typeface="Times New Roman" panose="02020603050405020304" pitchFamily="18" charset="0"/>
                <a:ea typeface="Calibri" panose="020F0502020204030204" pitchFamily="34" charset="0"/>
                <a:cs typeface="Times New Roman" panose="02020603050405020304" pitchFamily="18" charset="0"/>
              </a:rPr>
              <a:t>ảo u m</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ày</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may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xmlns="" id="{D00199AF-237D-45E6-93D4-7BD980961DD4}"/>
              </a:ext>
            </a:extLst>
          </p:cNvPr>
          <p:cNvSpPr txBox="1"/>
          <p:nvPr/>
        </p:nvSpPr>
        <p:spPr>
          <a:xfrm>
            <a:off x="2602711" y="2481654"/>
            <a:ext cx="9454607" cy="1015663"/>
          </a:xfrm>
          <a:prstGeom prst="rect">
            <a:avLst/>
          </a:prstGeom>
          <a:noFill/>
        </p:spPr>
        <p:txBody>
          <a:bodyPr wrap="square">
            <a:spAutoFit/>
          </a:bodyPr>
          <a:lstStyle/>
          <a:p>
            <a:pPr algn="just"/>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th</a:t>
            </a:r>
            <a:r>
              <a:rPr lang="vi-VN" sz="3000" i="1" dirty="0">
                <a:effectLst/>
                <a:latin typeface="Times New Roman" panose="02020603050405020304" pitchFamily="18" charset="0"/>
                <a:ea typeface="Calibri" panose="020F0502020204030204" pitchFamily="34" charset="0"/>
                <a:cs typeface="Times New Roman" panose="02020603050405020304" pitchFamily="18" charset="0"/>
              </a:rPr>
              <a:t>ấy động l</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òng</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m</a:t>
            </a:r>
            <a:r>
              <a:rPr lang="vi-VN" sz="3000" i="1" dirty="0">
                <a:effectLst/>
                <a:latin typeface="Times New Roman" panose="02020603050405020304" pitchFamily="18" charset="0"/>
                <a:ea typeface="Calibri" panose="020F0502020204030204" pitchFamily="34" charset="0"/>
                <a:cs typeface="Times New Roman" panose="02020603050405020304" pitchFamily="18" charset="0"/>
              </a:rPr>
              <a:t>ột </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ý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t</a:t>
            </a:r>
            <a:r>
              <a:rPr lang="vi-VN" sz="3000" i="1" dirty="0">
                <a:effectLst/>
                <a:latin typeface="Times New Roman" panose="02020603050405020304" pitchFamily="18" charset="0"/>
                <a:ea typeface="Calibri" panose="020F0502020204030204" pitchFamily="34" charset="0"/>
                <a:cs typeface="Times New Roman" panose="02020603050405020304" pitchFamily="18" charset="0"/>
              </a:rPr>
              <a:t>ốt bỗng tho</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áng</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xmlns="" id="{46E87B09-1BD2-47BB-9B63-6A99673CF31D}"/>
              </a:ext>
            </a:extLst>
          </p:cNvPr>
          <p:cNvSpPr txBox="1"/>
          <p:nvPr/>
        </p:nvSpPr>
        <p:spPr>
          <a:xfrm>
            <a:off x="2602710" y="3547597"/>
            <a:ext cx="9454607" cy="1015663"/>
          </a:xfrm>
          <a:prstGeom prst="rect">
            <a:avLst/>
          </a:prstGeom>
          <a:noFill/>
        </p:spPr>
        <p:txBody>
          <a:bodyPr wrap="square">
            <a:spAutoFit/>
          </a:bodyPr>
          <a:lstStyle/>
          <a:p>
            <a:pPr algn="just"/>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“Hay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ạ”. </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2DC97F78-A4FB-4E51-99F4-172192030AEC}"/>
              </a:ext>
            </a:extLst>
          </p:cNvPr>
          <p:cNvSpPr txBox="1"/>
          <p:nvPr/>
        </p:nvSpPr>
        <p:spPr>
          <a:xfrm>
            <a:off x="2602710" y="4618097"/>
            <a:ext cx="9454607" cy="1015663"/>
          </a:xfrm>
          <a:prstGeom prst="rect">
            <a:avLst/>
          </a:prstGeom>
          <a:noFill/>
        </p:spPr>
        <p:txBody>
          <a:bodyPr wrap="square">
            <a:spAutoFit/>
          </a:bodyPr>
          <a:lstStyle/>
          <a:p>
            <a:pPr algn="just"/>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dưng</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ám</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E44A91CC-D350-431A-A9CE-BE6D2F737263}"/>
              </a:ext>
            </a:extLst>
          </p:cNvPr>
          <p:cNvSpPr txBox="1"/>
          <p:nvPr/>
        </p:nvSpPr>
        <p:spPr>
          <a:xfrm>
            <a:off x="2602710" y="5697110"/>
            <a:ext cx="9454607" cy="1015663"/>
          </a:xfrm>
          <a:prstGeom prst="rect">
            <a:avLst/>
          </a:prstGeom>
          <a:noFill/>
        </p:spPr>
        <p:txBody>
          <a:bodyPr wrap="square">
            <a:spAutoFit/>
          </a:bodyPr>
          <a:lstStyle/>
          <a:p>
            <a:pPr algn="just"/>
            <a:r>
              <a:rPr lang="en-US" sz="30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ình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c</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ảm trong s</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áng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c</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ủa trẻ thơ, t</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h</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ồn nh</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ân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h</a:t>
            </a:r>
            <a:r>
              <a:rPr lang="vi-VN" sz="3000" dirty="0">
                <a:effectLst/>
                <a:latin typeface="Times New Roman" panose="02020603050405020304" pitchFamily="18" charset="0"/>
                <a:ea typeface="Calibri" panose="020F0502020204030204" pitchFamily="34" charset="0"/>
                <a:cs typeface="Times New Roman" panose="02020603050405020304" pitchFamily="18" charset="0"/>
              </a:rPr>
              <a:t>ậu của chị em Sơn.</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694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8BD6F5D6-D44D-4F8A-9B55-418DC79C53F8}"/>
              </a:ext>
            </a:extLst>
          </p:cNvPr>
          <p:cNvGraphicFramePr>
            <a:graphicFrameLocks noGrp="1"/>
          </p:cNvGraphicFramePr>
          <p:nvPr>
            <p:extLst>
              <p:ext uri="{D42A27DB-BD31-4B8C-83A1-F6EECF244321}">
                <p14:modId xmlns:p14="http://schemas.microsoft.com/office/powerpoint/2010/main" val="1940731374"/>
              </p:ext>
            </p:extLst>
          </p:nvPr>
        </p:nvGraphicFramePr>
        <p:xfrm>
          <a:off x="0" y="-1"/>
          <a:ext cx="12192000" cy="6847368"/>
        </p:xfrm>
        <a:graphic>
          <a:graphicData uri="http://schemas.openxmlformats.org/drawingml/2006/table">
            <a:tbl>
              <a:tblPr firstRow="1" bandRow="1">
                <a:tableStyleId>{5C22544A-7EE6-4342-B048-85BDC9FD1C3A}</a:tableStyleId>
              </a:tblPr>
              <a:tblGrid>
                <a:gridCol w="2541181">
                  <a:extLst>
                    <a:ext uri="{9D8B030D-6E8A-4147-A177-3AD203B41FA5}">
                      <a16:colId xmlns:a16="http://schemas.microsoft.com/office/drawing/2014/main" xmlns="" val="1806629703"/>
                    </a:ext>
                  </a:extLst>
                </a:gridCol>
                <a:gridCol w="9650819">
                  <a:extLst>
                    <a:ext uri="{9D8B030D-6E8A-4147-A177-3AD203B41FA5}">
                      <a16:colId xmlns:a16="http://schemas.microsoft.com/office/drawing/2014/main" xmlns="" val="2406728425"/>
                    </a:ext>
                  </a:extLst>
                </a:gridCol>
              </a:tblGrid>
              <a:tr h="749148">
                <a:tc>
                  <a:txBody>
                    <a:bodyPr/>
                    <a:lstStyle/>
                    <a:p>
                      <a:pPr algn="ct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b="1" dirty="0" err="1">
                          <a:solidFill>
                            <a:schemeClr val="tx1"/>
                          </a:solidFill>
                          <a:latin typeface="Times New Roman" pitchFamily="18" charset="0"/>
                          <a:cs typeface="Times New Roman" pitchFamily="18" charset="0"/>
                        </a:rPr>
                        <a:t>Suy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nghĩ</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hành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động</a:t>
                      </a:r>
                      <a:r>
                        <a:rPr lang="vi-VN" sz="3200" b="1" dirty="0">
                          <a:solidFill>
                            <a:schemeClr val="tx1"/>
                          </a:solidFill>
                          <a:latin typeface="Times New Roman" pitchFamily="18" charset="0"/>
                          <a:cs typeface="Times New Roman" pitchFamily="18" charset="0"/>
                        </a:rPr>
                        <a:t> của Sơn</a:t>
                      </a: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7641887"/>
                  </a:ext>
                </a:extLst>
              </a:tr>
              <a:tr h="2185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Times New Roman" pitchFamily="18" charset="0"/>
                          <a:cs typeface="Times New Roman" pitchFamily="18" charset="0"/>
                        </a:rPr>
                        <a:t>4/ Khi </a:t>
                      </a:r>
                      <a:r>
                        <a:rPr lang="en-US" sz="3200" b="1" dirty="0" err="1">
                          <a:solidFill>
                            <a:schemeClr val="tx1"/>
                          </a:solidFill>
                          <a:latin typeface="Times New Roman" pitchFamily="18" charset="0"/>
                          <a:cs typeface="Times New Roman" pitchFamily="18" charset="0"/>
                        </a:rPr>
                        <a:t>bị</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dọa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mách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mẹ</a:t>
                      </a: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55254457"/>
                  </a:ext>
                </a:extLst>
              </a:tr>
              <a:tr h="3912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latin typeface="Times New Roman" pitchFamily="18" charset="0"/>
                          <a:cs typeface="Times New Roman" pitchFamily="18" charset="0"/>
                        </a:rPr>
                        <a:t>Nhận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xét</a:t>
                      </a: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3200" b="1" dirty="0">
                        <a:solidFill>
                          <a:schemeClr val="tx1"/>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72299915"/>
                  </a:ext>
                </a:extLst>
              </a:tr>
            </a:tbl>
          </a:graphicData>
        </a:graphic>
      </p:graphicFrame>
      <p:sp>
        <p:nvSpPr>
          <p:cNvPr id="8" name="TextBox 7">
            <a:extLst>
              <a:ext uri="{FF2B5EF4-FFF2-40B4-BE49-F238E27FC236}">
                <a16:creationId xmlns:a16="http://schemas.microsoft.com/office/drawing/2014/main" xmlns="" id="{F30DAEBA-24B7-49BC-B1AB-8CAFE4D29BA0}"/>
              </a:ext>
            </a:extLst>
          </p:cNvPr>
          <p:cNvSpPr txBox="1"/>
          <p:nvPr/>
        </p:nvSpPr>
        <p:spPr>
          <a:xfrm>
            <a:off x="2615610" y="813181"/>
            <a:ext cx="9420445" cy="2062103"/>
          </a:xfrm>
          <a:prstGeom prst="rect">
            <a:avLst/>
          </a:prstGeom>
          <a:noFill/>
        </p:spPr>
        <p:txBody>
          <a:bodyPr wrap="square">
            <a:spAutoFit/>
          </a:bodyPr>
          <a:lstStyle/>
          <a:p>
            <a:pPr algn="just"/>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Vội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tìm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để</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đòi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chiếc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bông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cũ</a:t>
            </a:r>
            <a:endParaRPr lang="en-US" sz="3200" dirty="0">
              <a:effectLst/>
              <a:latin typeface="Times New Roman" panose="02020603050405020304" pitchFamily="18" charset="0"/>
              <a:ea typeface="Calibri" panose="020F0502020204030204" pitchFamily="34" charset="0"/>
            </a:endParaRPr>
          </a:p>
          <a:p>
            <a:pPr algn="just"/>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 </a:t>
            </a:r>
            <a:r>
              <a:rPr lang="en-US" sz="3200" dirty="0" err="1">
                <a:solidFill>
                  <a:srgbClr val="000000"/>
                </a:solidFill>
                <a:latin typeface="Times New Roman" panose="02020603050405020304" pitchFamily="18" charset="0"/>
                <a:ea typeface="Calibri" panose="020F0502020204030204" pitchFamily="34" charset="0"/>
                <a:sym typeface="Wingdings" panose="05000000000000000000" pitchFamily="2" charset="2"/>
              </a:rPr>
              <a:t>T</a:t>
            </a:r>
            <a:r>
              <a:rPr lang="en-US" sz="3200" dirty="0" err="1">
                <a:solidFill>
                  <a:srgbClr val="000000"/>
                </a:solidFill>
                <a:effectLst/>
                <a:latin typeface="Times New Roman" panose="02020603050405020304" pitchFamily="18" charset="0"/>
                <a:ea typeface="Calibri" panose="020F0502020204030204" pitchFamily="34" charset="0"/>
              </a:rPr>
              <a:t>âm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bình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thường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đứa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tự</a:t>
            </a:r>
            <a:r>
              <a:rPr lang="en-US" sz="3200" dirty="0">
                <a:solidFill>
                  <a:srgbClr val="000000"/>
                </a:solidFill>
                <a:effectLst/>
                <a:latin typeface="Times New Roman" panose="02020603050405020304" pitchFamily="18" charset="0"/>
                <a:ea typeface="Calibri" panose="020F0502020204030204" pitchFamily="34" charset="0"/>
              </a:rPr>
              <a:t> ý </a:t>
            </a:r>
            <a:r>
              <a:rPr lang="en-US" sz="3200" dirty="0" err="1">
                <a:solidFill>
                  <a:srgbClr val="000000"/>
                </a:solidFill>
                <a:effectLst/>
                <a:latin typeface="Times New Roman" panose="02020603050405020304" pitchFamily="18" charset="0"/>
                <a:ea typeface="Calibri" panose="020F0502020204030204" pitchFamily="34" charset="0"/>
              </a:rPr>
              <a:t>mang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đồ</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dùng</a:t>
            </a:r>
            <a:r>
              <a:rPr lang="en-US" sz="3200" dirty="0">
                <a:solidFill>
                  <a:srgbClr val="000000"/>
                </a:solidFill>
                <a:effectLst/>
                <a:latin typeface="Times New Roman" panose="02020603050405020304" pitchFamily="18" charset="0"/>
                <a:ea typeface="Calibri" panose="020F0502020204030204" pitchFamily="34" charset="0"/>
              </a:rPr>
              <a:t> ở </a:t>
            </a:r>
            <a:r>
              <a:rPr lang="en-US" sz="3200" dirty="0" err="1">
                <a:solidFill>
                  <a:srgbClr val="000000"/>
                </a:solidFill>
                <a:effectLst/>
                <a:latin typeface="Times New Roman" panose="02020603050405020304" pitchFamily="18" charset="0"/>
                <a:ea typeface="Calibri" panose="020F0502020204030204" pitchFamily="34" charset="0"/>
              </a:rPr>
              <a:t>nhà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mẹ</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mắng</a:t>
            </a:r>
            <a:r>
              <a:rPr lang="en-US" sz="3200" dirty="0">
                <a:solidFill>
                  <a:srgbClr val="000000"/>
                </a:solidFill>
                <a:effectLst/>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xmlns="" id="{6078EE55-82E2-444F-A4A6-EEB1922551D4}"/>
              </a:ext>
            </a:extLst>
          </p:cNvPr>
          <p:cNvSpPr txBox="1"/>
          <p:nvPr/>
        </p:nvSpPr>
        <p:spPr>
          <a:xfrm>
            <a:off x="2626241" y="3237997"/>
            <a:ext cx="9420445" cy="1569660"/>
          </a:xfrm>
          <a:prstGeom prst="rect">
            <a:avLst/>
          </a:prstGeom>
          <a:noFill/>
        </p:spPr>
        <p:txBody>
          <a:bodyPr wrap="square">
            <a:spAutoFit/>
          </a:bodyPr>
          <a:lstStyle/>
          <a:p>
            <a:pPr algn="just"/>
            <a:r>
              <a:rPr lang="en-US" sz="3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Là</a:t>
            </a:r>
            <a:r>
              <a:rPr lang="en-US" sz="3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nl-NL" sz="3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đứa trẻ hoà đồng, thân thiện, </a:t>
            </a:r>
            <a:r>
              <a:rPr lang="vi-VN" sz="3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trong sáng, </a:t>
            </a:r>
            <a:r>
              <a:rPr lang="nl-NL" sz="32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có lòng nhân ái (vì được yêu thương nên biết trao đi yêu thương)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D168B493-7003-4DCD-AAF9-1E38FF43C5F1}"/>
              </a:ext>
            </a:extLst>
          </p:cNvPr>
          <p:cNvSpPr txBox="1"/>
          <p:nvPr/>
        </p:nvSpPr>
        <p:spPr>
          <a:xfrm>
            <a:off x="2626240" y="5000247"/>
            <a:ext cx="9420445" cy="1569660"/>
          </a:xfrm>
          <a:prstGeom prst="rect">
            <a:avLst/>
          </a:prstGeom>
          <a:noFill/>
        </p:spPr>
        <p:txBody>
          <a:bodyPr wrap="square">
            <a:spAutoFit/>
          </a:bodyPr>
          <a:lstStyle/>
          <a:p>
            <a:pPr algn="just"/>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khéo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niềm vui đến người đọc,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3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242727"/>
            <a:ext cx="3480906"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330829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Nhân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Sơn</a:t>
            </a:r>
            <a:endParaRPr lang="en-US" sz="3000" b="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xmlns="" id="{7427839A-B40C-4B72-86B3-054CF4889E54}"/>
              </a:ext>
            </a:extLst>
          </p:cNvPr>
          <p:cNvGrpSpPr/>
          <p:nvPr/>
        </p:nvGrpSpPr>
        <p:grpSpPr>
          <a:xfrm>
            <a:off x="-725666" y="2052678"/>
            <a:ext cx="4802370" cy="3817088"/>
            <a:chOff x="-725666" y="2052678"/>
            <a:chExt cx="4802370" cy="3817088"/>
          </a:xfrm>
        </p:grpSpPr>
        <p:sp>
          <p:nvSpPr>
            <p:cNvPr id="4" name="Oval 3">
              <a:extLst>
                <a:ext uri="{FF2B5EF4-FFF2-40B4-BE49-F238E27FC236}">
                  <a16:creationId xmlns:a16="http://schemas.microsoft.com/office/drawing/2014/main" xmlns="" id="{10985CAB-920B-4C92-A326-9A7D089BAB2D}"/>
                </a:ext>
              </a:extLst>
            </p:cNvPr>
            <p:cNvSpPr/>
            <p:nvPr/>
          </p:nvSpPr>
          <p:spPr>
            <a:xfrm>
              <a:off x="1397299" y="2626242"/>
              <a:ext cx="2679405" cy="269003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33" name="Picture 32">
              <a:extLst>
                <a:ext uri="{FF2B5EF4-FFF2-40B4-BE49-F238E27FC236}">
                  <a16:creationId xmlns:a16="http://schemas.microsoft.com/office/drawing/2014/main" xmlns="" id="{CB81C3D7-06E0-4A1B-B75F-D088B73EF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66" y="2052678"/>
              <a:ext cx="3817088" cy="3817088"/>
            </a:xfrm>
            <a:prstGeom prst="rect">
              <a:avLst/>
            </a:prstGeom>
          </p:spPr>
        </p:pic>
        <p:sp>
          <p:nvSpPr>
            <p:cNvPr id="34" name="TextBox 33">
              <a:extLst>
                <a:ext uri="{FF2B5EF4-FFF2-40B4-BE49-F238E27FC236}">
                  <a16:creationId xmlns:a16="http://schemas.microsoft.com/office/drawing/2014/main" xmlns="" id="{D143E97A-403C-4764-B267-5778C59B539F}"/>
                </a:ext>
              </a:extLst>
            </p:cNvPr>
            <p:cNvSpPr txBox="1"/>
            <p:nvPr/>
          </p:nvSpPr>
          <p:spPr>
            <a:xfrm>
              <a:off x="1922720" y="3084059"/>
              <a:ext cx="1897028" cy="2308324"/>
            </a:xfrm>
            <a:prstGeom prst="rect">
              <a:avLst/>
            </a:prstGeom>
            <a:noFill/>
          </p:spPr>
          <p:txBody>
            <a:bodyPr wrap="square">
              <a:spAutoFit/>
            </a:bodyPr>
            <a:lstStyle/>
            <a:p>
              <a:pPr algn="ctr"/>
              <a:r>
                <a:rPr lang="vi-VN" sz="3600" dirty="0">
                  <a:solidFill>
                    <a:srgbClr val="FF0000"/>
                  </a:solidFill>
                  <a:effectLst/>
                  <a:latin typeface="Times New Roman" pitchFamily="18" charset="0"/>
                  <a:ea typeface="Calibri" panose="020F0502020204030204" pitchFamily="34" charset="0"/>
                  <a:cs typeface="Times New Roman" pitchFamily="18" charset="0"/>
                </a:rPr>
                <a:t>b/ Suy nghĩ và hành động</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grpSp>
      <p:sp>
        <p:nvSpPr>
          <p:cNvPr id="15" name="Rectangle: Rounded Corners 14">
            <a:extLst>
              <a:ext uri="{FF2B5EF4-FFF2-40B4-BE49-F238E27FC236}">
                <a16:creationId xmlns:a16="http://schemas.microsoft.com/office/drawing/2014/main" xmlns="" id="{2CBEECC8-CB8D-41D4-ABD8-C2B0EFD274C7}"/>
              </a:ext>
            </a:extLst>
          </p:cNvPr>
          <p:cNvSpPr/>
          <p:nvPr/>
        </p:nvSpPr>
        <p:spPr>
          <a:xfrm>
            <a:off x="4367925" y="1148916"/>
            <a:ext cx="7643926" cy="1270597"/>
          </a:xfrm>
          <a:prstGeom prst="roundRect">
            <a:avLst>
              <a:gd name="adj" fmla="val 3125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itchFamily="18" charset="0"/>
                <a:ea typeface="Calibri" panose="020F0502020204030204" pitchFamily="34" charset="0"/>
                <a:cs typeface="Times New Roman" pitchFamily="18" charset="0"/>
              </a:rPr>
              <a:t>Khi nghe chuyện em Duyên: Cảm động, thương và nhớ em</a:t>
            </a:r>
            <a:endParaRPr lang="en-US" sz="2800" dirty="0">
              <a:solidFill>
                <a:schemeClr val="tx1"/>
              </a:solidFill>
              <a:effectLst/>
              <a:latin typeface="Times New Roman" pitchFamily="18" charset="0"/>
              <a:ea typeface="Calibri" panose="020F0502020204030204" pitchFamily="34" charset="0"/>
              <a:cs typeface="Times New Roman" pitchFamily="18" charset="0"/>
            </a:endParaRPr>
          </a:p>
        </p:txBody>
      </p:sp>
      <p:sp>
        <p:nvSpPr>
          <p:cNvPr id="35" name="Rectangle: Rounded Corners 34">
            <a:extLst>
              <a:ext uri="{FF2B5EF4-FFF2-40B4-BE49-F238E27FC236}">
                <a16:creationId xmlns:a16="http://schemas.microsoft.com/office/drawing/2014/main" xmlns="" id="{985BA089-4D1D-4B8F-9D93-FB6AC82823AB}"/>
              </a:ext>
            </a:extLst>
          </p:cNvPr>
          <p:cNvSpPr/>
          <p:nvPr/>
        </p:nvSpPr>
        <p:spPr>
          <a:xfrm>
            <a:off x="4367925" y="2563024"/>
            <a:ext cx="7643926" cy="1270597"/>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itchFamily="18" charset="0"/>
                <a:ea typeface="Calibri" panose="020F0502020204030204" pitchFamily="34" charset="0"/>
                <a:cs typeface="Times New Roman" pitchFamily="18" charset="0"/>
              </a:rPr>
              <a:t>Khi chơi cùng các bạn: Hòa đồng, thân mật</a:t>
            </a:r>
            <a:endParaRPr lang="en-US" sz="2800" dirty="0">
              <a:solidFill>
                <a:schemeClr val="tx1"/>
              </a:solidFill>
              <a:effectLst/>
              <a:latin typeface="Times New Roman" pitchFamily="18" charset="0"/>
              <a:ea typeface="Calibri" panose="020F0502020204030204" pitchFamily="34" charset="0"/>
              <a:cs typeface="Times New Roman" pitchFamily="18" charset="0"/>
            </a:endParaRPr>
          </a:p>
        </p:txBody>
      </p:sp>
      <p:sp>
        <p:nvSpPr>
          <p:cNvPr id="16" name="Rectangle: Rounded Corners 15">
            <a:extLst>
              <a:ext uri="{FF2B5EF4-FFF2-40B4-BE49-F238E27FC236}">
                <a16:creationId xmlns:a16="http://schemas.microsoft.com/office/drawing/2014/main" xmlns="" id="{57FB730D-0739-4445-984A-92B21DF2927C}"/>
              </a:ext>
            </a:extLst>
          </p:cNvPr>
          <p:cNvSpPr/>
          <p:nvPr/>
        </p:nvSpPr>
        <p:spPr>
          <a:xfrm>
            <a:off x="4367925" y="3977132"/>
            <a:ext cx="7643926" cy="1270597"/>
          </a:xfrm>
          <a:prstGeom prst="roundRect">
            <a:avLst>
              <a:gd name="adj" fmla="val 3125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itchFamily="18" charset="0"/>
                <a:ea typeface="Calibri" panose="020F0502020204030204" pitchFamily="34" charset="0"/>
                <a:cs typeface="Times New Roman" pitchFamily="18" charset="0"/>
              </a:rPr>
              <a:t>Khi thấy Hiên mặc áo rách cũ: Gọi ra chơi ; Hỏi han quan tâm ; Thương cảm, cho áo bông</a:t>
            </a:r>
            <a:endParaRPr lang="en-US" sz="2800" dirty="0">
              <a:solidFill>
                <a:schemeClr val="tx1"/>
              </a:solidFill>
              <a:effectLst/>
              <a:latin typeface="Times New Roman" pitchFamily="18" charset="0"/>
              <a:ea typeface="Calibri" panose="020F0502020204030204" pitchFamily="34" charset="0"/>
              <a:cs typeface="Times New Roman" pitchFamily="18" charset="0"/>
            </a:endParaRPr>
          </a:p>
        </p:txBody>
      </p:sp>
      <p:sp>
        <p:nvSpPr>
          <p:cNvPr id="17" name="Rectangle: Rounded Corners 16">
            <a:extLst>
              <a:ext uri="{FF2B5EF4-FFF2-40B4-BE49-F238E27FC236}">
                <a16:creationId xmlns:a16="http://schemas.microsoft.com/office/drawing/2014/main" xmlns="" id="{36C84C2C-572A-42CC-9514-C9A26F046C20}"/>
              </a:ext>
            </a:extLst>
          </p:cNvPr>
          <p:cNvSpPr/>
          <p:nvPr/>
        </p:nvSpPr>
        <p:spPr>
          <a:xfrm>
            <a:off x="4367925" y="5391240"/>
            <a:ext cx="7643926" cy="1270597"/>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itchFamily="18" charset="0"/>
                <a:ea typeface="Calibri" panose="020F0502020204030204" pitchFamily="34" charset="0"/>
                <a:cs typeface="Times New Roman" pitchFamily="18" charset="0"/>
              </a:rPr>
              <a:t>Khi bị dọa mách mẹ: Sợ bị mẹ mắng nên muốn đòi áo về </a:t>
            </a:r>
            <a:r>
              <a:rPr lang="vi-VN" sz="2800" dirty="0">
                <a:solidFill>
                  <a:schemeClr val="tx1"/>
                </a:solidFill>
                <a:effectLst/>
                <a:latin typeface="Times New Roman" pitchFamily="18" charset="0"/>
                <a:ea typeface="Calibri" panose="020F0502020204030204" pitchFamily="34" charset="0"/>
                <a:cs typeface="Times New Roman" pitchFamily="18" charset="0"/>
                <a:sym typeface="Wingdings" panose="05000000000000000000" pitchFamily="2" charset="2"/>
              </a:rPr>
              <a:t> Tâm lí bình thường của trẻ con</a:t>
            </a:r>
            <a:endParaRPr lang="en-US" sz="2800" dirty="0">
              <a:solidFill>
                <a:schemeClr val="tx1"/>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600940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6" grpId="0" animBg="1"/>
          <p:bldP spid="1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242727"/>
            <a:ext cx="3480906"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3308299"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1. </a:t>
            </a:r>
            <a:r>
              <a:rPr lang="en-US" sz="3000" b="1" dirty="0" err="1">
                <a:latin typeface="Times New Roman" pitchFamily="18" charset="0"/>
                <a:cs typeface="Times New Roman" pitchFamily="18" charset="0"/>
              </a:rPr>
              <a:t>Nhân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Sơn</a:t>
            </a:r>
            <a:endParaRPr lang="en-US" sz="3000" b="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xmlns="" id="{7427839A-B40C-4B72-86B3-054CF4889E54}"/>
              </a:ext>
            </a:extLst>
          </p:cNvPr>
          <p:cNvGrpSpPr/>
          <p:nvPr/>
        </p:nvGrpSpPr>
        <p:grpSpPr>
          <a:xfrm>
            <a:off x="-725666" y="2052678"/>
            <a:ext cx="4802370" cy="3817088"/>
            <a:chOff x="-725666" y="2052678"/>
            <a:chExt cx="4802370" cy="3817088"/>
          </a:xfrm>
        </p:grpSpPr>
        <p:sp>
          <p:nvSpPr>
            <p:cNvPr id="4" name="Oval 3">
              <a:extLst>
                <a:ext uri="{FF2B5EF4-FFF2-40B4-BE49-F238E27FC236}">
                  <a16:creationId xmlns:a16="http://schemas.microsoft.com/office/drawing/2014/main" xmlns="" id="{10985CAB-920B-4C92-A326-9A7D089BAB2D}"/>
                </a:ext>
              </a:extLst>
            </p:cNvPr>
            <p:cNvSpPr/>
            <p:nvPr/>
          </p:nvSpPr>
          <p:spPr>
            <a:xfrm>
              <a:off x="1397299" y="2626242"/>
              <a:ext cx="2679405" cy="2690037"/>
            </a:xfrm>
            <a:prstGeom prst="ellipse">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33" name="Picture 32">
              <a:extLst>
                <a:ext uri="{FF2B5EF4-FFF2-40B4-BE49-F238E27FC236}">
                  <a16:creationId xmlns:a16="http://schemas.microsoft.com/office/drawing/2014/main" xmlns="" id="{CB81C3D7-06E0-4A1B-B75F-D088B73EF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66" y="2052678"/>
              <a:ext cx="3817088" cy="3817088"/>
            </a:xfrm>
            <a:prstGeom prst="rect">
              <a:avLst/>
            </a:prstGeom>
          </p:spPr>
        </p:pic>
        <p:sp>
          <p:nvSpPr>
            <p:cNvPr id="34" name="TextBox 33">
              <a:extLst>
                <a:ext uri="{FF2B5EF4-FFF2-40B4-BE49-F238E27FC236}">
                  <a16:creationId xmlns:a16="http://schemas.microsoft.com/office/drawing/2014/main" xmlns="" id="{D143E97A-403C-4764-B267-5778C59B539F}"/>
                </a:ext>
              </a:extLst>
            </p:cNvPr>
            <p:cNvSpPr txBox="1"/>
            <p:nvPr/>
          </p:nvSpPr>
          <p:spPr>
            <a:xfrm>
              <a:off x="1920602" y="3371095"/>
              <a:ext cx="1897028" cy="1200329"/>
            </a:xfrm>
            <a:prstGeom prst="rect">
              <a:avLst/>
            </a:prstGeom>
            <a:noFill/>
          </p:spPr>
          <p:txBody>
            <a:bodyPr wrap="square">
              <a:spAutoFit/>
            </a:bodyPr>
            <a:lstStyle/>
            <a:p>
              <a:pPr algn="ctr"/>
              <a:r>
                <a:rPr lang="vi-VN" sz="3600" dirty="0">
                  <a:solidFill>
                    <a:srgbClr val="FF0000"/>
                  </a:solidFill>
                  <a:effectLst/>
                  <a:latin typeface="Times New Roman" pitchFamily="18" charset="0"/>
                  <a:ea typeface="Calibri" panose="020F0502020204030204" pitchFamily="34" charset="0"/>
                  <a:cs typeface="Times New Roman" pitchFamily="18" charset="0"/>
                </a:rPr>
                <a:t>c/ Phẩm chất</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grpSp>
      <p:sp>
        <p:nvSpPr>
          <p:cNvPr id="15" name="Rectangle: Rounded Corners 14">
            <a:extLst>
              <a:ext uri="{FF2B5EF4-FFF2-40B4-BE49-F238E27FC236}">
                <a16:creationId xmlns:a16="http://schemas.microsoft.com/office/drawing/2014/main" xmlns="" id="{2CBEECC8-CB8D-41D4-ABD8-C2B0EFD274C7}"/>
              </a:ext>
            </a:extLst>
          </p:cNvPr>
          <p:cNvSpPr/>
          <p:nvPr/>
        </p:nvSpPr>
        <p:spPr>
          <a:xfrm>
            <a:off x="5075857" y="1967023"/>
            <a:ext cx="6311614" cy="1037281"/>
          </a:xfrm>
          <a:prstGeom prst="roundRect">
            <a:avLst>
              <a:gd name="adj" fmla="val 3125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dirty="0">
                <a:solidFill>
                  <a:schemeClr val="tx1"/>
                </a:solidFill>
                <a:effectLst/>
                <a:latin typeface="Times New Roman" pitchFamily="18" charset="0"/>
                <a:ea typeface="Calibri" panose="020F0502020204030204" pitchFamily="34" charset="0"/>
                <a:cs typeface="Times New Roman" pitchFamily="18" charset="0"/>
              </a:rPr>
              <a:t>Hòa đồng, thân thiện, trong sáng</a:t>
            </a:r>
            <a:endParaRPr lang="en-US" sz="3000" dirty="0">
              <a:solidFill>
                <a:schemeClr val="tx1"/>
              </a:solidFill>
              <a:effectLst/>
              <a:latin typeface="Times New Roman" pitchFamily="18" charset="0"/>
              <a:ea typeface="Calibri" panose="020F0502020204030204" pitchFamily="34" charset="0"/>
              <a:cs typeface="Times New Roman" pitchFamily="18" charset="0"/>
            </a:endParaRPr>
          </a:p>
        </p:txBody>
      </p:sp>
      <p:sp>
        <p:nvSpPr>
          <p:cNvPr id="35" name="Rectangle: Rounded Corners 34">
            <a:extLst>
              <a:ext uri="{FF2B5EF4-FFF2-40B4-BE49-F238E27FC236}">
                <a16:creationId xmlns:a16="http://schemas.microsoft.com/office/drawing/2014/main" xmlns="" id="{985BA089-4D1D-4B8F-9D93-FB6AC82823AB}"/>
              </a:ext>
            </a:extLst>
          </p:cNvPr>
          <p:cNvSpPr/>
          <p:nvPr/>
        </p:nvSpPr>
        <p:spPr>
          <a:xfrm>
            <a:off x="5075857" y="3381131"/>
            <a:ext cx="6311614" cy="1037281"/>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dirty="0">
                <a:solidFill>
                  <a:schemeClr val="tx1"/>
                </a:solidFill>
                <a:effectLst/>
                <a:latin typeface="Times New Roman" pitchFamily="18" charset="0"/>
                <a:ea typeface="Calibri" panose="020F0502020204030204" pitchFamily="34" charset="0"/>
                <a:cs typeface="Times New Roman" pitchFamily="18" charset="0"/>
              </a:rPr>
              <a:t>Có lòng nhân ái</a:t>
            </a:r>
            <a:endParaRPr lang="en-US" sz="3000" dirty="0">
              <a:solidFill>
                <a:schemeClr val="tx1"/>
              </a:solidFill>
              <a:effectLst/>
              <a:latin typeface="Times New Roman" pitchFamily="18" charset="0"/>
              <a:ea typeface="Calibri" panose="020F0502020204030204" pitchFamily="34" charset="0"/>
              <a:cs typeface="Times New Roman" pitchFamily="18" charset="0"/>
            </a:endParaRPr>
          </a:p>
        </p:txBody>
      </p:sp>
      <p:sp>
        <p:nvSpPr>
          <p:cNvPr id="19" name="TextBox 18">
            <a:extLst>
              <a:ext uri="{FF2B5EF4-FFF2-40B4-BE49-F238E27FC236}">
                <a16:creationId xmlns:a16="http://schemas.microsoft.com/office/drawing/2014/main" xmlns="" id="{7A21DFF5-C1E4-4898-8B24-C833504DC673}"/>
              </a:ext>
            </a:extLst>
          </p:cNvPr>
          <p:cNvSpPr txBox="1"/>
          <p:nvPr/>
        </p:nvSpPr>
        <p:spPr>
          <a:xfrm>
            <a:off x="5075857" y="4795239"/>
            <a:ext cx="6630590"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 tả chân thật, tự nhiên,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niềm vui đến người đọc,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25089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9"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F8775422-B903-4141-917C-F39BB8784919}"/>
              </a:ext>
            </a:extLst>
          </p:cNvPr>
          <p:cNvSpPr/>
          <p:nvPr/>
        </p:nvSpPr>
        <p:spPr>
          <a:xfrm>
            <a:off x="2137145" y="733647"/>
            <a:ext cx="9271590" cy="5656520"/>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C2BE2D1-338D-49B3-9D03-81CE900E0B23}"/>
              </a:ext>
            </a:extLst>
          </p:cNvPr>
          <p:cNvSpPr txBox="1"/>
          <p:nvPr/>
        </p:nvSpPr>
        <p:spPr>
          <a:xfrm flipH="1">
            <a:off x="3519377" y="2365262"/>
            <a:ext cx="7240771" cy="2123658"/>
          </a:xfrm>
          <a:prstGeom prst="rect">
            <a:avLst/>
          </a:prstGeom>
          <a:noFill/>
        </p:spPr>
        <p:txBody>
          <a:bodyPr wrap="square" rtlCol="0">
            <a:spAutoFit/>
          </a:bodyPr>
          <a:lstStyle/>
          <a:p>
            <a:pPr algn="ctr"/>
            <a:r>
              <a:rPr lang="vi-VN" sz="6600" dirty="0">
                <a:solidFill>
                  <a:srgbClr val="FF0000"/>
                </a:solidFill>
                <a:latin typeface="+mj-lt"/>
              </a:rPr>
              <a:t>2. Nhân vật Hiên và những đứa trẻ nghèo</a:t>
            </a:r>
            <a:endParaRPr lang="en-SG" sz="6600" dirty="0">
              <a:solidFill>
                <a:srgbClr val="FF0000"/>
              </a:solidFill>
              <a:latin typeface="+mj-lt"/>
            </a:endParaRPr>
          </a:p>
        </p:txBody>
      </p:sp>
      <p:pic>
        <p:nvPicPr>
          <p:cNvPr id="6" name="Picture 5">
            <a:extLst>
              <a:ext uri="{FF2B5EF4-FFF2-40B4-BE49-F238E27FC236}">
                <a16:creationId xmlns:a16="http://schemas.microsoft.com/office/drawing/2014/main" xmlns="" id="{01DD31A8-346B-4374-B367-66D6B20BC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38" y="1033127"/>
            <a:ext cx="5218816" cy="5218816"/>
          </a:xfrm>
          <a:prstGeom prst="rect">
            <a:avLst/>
          </a:prstGeom>
        </p:spPr>
      </p:pic>
    </p:spTree>
    <p:extLst>
      <p:ext uri="{BB962C8B-B14F-4D97-AF65-F5344CB8AC3E}">
        <p14:creationId xmlns:p14="http://schemas.microsoft.com/office/powerpoint/2010/main" val="172034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33A0D9AA-4779-4369-BF28-DB165CA3AB8D}"/>
              </a:ext>
            </a:extLst>
          </p:cNvPr>
          <p:cNvGrpSpPr/>
          <p:nvPr/>
        </p:nvGrpSpPr>
        <p:grpSpPr>
          <a:xfrm>
            <a:off x="392222" y="865113"/>
            <a:ext cx="3230005" cy="4991148"/>
            <a:chOff x="229845" y="738488"/>
            <a:chExt cx="3230005" cy="4991148"/>
          </a:xfrm>
        </p:grpSpPr>
        <p:sp>
          <p:nvSpPr>
            <p:cNvPr id="13" name="Rectangle: Rounded Corners 12">
              <a:extLst>
                <a:ext uri="{FF2B5EF4-FFF2-40B4-BE49-F238E27FC236}">
                  <a16:creationId xmlns:a16="http://schemas.microsoft.com/office/drawing/2014/main" xmlns="" id="{1BD4DAD0-F509-4031-BBE0-2F7E45D39FDC}"/>
                </a:ext>
              </a:extLst>
            </p:cNvPr>
            <p:cNvSpPr/>
            <p:nvPr/>
          </p:nvSpPr>
          <p:spPr>
            <a:xfrm>
              <a:off x="500623" y="2936845"/>
              <a:ext cx="2725479" cy="27927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ln w="0"/>
                <a:solidFill>
                  <a:schemeClr val="accent1"/>
                </a:solidFill>
                <a:latin typeface="+mj-lt"/>
              </a:endParaRPr>
            </a:p>
            <a:p>
              <a:pPr algn="ctr"/>
              <a:r>
                <a:rPr lang="vi-VN" sz="4400" dirty="0">
                  <a:ln w="0"/>
                  <a:solidFill>
                    <a:schemeClr val="accent1"/>
                  </a:solidFill>
                  <a:latin typeface="+mj-lt"/>
                </a:rPr>
                <a:t>Thảo luận nhóm cặp</a:t>
              </a:r>
              <a:endParaRPr lang="en-US" sz="4400" dirty="0">
                <a:ln w="0"/>
                <a:solidFill>
                  <a:schemeClr val="accent1"/>
                </a:solidFill>
                <a:latin typeface="+mj-lt"/>
              </a:endParaRPr>
            </a:p>
          </p:txBody>
        </p:sp>
        <p:pic>
          <p:nvPicPr>
            <p:cNvPr id="2" name="Picture 1">
              <a:extLst>
                <a:ext uri="{FF2B5EF4-FFF2-40B4-BE49-F238E27FC236}">
                  <a16:creationId xmlns:a16="http://schemas.microsoft.com/office/drawing/2014/main" xmlns="" id="{2E9A3AB3-4686-452D-8DDC-E854493F86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845" y="738488"/>
              <a:ext cx="3230005" cy="3032548"/>
            </a:xfrm>
            <a:prstGeom prst="rect">
              <a:avLst/>
            </a:prstGeom>
          </p:spPr>
        </p:pic>
      </p:grpSp>
      <p:sp>
        <p:nvSpPr>
          <p:cNvPr id="4" name="TextBox 3">
            <a:extLst>
              <a:ext uri="{FF2B5EF4-FFF2-40B4-BE49-F238E27FC236}">
                <a16:creationId xmlns:a16="http://schemas.microsoft.com/office/drawing/2014/main" xmlns="" id="{4C1DC5D0-8379-4C93-8862-8ADB5989EB00}"/>
              </a:ext>
            </a:extLst>
          </p:cNvPr>
          <p:cNvSpPr txBox="1"/>
          <p:nvPr/>
        </p:nvSpPr>
        <p:spPr>
          <a:xfrm>
            <a:off x="6355977" y="742913"/>
            <a:ext cx="5393000" cy="2123658"/>
          </a:xfrm>
          <a:prstGeom prst="rect">
            <a:avLst/>
          </a:prstGeom>
          <a:noFill/>
        </p:spPr>
        <p:txBody>
          <a:bodyPr wrap="square">
            <a:spAutoFit/>
          </a:bodyPr>
          <a:lstStyle/>
          <a:p>
            <a:pPr algn="just"/>
            <a:r>
              <a:rPr lang="en-US" sz="4400" dirty="0" err="1">
                <a:effectLst/>
                <a:latin typeface="Times New Roman" pitchFamily="18" charset="0"/>
                <a:ea typeface="Calibri" panose="020F0502020204030204" pitchFamily="34" charset="0"/>
                <a:cs typeface="Times New Roman" pitchFamily="18" charset="0"/>
              </a:rPr>
              <a:t>Không</a:t>
            </a:r>
            <a:r>
              <a:rPr lang="en-US" sz="4400" dirty="0">
                <a:effectLst/>
                <a:latin typeface="Times New Roman" pitchFamily="18" charset="0"/>
                <a:ea typeface="Calibri" panose="020F0502020204030204" pitchFamily="34" charset="0"/>
                <a:cs typeface="Times New Roman" pitchFamily="18" charset="0"/>
              </a:rPr>
              <a:t> </a:t>
            </a:r>
            <a:r>
              <a:rPr lang="en-US" sz="4400" dirty="0" err="1">
                <a:effectLst/>
                <a:latin typeface="Times New Roman" pitchFamily="18" charset="0"/>
                <a:ea typeface="Calibri" panose="020F0502020204030204" pitchFamily="34" charset="0"/>
                <a:cs typeface="Times New Roman" pitchFamily="18" charset="0"/>
              </a:rPr>
              <a:t>gian</a:t>
            </a:r>
            <a:r>
              <a:rPr lang="en-US" sz="4400" dirty="0">
                <a:effectLst/>
                <a:latin typeface="Times New Roman" pitchFamily="18" charset="0"/>
                <a:ea typeface="Calibri" panose="020F0502020204030204" pitchFamily="34" charset="0"/>
                <a:cs typeface="Times New Roman" pitchFamily="18" charset="0"/>
              </a:rPr>
              <a:t> </a:t>
            </a:r>
            <a:r>
              <a:rPr lang="vi-VN" sz="4400" dirty="0">
                <a:effectLst/>
                <a:latin typeface="+mj-lt"/>
                <a:ea typeface="Calibri" panose="020F0502020204030204" pitchFamily="34" charset="0"/>
              </a:rPr>
              <a:t>ở chợ - nơi bọn trẻ giải trí </a:t>
            </a:r>
            <a:r>
              <a:rPr lang="vi-VN" sz="4400" dirty="0">
                <a:latin typeface="+mj-lt"/>
                <a:ea typeface="Calibri" panose="020F0502020204030204" pitchFamily="34" charset="0"/>
              </a:rPr>
              <a:t>được miêu tả thế nào? </a:t>
            </a:r>
            <a:endParaRPr lang="en-US" sz="4400" dirty="0">
              <a:effectLst/>
              <a:latin typeface="+mj-lt"/>
              <a:ea typeface="Calibri" panose="020F0502020204030204" pitchFamily="34" charset="0"/>
            </a:endParaRPr>
          </a:p>
        </p:txBody>
      </p:sp>
      <p:sp>
        <p:nvSpPr>
          <p:cNvPr id="5" name="Google Shape;522;p41">
            <a:extLst>
              <a:ext uri="{FF2B5EF4-FFF2-40B4-BE49-F238E27FC236}">
                <a16:creationId xmlns:a16="http://schemas.microsoft.com/office/drawing/2014/main" xmlns="" id="{76FC861F-706B-4604-8712-70341D8B254F}"/>
              </a:ext>
            </a:extLst>
          </p:cNvPr>
          <p:cNvSpPr/>
          <p:nvPr/>
        </p:nvSpPr>
        <p:spPr>
          <a:xfrm rot="5400000">
            <a:off x="4556567" y="2943506"/>
            <a:ext cx="894902" cy="1241212"/>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529BAB">
              <a:alpha val="217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mj-lt"/>
            </a:endParaRPr>
          </a:p>
        </p:txBody>
      </p:sp>
      <p:sp>
        <p:nvSpPr>
          <p:cNvPr id="6" name="Google Shape;524;p41">
            <a:extLst>
              <a:ext uri="{FF2B5EF4-FFF2-40B4-BE49-F238E27FC236}">
                <a16:creationId xmlns:a16="http://schemas.microsoft.com/office/drawing/2014/main" xmlns="" id="{E0CF1ADA-481B-46F3-A078-466ED67CEE79}"/>
              </a:ext>
            </a:extLst>
          </p:cNvPr>
          <p:cNvSpPr/>
          <p:nvPr/>
        </p:nvSpPr>
        <p:spPr>
          <a:xfrm rot="5400000">
            <a:off x="4556566" y="857157"/>
            <a:ext cx="894903" cy="1241212"/>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529BAB">
              <a:alpha val="2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mj-lt"/>
            </a:endParaRPr>
          </a:p>
        </p:txBody>
      </p:sp>
      <p:sp>
        <p:nvSpPr>
          <p:cNvPr id="7" name="Google Shape;526;p41">
            <a:extLst>
              <a:ext uri="{FF2B5EF4-FFF2-40B4-BE49-F238E27FC236}">
                <a16:creationId xmlns:a16="http://schemas.microsoft.com/office/drawing/2014/main" xmlns="" id="{1AABBC57-8221-4B97-B968-202BB23E7C97}"/>
              </a:ext>
            </a:extLst>
          </p:cNvPr>
          <p:cNvSpPr txBox="1">
            <a:spLocks noGrp="1"/>
          </p:cNvSpPr>
          <p:nvPr/>
        </p:nvSpPr>
        <p:spPr>
          <a:xfrm>
            <a:off x="4560702" y="1067652"/>
            <a:ext cx="856800" cy="89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600"/>
              <a:buFont typeface="Calistoga"/>
              <a:buNone/>
              <a:defRPr sz="4000" b="0" i="0" u="none" strike="noStrike" cap="none">
                <a:solidFill>
                  <a:schemeClr val="dk2"/>
                </a:solidFill>
                <a:latin typeface="Calistoga"/>
                <a:ea typeface="Calistoga"/>
                <a:cs typeface="Calistoga"/>
                <a:sym typeface="Calistoga"/>
              </a:defRPr>
            </a:lvl1pPr>
            <a:lvl2pPr marR="0" lvl="1"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r>
              <a:rPr lang="en-GB" dirty="0">
                <a:latin typeface="+mj-lt"/>
              </a:rPr>
              <a:t>01</a:t>
            </a:r>
            <a:endParaRPr dirty="0">
              <a:latin typeface="+mj-lt"/>
            </a:endParaRPr>
          </a:p>
        </p:txBody>
      </p:sp>
      <p:sp>
        <p:nvSpPr>
          <p:cNvPr id="8" name="Google Shape;529;p41">
            <a:extLst>
              <a:ext uri="{FF2B5EF4-FFF2-40B4-BE49-F238E27FC236}">
                <a16:creationId xmlns:a16="http://schemas.microsoft.com/office/drawing/2014/main" xmlns="" id="{6B8FED3C-ACD6-4858-95CA-97ABEDC1942F}"/>
              </a:ext>
            </a:extLst>
          </p:cNvPr>
          <p:cNvSpPr txBox="1">
            <a:spLocks noGrp="1"/>
          </p:cNvSpPr>
          <p:nvPr/>
        </p:nvSpPr>
        <p:spPr>
          <a:xfrm>
            <a:off x="4575617" y="3075070"/>
            <a:ext cx="856800" cy="89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600"/>
              <a:buFont typeface="Calistoga"/>
              <a:buNone/>
              <a:defRPr sz="4000" b="0" i="0" u="none" strike="noStrike" cap="none">
                <a:solidFill>
                  <a:schemeClr val="dk2"/>
                </a:solidFill>
                <a:latin typeface="Calistoga"/>
                <a:ea typeface="Calistoga"/>
                <a:cs typeface="Calistoga"/>
                <a:sym typeface="Calistoga"/>
              </a:defRPr>
            </a:lvl1pPr>
            <a:lvl2pPr marR="0" lvl="1"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r>
              <a:rPr lang="en-GB" dirty="0">
                <a:latin typeface="+mj-lt"/>
              </a:rPr>
              <a:t>02</a:t>
            </a:r>
            <a:endParaRPr dirty="0">
              <a:latin typeface="+mj-lt"/>
            </a:endParaRPr>
          </a:p>
        </p:txBody>
      </p:sp>
      <p:sp>
        <p:nvSpPr>
          <p:cNvPr id="9" name="TextBox 8">
            <a:extLst>
              <a:ext uri="{FF2B5EF4-FFF2-40B4-BE49-F238E27FC236}">
                <a16:creationId xmlns:a16="http://schemas.microsoft.com/office/drawing/2014/main" xmlns="" id="{941DC780-A4D6-41DF-9A32-00DDBB0A658B}"/>
              </a:ext>
            </a:extLst>
          </p:cNvPr>
          <p:cNvSpPr txBox="1"/>
          <p:nvPr/>
        </p:nvSpPr>
        <p:spPr>
          <a:xfrm>
            <a:off x="6355978" y="2895629"/>
            <a:ext cx="5392999" cy="2123658"/>
          </a:xfrm>
          <a:prstGeom prst="rect">
            <a:avLst/>
          </a:prstGeom>
          <a:noFill/>
        </p:spPr>
        <p:txBody>
          <a:bodyPr wrap="square">
            <a:spAutoFit/>
          </a:bodyPr>
          <a:lstStyle/>
          <a:p>
            <a:pPr algn="just"/>
            <a:r>
              <a:rPr lang="en-US" sz="4400" dirty="0" err="1">
                <a:latin typeface="Times New Roman" pitchFamily="18" charset="0"/>
                <a:ea typeface="Calibri" panose="020F0502020204030204" pitchFamily="34" charset="0"/>
                <a:cs typeface="Times New Roman" pitchFamily="18" charset="0"/>
              </a:rPr>
              <a:t>Nhân</a:t>
            </a:r>
            <a:r>
              <a:rPr lang="en-US" sz="4400" dirty="0">
                <a:latin typeface="Times New Roman" pitchFamily="18" charset="0"/>
                <a:ea typeface="Calibri" panose="020F0502020204030204" pitchFamily="34" charset="0"/>
                <a:cs typeface="Times New Roman" pitchFamily="18" charset="0"/>
              </a:rPr>
              <a:t> v</a:t>
            </a:r>
            <a:r>
              <a:rPr lang="vi-VN" sz="4400" dirty="0">
                <a:latin typeface="Times New Roman" pitchFamily="18" charset="0"/>
                <a:ea typeface="Calibri" panose="020F0502020204030204" pitchFamily="34" charset="0"/>
                <a:cs typeface="Times New Roman" pitchFamily="18" charset="0"/>
              </a:rPr>
              <a:t>ật </a:t>
            </a:r>
            <a:r>
              <a:rPr lang="vi-VN" sz="4400" dirty="0">
                <a:latin typeface="+mj-lt"/>
                <a:ea typeface="Calibri" panose="020F0502020204030204" pitchFamily="34" charset="0"/>
              </a:rPr>
              <a:t>Hiên và những đứa trẻ khác ăn mặc như thế nào?</a:t>
            </a:r>
            <a:endParaRPr lang="en-US" sz="4400" dirty="0">
              <a:latin typeface="+mj-lt"/>
              <a:ea typeface="Calibri" panose="020F0502020204030204" pitchFamily="34" charset="0"/>
            </a:endParaRPr>
          </a:p>
        </p:txBody>
      </p:sp>
      <p:sp>
        <p:nvSpPr>
          <p:cNvPr id="10" name="Google Shape;522;p41">
            <a:extLst>
              <a:ext uri="{FF2B5EF4-FFF2-40B4-BE49-F238E27FC236}">
                <a16:creationId xmlns:a16="http://schemas.microsoft.com/office/drawing/2014/main" xmlns="" id="{D29130DE-FA80-487F-A8C5-9046E81816C8}"/>
              </a:ext>
            </a:extLst>
          </p:cNvPr>
          <p:cNvSpPr/>
          <p:nvPr/>
        </p:nvSpPr>
        <p:spPr>
          <a:xfrm rot="5400000">
            <a:off x="4556566" y="4829797"/>
            <a:ext cx="894902" cy="1241212"/>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529BAB">
              <a:alpha val="217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mj-lt"/>
            </a:endParaRPr>
          </a:p>
        </p:txBody>
      </p:sp>
      <p:sp>
        <p:nvSpPr>
          <p:cNvPr id="11" name="Google Shape;529;p41">
            <a:extLst>
              <a:ext uri="{FF2B5EF4-FFF2-40B4-BE49-F238E27FC236}">
                <a16:creationId xmlns:a16="http://schemas.microsoft.com/office/drawing/2014/main" xmlns="" id="{0746D5A8-3CA8-42D6-81F1-EAD8D767F381}"/>
              </a:ext>
            </a:extLst>
          </p:cNvPr>
          <p:cNvSpPr txBox="1">
            <a:spLocks noGrp="1"/>
          </p:cNvSpPr>
          <p:nvPr/>
        </p:nvSpPr>
        <p:spPr>
          <a:xfrm>
            <a:off x="4575616" y="4961361"/>
            <a:ext cx="856800" cy="89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600"/>
              <a:buFont typeface="Calistoga"/>
              <a:buNone/>
              <a:defRPr sz="4000" b="0" i="0" u="none" strike="noStrike" cap="none">
                <a:solidFill>
                  <a:schemeClr val="dk2"/>
                </a:solidFill>
                <a:latin typeface="Calistoga"/>
                <a:ea typeface="Calistoga"/>
                <a:cs typeface="Calistoga"/>
                <a:sym typeface="Calistoga"/>
              </a:defRPr>
            </a:lvl1pPr>
            <a:lvl2pPr marR="0" lvl="1"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r>
              <a:rPr lang="en-GB" dirty="0">
                <a:latin typeface="+mj-lt"/>
              </a:rPr>
              <a:t>0</a:t>
            </a:r>
            <a:r>
              <a:rPr lang="vi-VN" dirty="0">
                <a:latin typeface="+mj-lt"/>
              </a:rPr>
              <a:t>3</a:t>
            </a:r>
            <a:endParaRPr dirty="0">
              <a:latin typeface="+mj-lt"/>
            </a:endParaRPr>
          </a:p>
        </p:txBody>
      </p:sp>
      <p:sp>
        <p:nvSpPr>
          <p:cNvPr id="12" name="TextBox 11">
            <a:extLst>
              <a:ext uri="{FF2B5EF4-FFF2-40B4-BE49-F238E27FC236}">
                <a16:creationId xmlns:a16="http://schemas.microsoft.com/office/drawing/2014/main" xmlns="" id="{F9E89050-C842-43D7-B4DB-78294E685FA6}"/>
              </a:ext>
            </a:extLst>
          </p:cNvPr>
          <p:cNvSpPr txBox="1"/>
          <p:nvPr/>
        </p:nvSpPr>
        <p:spPr>
          <a:xfrm>
            <a:off x="6355977" y="4750025"/>
            <a:ext cx="5392999" cy="2123658"/>
          </a:xfrm>
          <a:prstGeom prst="rect">
            <a:avLst/>
          </a:prstGeom>
          <a:noFill/>
        </p:spPr>
        <p:txBody>
          <a:bodyPr wrap="square">
            <a:spAutoFit/>
          </a:bodyPr>
          <a:lstStyle/>
          <a:p>
            <a:pPr algn="just"/>
            <a:r>
              <a:rPr lang="vi-VN" sz="4400" dirty="0">
                <a:effectLst/>
                <a:latin typeface="+mj-lt"/>
                <a:ea typeface="Calibri" panose="020F0502020204030204" pitchFamily="34" charset="0"/>
              </a:rPr>
              <a:t>Thái độ của đám trẻ khi thấy Sơn và Lan là gì?</a:t>
            </a:r>
            <a:endParaRPr lang="en-US" sz="4400" dirty="0">
              <a:effectLst/>
              <a:latin typeface="+mj-lt"/>
              <a:ea typeface="Calibri" panose="020F0502020204030204" pitchFamily="34" charset="0"/>
            </a:endParaRPr>
          </a:p>
        </p:txBody>
      </p:sp>
    </p:spTree>
    <p:extLst>
      <p:ext uri="{BB962C8B-B14F-4D97-AF65-F5344CB8AC3E}">
        <p14:creationId xmlns:p14="http://schemas.microsoft.com/office/powerpoint/2010/main" val="25646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p:bldP spid="9" grpId="0"/>
      <p:bldP spid="10"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8748AF-D83D-4246-A7E4-8096E854EFD8}"/>
              </a:ext>
            </a:extLst>
          </p:cNvPr>
          <p:cNvSpPr txBox="1"/>
          <p:nvPr/>
        </p:nvSpPr>
        <p:spPr>
          <a:xfrm>
            <a:off x="1769800" y="464661"/>
            <a:ext cx="10422200" cy="1446550"/>
          </a:xfrm>
          <a:prstGeom prst="rect">
            <a:avLst/>
          </a:prstGeom>
          <a:noFill/>
        </p:spPr>
        <p:txBody>
          <a:bodyPr wrap="square">
            <a:spAutoFit/>
          </a:bodyPr>
          <a:lstStyle/>
          <a:p>
            <a:pPr algn="just"/>
            <a:r>
              <a:rPr lang="en-US" sz="4400" dirty="0" err="1">
                <a:solidFill>
                  <a:srgbClr val="FF0000"/>
                </a:solidFill>
                <a:effectLst/>
                <a:latin typeface="Times New Roman" pitchFamily="18" charset="0"/>
                <a:ea typeface="Calibri" panose="020F0502020204030204" pitchFamily="34" charset="0"/>
                <a:cs typeface="Times New Roman" pitchFamily="18" charset="0"/>
              </a:rPr>
              <a:t>Không</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gian</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vi-VN" sz="4400" dirty="0">
                <a:solidFill>
                  <a:srgbClr val="FF0000"/>
                </a:solidFill>
                <a:effectLst/>
                <a:latin typeface="Times New Roman" pitchFamily="18" charset="0"/>
                <a:ea typeface="Calibri" panose="020F0502020204030204" pitchFamily="34" charset="0"/>
                <a:cs typeface="Times New Roman" pitchFamily="18" charset="0"/>
              </a:rPr>
              <a:t>ở chợ - nơi bọn trẻ giải trí </a:t>
            </a:r>
            <a:r>
              <a:rPr lang="vi-VN" sz="4400" dirty="0">
                <a:solidFill>
                  <a:srgbClr val="FF0000"/>
                </a:solidFill>
                <a:latin typeface="Times New Roman" pitchFamily="18" charset="0"/>
                <a:ea typeface="Calibri" panose="020F0502020204030204" pitchFamily="34" charset="0"/>
                <a:cs typeface="Times New Roman" pitchFamily="18" charset="0"/>
              </a:rPr>
              <a:t>được miêu tả thế nào? </a:t>
            </a:r>
            <a:endParaRPr lang="en-US" sz="4400" dirty="0">
              <a:solidFill>
                <a:srgbClr val="FF0000"/>
              </a:solidFill>
              <a:effectLst/>
              <a:latin typeface="Times New Roman" pitchFamily="18" charset="0"/>
              <a:ea typeface="Calibri" panose="020F0502020204030204" pitchFamily="34" charset="0"/>
              <a:cs typeface="Times New Roman" pitchFamily="18" charset="0"/>
            </a:endParaRPr>
          </a:p>
        </p:txBody>
      </p:sp>
      <p:sp>
        <p:nvSpPr>
          <p:cNvPr id="3" name="Google Shape;524;p41">
            <a:extLst>
              <a:ext uri="{FF2B5EF4-FFF2-40B4-BE49-F238E27FC236}">
                <a16:creationId xmlns:a16="http://schemas.microsoft.com/office/drawing/2014/main" xmlns="" id="{FB41D267-BB28-489A-8CE6-1B9927B81B67}"/>
              </a:ext>
            </a:extLst>
          </p:cNvPr>
          <p:cNvSpPr/>
          <p:nvPr/>
        </p:nvSpPr>
        <p:spPr>
          <a:xfrm rot="5400000">
            <a:off x="524451" y="208574"/>
            <a:ext cx="894903" cy="1241212"/>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529BAB">
              <a:alpha val="2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itchFamily="18" charset="0"/>
              <a:cs typeface="Times New Roman" pitchFamily="18" charset="0"/>
            </a:endParaRPr>
          </a:p>
        </p:txBody>
      </p:sp>
      <p:sp>
        <p:nvSpPr>
          <p:cNvPr id="4" name="Google Shape;526;p41">
            <a:extLst>
              <a:ext uri="{FF2B5EF4-FFF2-40B4-BE49-F238E27FC236}">
                <a16:creationId xmlns:a16="http://schemas.microsoft.com/office/drawing/2014/main" xmlns="" id="{0C4A0008-618B-4C28-BEE4-64605D2F07F2}"/>
              </a:ext>
            </a:extLst>
          </p:cNvPr>
          <p:cNvSpPr txBox="1">
            <a:spLocks noGrp="1"/>
          </p:cNvSpPr>
          <p:nvPr/>
        </p:nvSpPr>
        <p:spPr>
          <a:xfrm>
            <a:off x="528587" y="376539"/>
            <a:ext cx="856800" cy="89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600"/>
              <a:buFont typeface="Calistoga"/>
              <a:buNone/>
              <a:defRPr sz="4000" b="0" i="0" u="none" strike="noStrike" cap="none">
                <a:solidFill>
                  <a:schemeClr val="dk2"/>
                </a:solidFill>
                <a:latin typeface="Calistoga"/>
                <a:ea typeface="Calistoga"/>
                <a:cs typeface="Calistoga"/>
                <a:sym typeface="Calistoga"/>
              </a:defRPr>
            </a:lvl1pPr>
            <a:lvl2pPr marR="0" lvl="1"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r>
              <a:rPr lang="en-GB" dirty="0">
                <a:solidFill>
                  <a:srgbClr val="FF0000"/>
                </a:solidFill>
                <a:latin typeface="Times New Roman" pitchFamily="18" charset="0"/>
                <a:cs typeface="Times New Roman" pitchFamily="18" charset="0"/>
              </a:rPr>
              <a:t>01</a:t>
            </a:r>
            <a:endParaRPr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C8667597-7F9C-4382-9919-02467EE49E62}"/>
              </a:ext>
            </a:extLst>
          </p:cNvPr>
          <p:cNvSpPr txBox="1"/>
          <p:nvPr/>
        </p:nvSpPr>
        <p:spPr>
          <a:xfrm>
            <a:off x="4055085" y="1872324"/>
            <a:ext cx="7559749" cy="1083374"/>
          </a:xfrm>
          <a:prstGeom prst="rect">
            <a:avLst/>
          </a:prstGeom>
          <a:noFill/>
        </p:spPr>
        <p:txBody>
          <a:bodyPr wrap="square">
            <a:spAutoFit/>
          </a:bodyPr>
          <a:lstStyle/>
          <a:p>
            <a:pPr algn="just">
              <a:lnSpc>
                <a:spcPct val="115000"/>
              </a:lnSpc>
              <a:spcAft>
                <a:spcPts val="1000"/>
              </a:spcAft>
            </a:pPr>
            <a:r>
              <a:rPr lang="en-US" sz="2800" dirty="0">
                <a:solidFill>
                  <a:srgbClr val="000000"/>
                </a:solidFill>
                <a:effectLst/>
                <a:latin typeface="Times New Roman" pitchFamily="18" charset="0"/>
                <a:ea typeface="Calibri" panose="020F0502020204030204" pitchFamily="34" charset="0"/>
                <a:cs typeface="Times New Roman" pitchFamily="18" charset="0"/>
              </a:rPr>
              <a:t>- “Ch</a:t>
            </a:r>
            <a:r>
              <a:rPr lang="vi-VN" sz="2800" dirty="0">
                <a:solidFill>
                  <a:srgbClr val="000000"/>
                </a:solidFill>
                <a:effectLst/>
                <a:latin typeface="Times New Roman" pitchFamily="18" charset="0"/>
                <a:ea typeface="Calibri" panose="020F0502020204030204" pitchFamily="34" charset="0"/>
                <a:cs typeface="Times New Roman" pitchFamily="18" charset="0"/>
              </a:rPr>
              <a:t>ợ vắng kh</a:t>
            </a:r>
            <a:r>
              <a:rPr lang="en-US" sz="2800" dirty="0" err="1">
                <a:solidFill>
                  <a:srgbClr val="000000"/>
                </a:solidFill>
                <a:effectLst/>
                <a:latin typeface="Times New Roman" pitchFamily="18" charset="0"/>
                <a:ea typeface="Calibri" panose="020F0502020204030204" pitchFamily="34" charset="0"/>
                <a:cs typeface="Times New Roman" pitchFamily="18" charset="0"/>
              </a:rPr>
              <a:t>ông</a:t>
            </a:r>
            <a:r>
              <a:rPr lang="en-US" sz="2800" dirty="0">
                <a:solidFill>
                  <a:srgbClr val="000000"/>
                </a:solidFill>
                <a:effectLst/>
                <a:latin typeface="Times New Roman" pitchFamily="18" charset="0"/>
                <a:ea typeface="Calibri" panose="020F0502020204030204" pitchFamily="34" charset="0"/>
                <a:cs typeface="Times New Roman" pitchFamily="18" charset="0"/>
              </a:rPr>
              <a:t>, m</a:t>
            </a:r>
            <a:r>
              <a:rPr lang="vi-VN" sz="2800" dirty="0">
                <a:solidFill>
                  <a:srgbClr val="000000"/>
                </a:solidFill>
                <a:effectLst/>
                <a:latin typeface="Times New Roman" pitchFamily="18" charset="0"/>
                <a:ea typeface="Calibri" panose="020F0502020204030204" pitchFamily="34" charset="0"/>
                <a:cs typeface="Times New Roman" pitchFamily="18" charset="0"/>
              </a:rPr>
              <a:t>ấy c</a:t>
            </a:r>
            <a:r>
              <a:rPr lang="en-US" sz="2800" dirty="0" err="1">
                <a:solidFill>
                  <a:srgbClr val="000000"/>
                </a:solidFill>
                <a:effectLst/>
                <a:latin typeface="Times New Roman" pitchFamily="18" charset="0"/>
                <a:ea typeface="Calibri" panose="020F0502020204030204" pitchFamily="34" charset="0"/>
                <a:cs typeface="Times New Roman" pitchFamily="18" charset="0"/>
              </a:rPr>
              <a:t>ái</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quán</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chơ</a:t>
            </a:r>
            <a:r>
              <a:rPr lang="en-US" sz="2800" dirty="0">
                <a:solidFill>
                  <a:srgbClr val="000000"/>
                </a:solidFill>
                <a:effectLst/>
                <a:latin typeface="Times New Roman" pitchFamily="18" charset="0"/>
                <a:ea typeface="Calibri" panose="020F0502020204030204" pitchFamily="34" charset="0"/>
                <a:cs typeface="Times New Roman" pitchFamily="18" charset="0"/>
              </a:rPr>
              <a:t> </a:t>
            </a:r>
            <a:r>
              <a:rPr lang="en-US" sz="2800" dirty="0" err="1">
                <a:solidFill>
                  <a:srgbClr val="000000"/>
                </a:solidFill>
                <a:effectLst/>
                <a:latin typeface="Times New Roman" pitchFamily="18" charset="0"/>
                <a:ea typeface="Calibri" panose="020F0502020204030204" pitchFamily="34" charset="0"/>
                <a:cs typeface="Times New Roman" pitchFamily="18" charset="0"/>
              </a:rPr>
              <a:t>vơ</a:t>
            </a:r>
            <a:r>
              <a:rPr lang="en-US" sz="2800" dirty="0">
                <a:solidFill>
                  <a:srgbClr val="000000"/>
                </a:solidFill>
                <a:effectLst/>
                <a:latin typeface="Times New Roman" pitchFamily="18" charset="0"/>
                <a:ea typeface="Calibri" panose="020F0502020204030204" pitchFamily="34" charset="0"/>
                <a:cs typeface="Times New Roman" pitchFamily="18" charset="0"/>
              </a:rPr>
              <a:t> l</a:t>
            </a:r>
            <a:r>
              <a:rPr lang="vi-VN" sz="2800" dirty="0">
                <a:solidFill>
                  <a:srgbClr val="000000"/>
                </a:solidFill>
                <a:effectLst/>
                <a:latin typeface="Times New Roman" pitchFamily="18" charset="0"/>
                <a:ea typeface="Calibri" panose="020F0502020204030204" pitchFamily="34" charset="0"/>
                <a:cs typeface="Times New Roman" pitchFamily="18" charset="0"/>
              </a:rPr>
              <a:t>ộng gi</a:t>
            </a:r>
            <a:r>
              <a:rPr lang="en-US" sz="2800" dirty="0">
                <a:solidFill>
                  <a:srgbClr val="000000"/>
                </a:solidFill>
                <a:effectLst/>
                <a:latin typeface="Times New Roman" pitchFamily="18" charset="0"/>
                <a:ea typeface="Calibri" panose="020F0502020204030204" pitchFamily="34" charset="0"/>
                <a:cs typeface="Times New Roman" pitchFamily="18" charset="0"/>
              </a:rPr>
              <a:t>ó, </a:t>
            </a:r>
            <a:r>
              <a:rPr lang="en-US" sz="2800" dirty="0" err="1">
                <a:solidFill>
                  <a:srgbClr val="000000"/>
                </a:solidFill>
                <a:effectLst/>
                <a:latin typeface="Times New Roman" pitchFamily="18" charset="0"/>
                <a:ea typeface="Calibri" panose="020F0502020204030204" pitchFamily="34" charset="0"/>
                <a:cs typeface="Times New Roman" pitchFamily="18" charset="0"/>
              </a:rPr>
              <a:t>rác</a:t>
            </a:r>
            <a:r>
              <a:rPr lang="en-US" sz="2800" dirty="0">
                <a:solidFill>
                  <a:srgbClr val="000000"/>
                </a:solidFill>
                <a:effectLst/>
                <a:latin typeface="Times New Roman" pitchFamily="18" charset="0"/>
                <a:ea typeface="Calibri" panose="020F0502020204030204" pitchFamily="34" charset="0"/>
                <a:cs typeface="Times New Roman" pitchFamily="18" charset="0"/>
              </a:rPr>
              <a:t> b</a:t>
            </a:r>
            <a:r>
              <a:rPr lang="vi-VN" sz="2800" dirty="0">
                <a:solidFill>
                  <a:srgbClr val="000000"/>
                </a:solidFill>
                <a:effectLst/>
                <a:latin typeface="Times New Roman" pitchFamily="18" charset="0"/>
                <a:ea typeface="Calibri" panose="020F0502020204030204" pitchFamily="34" charset="0"/>
                <a:cs typeface="Times New Roman" pitchFamily="18" charset="0"/>
              </a:rPr>
              <a:t>ẩn rải r</a:t>
            </a:r>
            <a:r>
              <a:rPr lang="en-US" sz="2800" dirty="0" err="1">
                <a:solidFill>
                  <a:srgbClr val="000000"/>
                </a:solidFill>
                <a:effectLst/>
                <a:latin typeface="Times New Roman" pitchFamily="18" charset="0"/>
                <a:ea typeface="Calibri" panose="020F0502020204030204" pitchFamily="34" charset="0"/>
                <a:cs typeface="Times New Roman" pitchFamily="18" charset="0"/>
              </a:rPr>
              <a:t>ác</a:t>
            </a:r>
            <a:r>
              <a:rPr lang="en-US" sz="2800" dirty="0">
                <a:solidFill>
                  <a:srgbClr val="000000"/>
                </a:solidFill>
                <a:effectLst/>
                <a:latin typeface="Times New Roman" pitchFamily="18" charset="0"/>
                <a:ea typeface="Calibri" panose="020F0502020204030204" pitchFamily="34" charset="0"/>
                <a:cs typeface="Times New Roman" pitchFamily="18" charset="0"/>
              </a:rPr>
              <a:t> l</a:t>
            </a:r>
            <a:r>
              <a:rPr lang="vi-VN" sz="2800" dirty="0">
                <a:solidFill>
                  <a:srgbClr val="000000"/>
                </a:solidFill>
                <a:effectLst/>
                <a:latin typeface="Times New Roman" pitchFamily="18" charset="0"/>
                <a:ea typeface="Calibri" panose="020F0502020204030204" pitchFamily="34" charset="0"/>
                <a:cs typeface="Times New Roman" pitchFamily="18" charset="0"/>
              </a:rPr>
              <a:t>ẫn với l</a:t>
            </a:r>
            <a:r>
              <a:rPr lang="en-US" sz="2800" dirty="0">
                <a:solidFill>
                  <a:srgbClr val="000000"/>
                </a:solidFill>
                <a:effectLst/>
                <a:latin typeface="Times New Roman" pitchFamily="18" charset="0"/>
                <a:ea typeface="Calibri" panose="020F0502020204030204" pitchFamily="34" charset="0"/>
                <a:cs typeface="Times New Roman" pitchFamily="18" charset="0"/>
              </a:rPr>
              <a:t>á r</a:t>
            </a:r>
            <a:r>
              <a:rPr lang="vi-VN" sz="2800" dirty="0">
                <a:solidFill>
                  <a:srgbClr val="000000"/>
                </a:solidFill>
                <a:effectLst/>
                <a:latin typeface="Times New Roman" pitchFamily="18" charset="0"/>
                <a:ea typeface="Calibri" panose="020F0502020204030204" pitchFamily="34" charset="0"/>
                <a:cs typeface="Times New Roman" pitchFamily="18" charset="0"/>
              </a:rPr>
              <a:t>ụng của c</a:t>
            </a:r>
            <a:r>
              <a:rPr lang="en-US" sz="2800" dirty="0" err="1">
                <a:solidFill>
                  <a:srgbClr val="000000"/>
                </a:solidFill>
                <a:effectLst/>
                <a:latin typeface="Times New Roman" pitchFamily="18" charset="0"/>
                <a:ea typeface="Calibri" panose="020F0502020204030204" pitchFamily="34" charset="0"/>
                <a:cs typeface="Times New Roman" pitchFamily="18" charset="0"/>
              </a:rPr>
              <a:t>ây</a:t>
            </a:r>
            <a:r>
              <a:rPr lang="en-US" sz="2800" dirty="0">
                <a:solidFill>
                  <a:srgbClr val="000000"/>
                </a:solidFill>
                <a:effectLst/>
                <a:latin typeface="Times New Roman" pitchFamily="18" charset="0"/>
                <a:ea typeface="Calibri" panose="020F0502020204030204" pitchFamily="34" charset="0"/>
                <a:cs typeface="Times New Roman" pitchFamily="18" charset="0"/>
              </a:rPr>
              <a:t> đ</a:t>
            </a:r>
            <a:r>
              <a:rPr lang="vi-VN" sz="2800" dirty="0">
                <a:solidFill>
                  <a:srgbClr val="000000"/>
                </a:solidFill>
                <a:effectLst/>
                <a:latin typeface="Times New Roman" pitchFamily="18" charset="0"/>
                <a:ea typeface="Calibri" panose="020F0502020204030204" pitchFamily="34" charset="0"/>
                <a:cs typeface="Times New Roman" pitchFamily="18" charset="0"/>
              </a:rPr>
              <a:t>ề</a:t>
            </a:r>
            <a:r>
              <a:rPr lang="en-US" sz="2800" dirty="0">
                <a:solidFill>
                  <a:srgbClr val="000000"/>
                </a:solidFill>
                <a:effectLst/>
                <a:latin typeface="Times New Roman" pitchFamily="18" charset="0"/>
                <a:ea typeface="Calibri" panose="020F0502020204030204" pitchFamily="34" charset="0"/>
                <a:cs typeface="Times New Roman" pitchFamily="18" charset="0"/>
              </a:rPr>
              <a:t>.”</a:t>
            </a:r>
            <a:endParaRPr lang="en-US" sz="2800" dirty="0">
              <a:effectLst/>
              <a:latin typeface="Times New Roman" pitchFamily="18" charset="0"/>
              <a:ea typeface="Calibri" panose="020F0502020204030204" pitchFamily="34" charset="0"/>
              <a:cs typeface="Times New Roman" pitchFamily="18" charset="0"/>
            </a:endParaRPr>
          </a:p>
        </p:txBody>
      </p:sp>
      <p:pic>
        <p:nvPicPr>
          <p:cNvPr id="8" name="Picture 7">
            <a:extLst>
              <a:ext uri="{FF2B5EF4-FFF2-40B4-BE49-F238E27FC236}">
                <a16:creationId xmlns:a16="http://schemas.microsoft.com/office/drawing/2014/main" xmlns="" id="{19B5A137-0263-49DF-A2FF-0BDC6753C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66" y="2670553"/>
            <a:ext cx="2934164" cy="2934164"/>
          </a:xfrm>
          <a:prstGeom prst="rect">
            <a:avLst/>
          </a:prstGeom>
        </p:spPr>
      </p:pic>
      <p:sp>
        <p:nvSpPr>
          <p:cNvPr id="9" name="TextBox 8">
            <a:extLst>
              <a:ext uri="{FF2B5EF4-FFF2-40B4-BE49-F238E27FC236}">
                <a16:creationId xmlns:a16="http://schemas.microsoft.com/office/drawing/2014/main" xmlns="" id="{B38700B9-28B4-46DD-AEE7-584E34CB27F9}"/>
              </a:ext>
            </a:extLst>
          </p:cNvPr>
          <p:cNvSpPr txBox="1"/>
          <p:nvPr/>
        </p:nvSpPr>
        <p:spPr>
          <a:xfrm>
            <a:off x="4055084" y="3263832"/>
            <a:ext cx="7559749" cy="1578894"/>
          </a:xfrm>
          <a:prstGeom prst="rect">
            <a:avLst/>
          </a:prstGeom>
          <a:noFill/>
        </p:spPr>
        <p:txBody>
          <a:bodyPr wrap="square">
            <a:spAutoFit/>
          </a:bodyPr>
          <a:lstStyle/>
          <a:p>
            <a:pPr algn="just">
              <a:lnSpc>
                <a:spcPct val="115000"/>
              </a:lnSpc>
              <a:spcAft>
                <a:spcPts val="1000"/>
              </a:spcAft>
            </a:pPr>
            <a:r>
              <a:rPr lang="en-US" sz="2800" dirty="0">
                <a:effectLst/>
                <a:latin typeface="Times New Roman" pitchFamily="18" charset="0"/>
                <a:ea typeface="Calibri" panose="020F0502020204030204" pitchFamily="34" charset="0"/>
                <a:cs typeface="Times New Roman" pitchFamily="18" charset="0"/>
              </a:rPr>
              <a:t>- “M</a:t>
            </a:r>
            <a:r>
              <a:rPr lang="vi-VN" sz="2800" dirty="0">
                <a:effectLst/>
                <a:latin typeface="Times New Roman" pitchFamily="18" charset="0"/>
                <a:ea typeface="Calibri" panose="020F0502020204030204" pitchFamily="34" charset="0"/>
                <a:cs typeface="Times New Roman" pitchFamily="18" charset="0"/>
              </a:rPr>
              <a:t>ặt đất rắn lại v</a:t>
            </a:r>
            <a:r>
              <a:rPr lang="en-US" sz="2800" dirty="0">
                <a:effectLst/>
                <a:latin typeface="Times New Roman" pitchFamily="18" charset="0"/>
                <a:ea typeface="Calibri" panose="020F0502020204030204" pitchFamily="34" charset="0"/>
                <a:cs typeface="Times New Roman" pitchFamily="18" charset="0"/>
              </a:rPr>
              <a:t>à n</a:t>
            </a:r>
            <a:r>
              <a:rPr lang="vi-VN" sz="2800" dirty="0">
                <a:effectLst/>
                <a:latin typeface="Times New Roman" pitchFamily="18" charset="0"/>
                <a:ea typeface="Calibri" panose="020F0502020204030204" pitchFamily="34" charset="0"/>
                <a:cs typeface="Times New Roman" pitchFamily="18" charset="0"/>
              </a:rPr>
              <a:t>ứt nẻ những đường nho nhỏ, k</a:t>
            </a:r>
            <a:r>
              <a:rPr lang="en-US" sz="2800" dirty="0" err="1">
                <a:effectLst/>
                <a:latin typeface="Times New Roman" pitchFamily="18" charset="0"/>
                <a:ea typeface="Calibri" panose="020F0502020204030204" pitchFamily="34" charset="0"/>
                <a:cs typeface="Times New Roman" pitchFamily="18" charset="0"/>
              </a:rPr>
              <a:t>êu</a:t>
            </a:r>
            <a:r>
              <a:rPr lang="en-US" sz="2800" dirty="0">
                <a:effectLst/>
                <a:latin typeface="Times New Roman" pitchFamily="18" charset="0"/>
                <a:ea typeface="Calibri" panose="020F0502020204030204" pitchFamily="34" charset="0"/>
                <a:cs typeface="Times New Roman" pitchFamily="18" charset="0"/>
              </a:rPr>
              <a:t> vang </a:t>
            </a:r>
            <a:r>
              <a:rPr lang="en-US" sz="2800" dirty="0" err="1">
                <a:effectLst/>
                <a:latin typeface="Times New Roman" pitchFamily="18" charset="0"/>
                <a:ea typeface="Calibri" panose="020F0502020204030204" pitchFamily="34" charset="0"/>
                <a:cs typeface="Times New Roman" pitchFamily="18" charset="0"/>
              </a:rPr>
              <a:t>lên</a:t>
            </a:r>
            <a:r>
              <a:rPr lang="en-US" sz="2800" dirty="0">
                <a:effectLst/>
                <a:latin typeface="Times New Roman" pitchFamily="18" charset="0"/>
                <a:ea typeface="Calibri" panose="020F0502020204030204" pitchFamily="34" charset="0"/>
                <a:cs typeface="Times New Roman" pitchFamily="18" charset="0"/>
              </a:rPr>
              <a:t> tanh </a:t>
            </a:r>
            <a:r>
              <a:rPr lang="en-US" sz="2800" dirty="0" err="1">
                <a:effectLst/>
                <a:latin typeface="Times New Roman" pitchFamily="18" charset="0"/>
                <a:ea typeface="Calibri" panose="020F0502020204030204" pitchFamily="34" charset="0"/>
                <a:cs typeface="Times New Roman" pitchFamily="18" charset="0"/>
              </a:rPr>
              <a:t>tách</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dư</a:t>
            </a:r>
            <a:r>
              <a:rPr lang="vi-VN" sz="2800" dirty="0">
                <a:effectLst/>
                <a:latin typeface="Times New Roman" pitchFamily="18" charset="0"/>
                <a:ea typeface="Calibri" panose="020F0502020204030204" pitchFamily="34" charset="0"/>
                <a:cs typeface="Times New Roman" pitchFamily="18" charset="0"/>
              </a:rPr>
              <a:t>ới nhịp guốc của hai chị em</a:t>
            </a:r>
            <a:r>
              <a:rPr lang="en-US" sz="2800" dirty="0">
                <a:effectLst/>
                <a:latin typeface="Times New Roman" pitchFamily="18" charset="0"/>
                <a:ea typeface="Calibri" panose="020F0502020204030204" pitchFamily="34" charset="0"/>
                <a:cs typeface="Times New Roman" pitchFamily="18" charset="0"/>
              </a:rPr>
              <a:t>.”</a:t>
            </a:r>
          </a:p>
        </p:txBody>
      </p:sp>
      <p:sp>
        <p:nvSpPr>
          <p:cNvPr id="10" name="TextBox 9">
            <a:extLst>
              <a:ext uri="{FF2B5EF4-FFF2-40B4-BE49-F238E27FC236}">
                <a16:creationId xmlns:a16="http://schemas.microsoft.com/office/drawing/2014/main" xmlns="" id="{892E8F38-B800-4B67-8C76-3EDF8E9E6257}"/>
              </a:ext>
            </a:extLst>
          </p:cNvPr>
          <p:cNvSpPr txBox="1"/>
          <p:nvPr/>
        </p:nvSpPr>
        <p:spPr>
          <a:xfrm>
            <a:off x="4055084" y="5123650"/>
            <a:ext cx="7559749" cy="1083374"/>
          </a:xfrm>
          <a:prstGeom prst="rect">
            <a:avLst/>
          </a:prstGeom>
          <a:noFill/>
        </p:spPr>
        <p:txBody>
          <a:bodyPr wrap="square">
            <a:spAutoFit/>
          </a:bodyPr>
          <a:lstStyle/>
          <a:p>
            <a:pPr algn="just">
              <a:lnSpc>
                <a:spcPct val="115000"/>
              </a:lnSpc>
              <a:spcAft>
                <a:spcPts val="1000"/>
              </a:spcAft>
            </a:pPr>
            <a:r>
              <a:rPr lang="en-US" sz="2800" dirty="0">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Yên</a:t>
            </a:r>
            <a:r>
              <a:rPr lang="en-US" sz="2800" dirty="0">
                <a:effectLst/>
                <a:latin typeface="Times New Roman" pitchFamily="18" charset="0"/>
                <a:ea typeface="Calibri" panose="020F0502020204030204" pitchFamily="34" charset="0"/>
                <a:cs typeface="Times New Roman" pitchFamily="18" charset="0"/>
              </a:rPr>
              <a:t> </a:t>
            </a:r>
            <a:r>
              <a:rPr lang="vi-VN" sz="2800" dirty="0">
                <a:effectLst/>
                <a:latin typeface="Times New Roman" pitchFamily="18" charset="0"/>
                <a:ea typeface="Calibri" panose="020F0502020204030204" pitchFamily="34" charset="0"/>
                <a:cs typeface="Times New Roman" pitchFamily="18" charset="0"/>
              </a:rPr>
              <a:t>ả, vắng lặng</a:t>
            </a:r>
            <a:r>
              <a:rPr lang="en-US" sz="2800" dirty="0">
                <a:effectLst/>
                <a:latin typeface="Times New Roman" pitchFamily="18" charset="0"/>
                <a:ea typeface="Calibri" panose="020F0502020204030204" pitchFamily="34" charset="0"/>
                <a:cs typeface="Times New Roman" pitchFamily="18" charset="0"/>
              </a:rPr>
              <a:t>.</a:t>
            </a:r>
            <a:r>
              <a:rPr lang="vi-VN" sz="2800" dirty="0">
                <a:effectLst/>
                <a:latin typeface="Times New Roman" pitchFamily="18" charset="0"/>
                <a:ea typeface="Calibri" panose="020F0502020204030204" pitchFamily="34" charset="0"/>
                <a:cs typeface="Times New Roman" pitchFamily="18" charset="0"/>
              </a:rPr>
              <a:t> Ngh</a:t>
            </a:r>
            <a:r>
              <a:rPr lang="en-US" sz="2800" dirty="0" err="1">
                <a:effectLst/>
                <a:latin typeface="Times New Roman" pitchFamily="18" charset="0"/>
                <a:ea typeface="Calibri" panose="020F0502020204030204" pitchFamily="34" charset="0"/>
                <a:cs typeface="Times New Roman" pitchFamily="18" charset="0"/>
              </a:rPr>
              <a:t>èo</a:t>
            </a:r>
            <a:r>
              <a:rPr lang="en-US" sz="2800" dirty="0">
                <a:effectLst/>
                <a:latin typeface="Times New Roman" pitchFamily="18" charset="0"/>
                <a:ea typeface="Calibri" panose="020F0502020204030204" pitchFamily="34" charset="0"/>
                <a:cs typeface="Times New Roman" pitchFamily="18" charset="0"/>
              </a:rPr>
              <a:t>, l</a:t>
            </a:r>
            <a:r>
              <a:rPr lang="vi-VN" sz="2800" dirty="0">
                <a:effectLst/>
                <a:latin typeface="Times New Roman" pitchFamily="18" charset="0"/>
                <a:ea typeface="Calibri" panose="020F0502020204030204" pitchFamily="34" charset="0"/>
                <a:cs typeface="Times New Roman" pitchFamily="18" charset="0"/>
              </a:rPr>
              <a:t>ại th</a:t>
            </a:r>
            <a:r>
              <a:rPr lang="en-US" sz="2800" dirty="0" err="1">
                <a:effectLst/>
                <a:latin typeface="Times New Roman" pitchFamily="18" charset="0"/>
                <a:ea typeface="Calibri" panose="020F0502020204030204" pitchFamily="34" charset="0"/>
                <a:cs typeface="Times New Roman" pitchFamily="18" charset="0"/>
              </a:rPr>
              <a:t>êm</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mùa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đông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càng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a:t>
            </a:r>
            <a:r>
              <a:rPr lang="vi-VN" sz="2800" dirty="0">
                <a:effectLst/>
                <a:latin typeface="Times New Roman" pitchFamily="18" charset="0"/>
                <a:ea typeface="Calibri" panose="020F0502020204030204" pitchFamily="34" charset="0"/>
                <a:cs typeface="Times New Roman" pitchFamily="18" charset="0"/>
              </a:rPr>
              <a:t>ắc họa s</a:t>
            </a:r>
            <a:r>
              <a:rPr lang="en-US" sz="2800" dirty="0" err="1">
                <a:effectLst/>
                <a:latin typeface="Times New Roman" pitchFamily="18" charset="0"/>
                <a:ea typeface="Calibri" panose="020F0502020204030204" pitchFamily="34" charset="0"/>
                <a:cs typeface="Times New Roman" pitchFamily="18" charset="0"/>
              </a:rPr>
              <a:t>âu</a:t>
            </a:r>
            <a:r>
              <a:rPr lang="en-US" sz="2800" dirty="0">
                <a:effectLst/>
                <a:latin typeface="Times New Roman" pitchFamily="18" charset="0"/>
                <a:ea typeface="Calibri" panose="020F0502020204030204" pitchFamily="34" charset="0"/>
                <a:cs typeface="Times New Roman" pitchFamily="18" charset="0"/>
              </a:rPr>
              <a:t> v</a:t>
            </a:r>
            <a:r>
              <a:rPr lang="vi-VN" sz="2800" dirty="0">
                <a:effectLst/>
                <a:latin typeface="Times New Roman" pitchFamily="18" charset="0"/>
                <a:ea typeface="Calibri" panose="020F0502020204030204" pitchFamily="34" charset="0"/>
                <a:cs typeface="Times New Roman" pitchFamily="18" charset="0"/>
              </a:rPr>
              <a:t>ề t</a:t>
            </a:r>
            <a:r>
              <a:rPr lang="en-US" sz="2800" dirty="0" err="1">
                <a:effectLst/>
                <a:latin typeface="Times New Roman" pitchFamily="18" charset="0"/>
                <a:ea typeface="Calibri" panose="020F0502020204030204" pitchFamily="34" charset="0"/>
                <a:cs typeface="Times New Roman" pitchFamily="18" charset="0"/>
              </a:rPr>
              <a:t>ình</a:t>
            </a:r>
            <a:r>
              <a:rPr lang="en-US" sz="2800" dirty="0">
                <a:effectLst/>
                <a:latin typeface="Times New Roman" pitchFamily="18" charset="0"/>
                <a:ea typeface="Calibri" panose="020F0502020204030204" pitchFamily="34" charset="0"/>
                <a:cs typeface="Times New Roman" pitchFamily="18" charset="0"/>
              </a:rPr>
              <a:t> c</a:t>
            </a:r>
            <a:r>
              <a:rPr lang="vi-VN" sz="2800" dirty="0">
                <a:effectLst/>
                <a:latin typeface="Times New Roman" pitchFamily="18" charset="0"/>
                <a:ea typeface="Calibri" panose="020F0502020204030204" pitchFamily="34" charset="0"/>
                <a:cs typeface="Times New Roman" pitchFamily="18" charset="0"/>
              </a:rPr>
              <a:t>ảnh khốn kh</a:t>
            </a:r>
            <a:r>
              <a:rPr lang="en-US" sz="2800" dirty="0">
                <a:effectLst/>
                <a:latin typeface="Times New Roman" pitchFamily="18" charset="0"/>
                <a:ea typeface="Calibri" panose="020F0502020204030204" pitchFamily="34" charset="0"/>
                <a:cs typeface="Times New Roman" pitchFamily="18" charset="0"/>
              </a:rPr>
              <a:t>ó.</a:t>
            </a:r>
          </a:p>
        </p:txBody>
      </p:sp>
    </p:spTree>
    <p:extLst>
      <p:ext uri="{BB962C8B-B14F-4D97-AF65-F5344CB8AC3E}">
        <p14:creationId xmlns:p14="http://schemas.microsoft.com/office/powerpoint/2010/main" val="11472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5">
            <a:extLst>
              <a:ext uri="{28A0092B-C50C-407E-A947-70E740481C1C}">
                <a14:useLocalDpi xmlns:a14="http://schemas.microsoft.com/office/drawing/2010/main" val="0"/>
              </a:ext>
            </a:extLst>
          </a:blip>
          <a:srcRect l="10704" t="9220" r="11096" b="19500"/>
          <a:stretch/>
        </p:blipFill>
        <p:spPr>
          <a:xfrm rot="5400000">
            <a:off x="2711298" y="-2711303"/>
            <a:ext cx="6857999" cy="12280607"/>
          </a:xfrm>
          <a:prstGeom prst="rect">
            <a:avLst/>
          </a:prstGeom>
        </p:spPr>
      </p:pic>
      <p:pic>
        <p:nvPicPr>
          <p:cNvPr id="3" name="Don Ross - Berkley Spr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5360" y="-1232034"/>
            <a:ext cx="609600" cy="609600"/>
          </a:xfrm>
          <a:prstGeom prst="rect">
            <a:avLst/>
          </a:prstGeom>
        </p:spPr>
      </p:pic>
      <p:sp>
        <p:nvSpPr>
          <p:cNvPr id="22" name="文本框 21"/>
          <p:cNvSpPr txBox="1"/>
          <p:nvPr/>
        </p:nvSpPr>
        <p:spPr>
          <a:xfrm>
            <a:off x="1393307" y="2613392"/>
            <a:ext cx="9336210" cy="1631216"/>
          </a:xfrm>
          <a:prstGeom prst="rect">
            <a:avLst/>
          </a:prstGeom>
          <a:noFill/>
        </p:spPr>
        <p:txBody>
          <a:bodyPr wrap="none" rtlCol="0">
            <a:spAutoFit/>
          </a:bodyPr>
          <a:lstStyle/>
          <a:p>
            <a:pPr algn="ctr"/>
            <a:r>
              <a:rPr lang="en-US" altLang="zh-CN" sz="10000" dirty="0" err="1">
                <a:solidFill>
                  <a:srgbClr val="FF0000"/>
                </a:solidFill>
                <a:latin typeface="Times New Roman" pitchFamily="18" charset="0"/>
                <a:cs typeface="Times New Roman" pitchFamily="18" charset="0"/>
                <a:sym typeface="+mn-lt"/>
              </a:rPr>
              <a:t>Gió</a:t>
            </a:r>
            <a:r>
              <a:rPr lang="en-US" altLang="zh-CN" sz="10000" dirty="0">
                <a:solidFill>
                  <a:srgbClr val="FF0000"/>
                </a:solidFill>
                <a:latin typeface="Times New Roman" pitchFamily="18" charset="0"/>
                <a:cs typeface="Times New Roman" pitchFamily="18" charset="0"/>
                <a:sym typeface="+mn-lt"/>
              </a:rPr>
              <a:t> </a:t>
            </a:r>
            <a:r>
              <a:rPr lang="en-US" altLang="zh-CN" sz="10000" dirty="0" err="1">
                <a:solidFill>
                  <a:srgbClr val="FF0000"/>
                </a:solidFill>
                <a:latin typeface="Times New Roman" pitchFamily="18" charset="0"/>
                <a:cs typeface="Times New Roman" pitchFamily="18" charset="0"/>
                <a:sym typeface="+mn-lt"/>
              </a:rPr>
              <a:t>lạnh</a:t>
            </a:r>
            <a:r>
              <a:rPr lang="en-US" altLang="zh-CN" sz="10000" dirty="0">
                <a:solidFill>
                  <a:srgbClr val="FF0000"/>
                </a:solidFill>
                <a:latin typeface="Times New Roman" pitchFamily="18" charset="0"/>
                <a:cs typeface="Times New Roman" pitchFamily="18" charset="0"/>
                <a:sym typeface="+mn-lt"/>
              </a:rPr>
              <a:t> </a:t>
            </a:r>
            <a:r>
              <a:rPr lang="en-US" altLang="zh-CN" sz="10000" dirty="0" err="1">
                <a:solidFill>
                  <a:srgbClr val="FF0000"/>
                </a:solidFill>
                <a:latin typeface="Times New Roman" pitchFamily="18" charset="0"/>
                <a:cs typeface="Times New Roman" pitchFamily="18" charset="0"/>
                <a:sym typeface="+mn-lt"/>
              </a:rPr>
              <a:t>đầu</a:t>
            </a:r>
            <a:r>
              <a:rPr lang="en-US" altLang="zh-CN" sz="10000" dirty="0">
                <a:solidFill>
                  <a:srgbClr val="FF0000"/>
                </a:solidFill>
                <a:latin typeface="Times New Roman" pitchFamily="18" charset="0"/>
                <a:cs typeface="Times New Roman" pitchFamily="18" charset="0"/>
                <a:sym typeface="+mn-lt"/>
              </a:rPr>
              <a:t> </a:t>
            </a:r>
            <a:r>
              <a:rPr lang="en-US" altLang="zh-CN" sz="10000" dirty="0" err="1">
                <a:solidFill>
                  <a:srgbClr val="FF0000"/>
                </a:solidFill>
                <a:latin typeface="Times New Roman" pitchFamily="18" charset="0"/>
                <a:cs typeface="Times New Roman" pitchFamily="18" charset="0"/>
                <a:sym typeface="+mn-lt"/>
              </a:rPr>
              <a:t>mùa</a:t>
            </a:r>
            <a:endParaRPr lang="zh-CN" altLang="en-US" sz="10000" dirty="0">
              <a:solidFill>
                <a:srgbClr val="FF0000"/>
              </a:solidFill>
              <a:latin typeface="Times New Roman" pitchFamily="18" charset="0"/>
              <a:cs typeface="Times New Roman" pitchFamily="18" charset="0"/>
              <a:sym typeface="+mn-lt"/>
            </a:endParaRPr>
          </a:p>
        </p:txBody>
      </p:sp>
      <p:pic>
        <p:nvPicPr>
          <p:cNvPr id="9" name="Picture 2" descr="http://e.hiphotos.baidu.com/zhidao/wh%3D600%2C800/sign=d71d8e4d5aafa40f3c93c6db9b542f77/bd3eb13533fa828b02f3a49cfd1f4134960a5af8.jpg">
            <a:extLst>
              <a:ext uri="{FF2B5EF4-FFF2-40B4-BE49-F238E27FC236}">
                <a16:creationId xmlns:a16="http://schemas.microsoft.com/office/drawing/2014/main" xmlns="" id="{2CBB1E0F-6FED-4676-9506-A742980B15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40160" y="884981"/>
            <a:ext cx="4072448" cy="292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hiphotos.baidu.com/zhidao/wh%3D600%2C800/sign=d71d8e4d5aafa40f3c93c6db9b542f77/bd3eb13533fa828b02f3a49cfd1f4134960a5af8.jpg">
            <a:extLst>
              <a:ext uri="{FF2B5EF4-FFF2-40B4-BE49-F238E27FC236}">
                <a16:creationId xmlns:a16="http://schemas.microsoft.com/office/drawing/2014/main" xmlns="" id="{E9AE2C58-A813-4586-8DAF-DB0CFFF2AB6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72512" y="746667"/>
            <a:ext cx="4072448" cy="29238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29"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341" fill="hold">
                                          <p:stCondLst>
                                            <p:cond delay="0"/>
                                          </p:stCondLst>
                                        </p:cTn>
                                        <p:tgtEl>
                                          <p:spTgt spid="22"/>
                                        </p:tgtEl>
                                        <p:attrNameLst>
                                          <p:attrName>style.rotation</p:attrName>
                                        </p:attrNameLst>
                                      </p:cBhvr>
                                      <p:to>
                                        <p:strVal val="-45.0"/>
                                      </p:to>
                                    </p:set>
                                    <p:anim calcmode="lin" valueType="num">
                                      <p:cBhvr>
                                        <p:cTn id="10"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41">
            <a:extLst>
              <a:ext uri="{FF2B5EF4-FFF2-40B4-BE49-F238E27FC236}">
                <a16:creationId xmlns:a16="http://schemas.microsoft.com/office/drawing/2014/main" xmlns="" id="{A16F1A75-DB29-4EE7-8046-843443EDFA8E}"/>
              </a:ext>
            </a:extLst>
          </p:cNvPr>
          <p:cNvSpPr/>
          <p:nvPr/>
        </p:nvSpPr>
        <p:spPr>
          <a:xfrm rot="5400000">
            <a:off x="622520" y="327897"/>
            <a:ext cx="894902" cy="1241212"/>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529BAB">
              <a:alpha val="217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FF0000"/>
              </a:solidFill>
              <a:latin typeface="Times New Roman" pitchFamily="18" charset="0"/>
              <a:cs typeface="Times New Roman" pitchFamily="18" charset="0"/>
            </a:endParaRPr>
          </a:p>
        </p:txBody>
      </p:sp>
      <p:sp>
        <p:nvSpPr>
          <p:cNvPr id="3" name="Google Shape;529;p41">
            <a:extLst>
              <a:ext uri="{FF2B5EF4-FFF2-40B4-BE49-F238E27FC236}">
                <a16:creationId xmlns:a16="http://schemas.microsoft.com/office/drawing/2014/main" xmlns="" id="{E2BD0682-0E86-4622-9DC7-1B9CEE97A831}"/>
              </a:ext>
            </a:extLst>
          </p:cNvPr>
          <p:cNvSpPr txBox="1">
            <a:spLocks noGrp="1"/>
          </p:cNvSpPr>
          <p:nvPr/>
        </p:nvSpPr>
        <p:spPr>
          <a:xfrm>
            <a:off x="641570" y="459461"/>
            <a:ext cx="856800" cy="89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600"/>
              <a:buFont typeface="Calistoga"/>
              <a:buNone/>
              <a:defRPr sz="4000" b="0" i="0" u="none" strike="noStrike" cap="none">
                <a:solidFill>
                  <a:schemeClr val="dk2"/>
                </a:solidFill>
                <a:latin typeface="Calistoga"/>
                <a:ea typeface="Calistoga"/>
                <a:cs typeface="Calistoga"/>
                <a:sym typeface="Calistoga"/>
              </a:defRPr>
            </a:lvl1pPr>
            <a:lvl2pPr marR="0" lvl="1"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r>
              <a:rPr lang="en-GB" dirty="0">
                <a:solidFill>
                  <a:srgbClr val="FF0000"/>
                </a:solidFill>
                <a:latin typeface="Times New Roman" pitchFamily="18" charset="0"/>
                <a:cs typeface="Times New Roman" pitchFamily="18" charset="0"/>
              </a:rPr>
              <a:t>02</a:t>
            </a:r>
            <a:endParaRPr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DB3802A8-3CDD-4017-9876-EE2F3AA2DC92}"/>
              </a:ext>
            </a:extLst>
          </p:cNvPr>
          <p:cNvSpPr txBox="1"/>
          <p:nvPr/>
        </p:nvSpPr>
        <p:spPr>
          <a:xfrm>
            <a:off x="1985996" y="511685"/>
            <a:ext cx="10847502" cy="1446550"/>
          </a:xfrm>
          <a:prstGeom prst="rect">
            <a:avLst/>
          </a:prstGeom>
          <a:noFill/>
        </p:spPr>
        <p:txBody>
          <a:bodyPr wrap="square">
            <a:spAutoFit/>
          </a:bodyPr>
          <a:lstStyle/>
          <a:p>
            <a:pPr algn="just"/>
            <a:r>
              <a:rPr lang="en-US" sz="4400" dirty="0" err="1">
                <a:solidFill>
                  <a:srgbClr val="FF0000"/>
                </a:solidFill>
                <a:effectLst/>
                <a:latin typeface="Times New Roman" pitchFamily="18" charset="0"/>
                <a:ea typeface="Calibri" panose="020F0502020204030204" pitchFamily="34" charset="0"/>
                <a:cs typeface="Times New Roman" pitchFamily="18" charset="0"/>
              </a:rPr>
              <a:t>Nhân</a:t>
            </a:r>
            <a:r>
              <a:rPr lang="en-US" sz="4400" dirty="0">
                <a:solidFill>
                  <a:srgbClr val="FF0000"/>
                </a:solidFill>
                <a:effectLst/>
                <a:latin typeface="Times New Roman" pitchFamily="18" charset="0"/>
                <a:ea typeface="Calibri" panose="020F0502020204030204" pitchFamily="34" charset="0"/>
                <a:cs typeface="Times New Roman" pitchFamily="18" charset="0"/>
              </a:rPr>
              <a:t> v</a:t>
            </a:r>
            <a:r>
              <a:rPr lang="vi-VN" sz="4400" dirty="0">
                <a:solidFill>
                  <a:srgbClr val="FF0000"/>
                </a:solidFill>
                <a:effectLst/>
                <a:latin typeface="Times New Roman" pitchFamily="18" charset="0"/>
                <a:ea typeface="Calibri" panose="020F0502020204030204" pitchFamily="34" charset="0"/>
                <a:cs typeface="Times New Roman" pitchFamily="18" charset="0"/>
              </a:rPr>
              <a:t>ật Hi</a:t>
            </a:r>
            <a:r>
              <a:rPr lang="vi-VN" sz="4400" dirty="0">
                <a:solidFill>
                  <a:srgbClr val="FF0000"/>
                </a:solidFill>
                <a:latin typeface="Times New Roman" pitchFamily="18" charset="0"/>
                <a:ea typeface="Calibri" panose="020F0502020204030204" pitchFamily="34" charset="0"/>
                <a:cs typeface="Times New Roman" pitchFamily="18" charset="0"/>
              </a:rPr>
              <a:t>ên và những đứa trẻ khác ăn mặc như thế nào?</a:t>
            </a:r>
            <a:endParaRPr lang="en-US" sz="4400" dirty="0">
              <a:solidFill>
                <a:srgbClr val="FF0000"/>
              </a:solidFill>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ABB9AD71-BF46-4DF2-B265-EAC55CCE180A}"/>
              </a:ext>
            </a:extLst>
          </p:cNvPr>
          <p:cNvSpPr txBox="1"/>
          <p:nvPr/>
        </p:nvSpPr>
        <p:spPr>
          <a:xfrm>
            <a:off x="2758263" y="1677417"/>
            <a:ext cx="8937551" cy="2954655"/>
          </a:xfrm>
          <a:prstGeom prst="rect">
            <a:avLst/>
          </a:prstGeom>
          <a:noFill/>
        </p:spPr>
        <p:txBody>
          <a:bodyPr wrap="square">
            <a:spAutoFit/>
          </a:bodyPr>
          <a:lstStyle/>
          <a:p>
            <a:pPr algn="ctr">
              <a:lnSpc>
                <a:spcPct val="115000"/>
              </a:lnSpc>
              <a:spcAft>
                <a:spcPts val="1000"/>
              </a:spcAft>
            </a:pPr>
            <a:r>
              <a:rPr lang="en-US" sz="2800" b="1" dirty="0">
                <a:solidFill>
                  <a:srgbClr val="0070C0"/>
                </a:solidFill>
                <a:effectLst/>
                <a:latin typeface="Times New Roman" pitchFamily="18" charset="0"/>
                <a:ea typeface="Calibri" panose="020F0502020204030204" pitchFamily="34" charset="0"/>
                <a:cs typeface="Times New Roman" pitchFamily="18" charset="0"/>
              </a:rPr>
              <a:t>LŨ TRẺ:</a:t>
            </a:r>
          </a:p>
          <a:p>
            <a:pPr algn="just">
              <a:lnSpc>
                <a:spcPct val="115000"/>
              </a:lnSpc>
              <a:spcAft>
                <a:spcPts val="1000"/>
              </a:spcAft>
            </a:pPr>
            <a:r>
              <a:rPr lang="en-US" sz="2800" i="1" dirty="0">
                <a:effectLst/>
                <a:latin typeface="Times New Roman" pitchFamily="18" charset="0"/>
                <a:ea typeface="Calibri" panose="020F0502020204030204" pitchFamily="34" charset="0"/>
                <a:cs typeface="Times New Roman" pitchFamily="18" charset="0"/>
              </a:rPr>
              <a:t>- M</a:t>
            </a:r>
            <a:r>
              <a:rPr lang="vi-VN" sz="2800" i="1" dirty="0">
                <a:effectLst/>
                <a:latin typeface="Times New Roman" pitchFamily="18" charset="0"/>
                <a:ea typeface="Calibri" panose="020F0502020204030204" pitchFamily="34" charset="0"/>
                <a:cs typeface="Times New Roman" pitchFamily="18" charset="0"/>
              </a:rPr>
              <a:t>ặc kh</a:t>
            </a:r>
            <a:r>
              <a:rPr lang="en-US" sz="2800" i="1" dirty="0" err="1">
                <a:effectLst/>
                <a:latin typeface="Times New Roman" pitchFamily="18" charset="0"/>
                <a:ea typeface="Calibri" panose="020F0502020204030204" pitchFamily="34" charset="0"/>
                <a:cs typeface="Times New Roman" pitchFamily="18" charset="0"/>
              </a:rPr>
              <a:t>ông</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khác</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ngày</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thư</a:t>
            </a:r>
            <a:r>
              <a:rPr lang="vi-VN" sz="2800" i="1" dirty="0">
                <a:effectLst/>
                <a:latin typeface="Times New Roman" pitchFamily="18" charset="0"/>
                <a:ea typeface="Calibri" panose="020F0502020204030204" pitchFamily="34" charset="0"/>
                <a:cs typeface="Times New Roman" pitchFamily="18" charset="0"/>
              </a:rPr>
              <a:t>ờng</a:t>
            </a:r>
            <a:r>
              <a:rPr lang="vi-VN" sz="2800" dirty="0">
                <a:effectLst/>
                <a:latin typeface="Times New Roman" pitchFamily="18" charset="0"/>
                <a:ea typeface="Calibri" panose="020F0502020204030204" pitchFamily="34" charset="0"/>
                <a:cs typeface="Times New Roman" pitchFamily="18" charset="0"/>
              </a:rPr>
              <a:t>, </a:t>
            </a:r>
            <a:r>
              <a:rPr lang="vi-VN" sz="2800" i="1" dirty="0">
                <a:effectLst/>
                <a:latin typeface="Times New Roman" pitchFamily="18" charset="0"/>
                <a:ea typeface="Calibri" panose="020F0502020204030204" pitchFamily="34" charset="0"/>
                <a:cs typeface="Times New Roman" pitchFamily="18" charset="0"/>
              </a:rPr>
              <a:t>vẫn những bộ quần </a:t>
            </a:r>
            <a:r>
              <a:rPr lang="en-US" sz="2800" i="1" dirty="0" err="1">
                <a:effectLst/>
                <a:latin typeface="Times New Roman" pitchFamily="18" charset="0"/>
                <a:ea typeface="Calibri" panose="020F0502020204030204" pitchFamily="34" charset="0"/>
                <a:cs typeface="Times New Roman" pitchFamily="18" charset="0"/>
              </a:rPr>
              <a:t>áo</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màu</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nâu</a:t>
            </a:r>
            <a:r>
              <a:rPr lang="en-US" sz="2800" i="1" dirty="0">
                <a:effectLst/>
                <a:latin typeface="Times New Roman" pitchFamily="18" charset="0"/>
                <a:ea typeface="Calibri" panose="020F0502020204030204" pitchFamily="34" charset="0"/>
                <a:cs typeface="Times New Roman" pitchFamily="18" charset="0"/>
              </a:rPr>
              <a:t> b</a:t>
            </a:r>
            <a:r>
              <a:rPr lang="vi-VN" sz="2800" i="1" dirty="0">
                <a:effectLst/>
                <a:latin typeface="Times New Roman" pitchFamily="18" charset="0"/>
                <a:ea typeface="Calibri" panose="020F0502020204030204" pitchFamily="34" charset="0"/>
                <a:cs typeface="Times New Roman" pitchFamily="18" charset="0"/>
              </a:rPr>
              <a:t>ạc đ</a:t>
            </a:r>
            <a:r>
              <a:rPr lang="en-US" sz="2800" i="1" dirty="0">
                <a:effectLst/>
                <a:latin typeface="Times New Roman" pitchFamily="18" charset="0"/>
                <a:ea typeface="Calibri" panose="020F0502020204030204" pitchFamily="34" charset="0"/>
                <a:cs typeface="Times New Roman" pitchFamily="18" charset="0"/>
              </a:rPr>
              <a:t>ã </a:t>
            </a:r>
            <a:r>
              <a:rPr lang="en-US" sz="2800" i="1" dirty="0" err="1">
                <a:effectLst/>
                <a:latin typeface="Times New Roman" pitchFamily="18" charset="0"/>
                <a:ea typeface="Calibri" panose="020F0502020204030204" pitchFamily="34" charset="0"/>
                <a:cs typeface="Times New Roman" pitchFamily="18" charset="0"/>
              </a:rPr>
              <a:t>vá</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nhi</a:t>
            </a:r>
            <a:r>
              <a:rPr lang="vi-VN" sz="2800" i="1" dirty="0">
                <a:effectLst/>
                <a:latin typeface="Times New Roman" pitchFamily="18" charset="0"/>
                <a:ea typeface="Calibri" panose="020F0502020204030204" pitchFamily="34" charset="0"/>
                <a:cs typeface="Times New Roman" pitchFamily="18" charset="0"/>
              </a:rPr>
              <a:t>ều chỗ</a:t>
            </a:r>
            <a:r>
              <a:rPr lang="en-US" sz="2800" dirty="0">
                <a:effectLst/>
                <a:latin typeface="Times New Roman" pitchFamily="18" charset="0"/>
                <a:ea typeface="Calibri" panose="020F0502020204030204" pitchFamily="34" charset="0"/>
                <a:cs typeface="Times New Roman" pitchFamily="18" charset="0"/>
              </a:rPr>
              <a:t>.</a:t>
            </a:r>
          </a:p>
          <a:p>
            <a:pPr algn="just">
              <a:lnSpc>
                <a:spcPct val="115000"/>
              </a:lnSpc>
              <a:spcAft>
                <a:spcPts val="1000"/>
              </a:spcAft>
            </a:pP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Môi</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tím</a:t>
            </a:r>
            <a:r>
              <a:rPr lang="en-US" sz="2800" i="1" dirty="0">
                <a:effectLst/>
                <a:latin typeface="Times New Roman" pitchFamily="18" charset="0"/>
                <a:ea typeface="Calibri" panose="020F0502020204030204" pitchFamily="34" charset="0"/>
                <a:cs typeface="Times New Roman" pitchFamily="18" charset="0"/>
              </a:rPr>
              <a:t> l</a:t>
            </a:r>
            <a:r>
              <a:rPr lang="vi-VN" sz="2800" i="1" dirty="0">
                <a:effectLst/>
                <a:latin typeface="Times New Roman" pitchFamily="18" charset="0"/>
                <a:ea typeface="Calibri" panose="020F0502020204030204" pitchFamily="34" charset="0"/>
                <a:cs typeface="Times New Roman" pitchFamily="18" charset="0"/>
              </a:rPr>
              <a:t>ại, qua những chỗ </a:t>
            </a:r>
            <a:r>
              <a:rPr lang="en-US" sz="2800" i="1" dirty="0" err="1">
                <a:effectLst/>
                <a:latin typeface="Times New Roman" pitchFamily="18" charset="0"/>
                <a:ea typeface="Calibri" panose="020F0502020204030204" pitchFamily="34" charset="0"/>
                <a:cs typeface="Times New Roman" pitchFamily="18" charset="0"/>
              </a:rPr>
              <a:t>áo</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rách</a:t>
            </a:r>
            <a:r>
              <a:rPr lang="en-US" sz="2800" i="1" dirty="0">
                <a:effectLst/>
                <a:latin typeface="Times New Roman" pitchFamily="18" charset="0"/>
                <a:ea typeface="Calibri" panose="020F0502020204030204" pitchFamily="34" charset="0"/>
                <a:cs typeface="Times New Roman" pitchFamily="18" charset="0"/>
              </a:rPr>
              <a:t>, da </a:t>
            </a:r>
            <a:r>
              <a:rPr lang="en-US" sz="2800" i="1" dirty="0" err="1">
                <a:effectLst/>
                <a:latin typeface="Times New Roman" pitchFamily="18" charset="0"/>
                <a:ea typeface="Calibri" panose="020F0502020204030204" pitchFamily="34" charset="0"/>
                <a:cs typeface="Times New Roman" pitchFamily="18" charset="0"/>
              </a:rPr>
              <a:t>th</a:t>
            </a:r>
            <a:r>
              <a:rPr lang="vi-VN" sz="2800" i="1" dirty="0">
                <a:effectLst/>
                <a:latin typeface="Times New Roman" pitchFamily="18" charset="0"/>
                <a:ea typeface="Calibri" panose="020F0502020204030204" pitchFamily="34" charset="0"/>
                <a:cs typeface="Times New Roman" pitchFamily="18" charset="0"/>
              </a:rPr>
              <a:t>ịt th</a:t>
            </a:r>
            <a:r>
              <a:rPr lang="en-US" sz="2800" i="1" dirty="0" err="1">
                <a:effectLst/>
                <a:latin typeface="Times New Roman" pitchFamily="18" charset="0"/>
                <a:ea typeface="Calibri" panose="020F0502020204030204" pitchFamily="34" charset="0"/>
                <a:cs typeface="Times New Roman" pitchFamily="18" charset="0"/>
              </a:rPr>
              <a:t>âm</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đi</a:t>
            </a:r>
            <a:r>
              <a:rPr lang="en-US" sz="2800" i="1" dirty="0">
                <a:effectLst/>
                <a:latin typeface="Times New Roman" pitchFamily="18" charset="0"/>
                <a:ea typeface="Calibri" panose="020F0502020204030204" pitchFamily="34" charset="0"/>
                <a:cs typeface="Times New Roman" pitchFamily="18" charset="0"/>
              </a:rPr>
              <a:t>.</a:t>
            </a:r>
            <a:endParaRPr lang="en-US" sz="2800"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i="1" dirty="0">
                <a:effectLst/>
                <a:latin typeface="Times New Roman" pitchFamily="18" charset="0"/>
                <a:ea typeface="Calibri" panose="020F0502020204030204" pitchFamily="34" charset="0"/>
                <a:cs typeface="Times New Roman" pitchFamily="18" charset="0"/>
              </a:rPr>
              <a:t>- M</a:t>
            </a:r>
            <a:r>
              <a:rPr lang="vi-VN" sz="2800" i="1" dirty="0">
                <a:effectLst/>
                <a:latin typeface="Times New Roman" pitchFamily="18" charset="0"/>
                <a:ea typeface="Calibri" panose="020F0502020204030204" pitchFamily="34" charset="0"/>
                <a:cs typeface="Times New Roman" pitchFamily="18" charset="0"/>
              </a:rPr>
              <a:t>ỗi cơn gi</a:t>
            </a:r>
            <a:r>
              <a:rPr lang="en-US" sz="2800" i="1" dirty="0">
                <a:effectLst/>
                <a:latin typeface="Times New Roman" pitchFamily="18" charset="0"/>
                <a:ea typeface="Calibri" panose="020F0502020204030204" pitchFamily="34" charset="0"/>
                <a:cs typeface="Times New Roman" pitchFamily="18" charset="0"/>
              </a:rPr>
              <a:t>ó đ</a:t>
            </a:r>
            <a:r>
              <a:rPr lang="vi-VN" sz="2800" i="1" dirty="0">
                <a:effectLst/>
                <a:latin typeface="Times New Roman" pitchFamily="18" charset="0"/>
                <a:ea typeface="Calibri" panose="020F0502020204030204" pitchFamily="34" charset="0"/>
                <a:cs typeface="Times New Roman" pitchFamily="18" charset="0"/>
              </a:rPr>
              <a:t>ến</a:t>
            </a:r>
            <a:r>
              <a:rPr lang="vi-VN" sz="2800" dirty="0">
                <a:effectLst/>
                <a:latin typeface="Times New Roman" pitchFamily="18" charset="0"/>
                <a:ea typeface="Calibri" panose="020F0502020204030204" pitchFamily="34" charset="0"/>
                <a:cs typeface="Times New Roman" pitchFamily="18" charset="0"/>
              </a:rPr>
              <a:t>, </a:t>
            </a:r>
            <a:r>
              <a:rPr lang="vi-VN" sz="2800" i="1" dirty="0">
                <a:effectLst/>
                <a:latin typeface="Times New Roman" pitchFamily="18" charset="0"/>
                <a:ea typeface="Calibri" panose="020F0502020204030204" pitchFamily="34" charset="0"/>
                <a:cs typeface="Times New Roman" pitchFamily="18" charset="0"/>
              </a:rPr>
              <a:t>run l</a:t>
            </a:r>
            <a:r>
              <a:rPr lang="en-US" sz="2800" i="1" dirty="0" err="1">
                <a:effectLst/>
                <a:latin typeface="Times New Roman" pitchFamily="18" charset="0"/>
                <a:ea typeface="Calibri" panose="020F0502020204030204" pitchFamily="34" charset="0"/>
                <a:cs typeface="Times New Roman" pitchFamily="18" charset="0"/>
              </a:rPr>
              <a:t>ên</a:t>
            </a:r>
            <a:r>
              <a:rPr lang="en-US" sz="2800"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hàm</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răng</a:t>
            </a:r>
            <a:r>
              <a:rPr lang="en-US" sz="2800" i="1" dirty="0">
                <a:effectLst/>
                <a:latin typeface="Times New Roman" pitchFamily="18" charset="0"/>
                <a:ea typeface="Calibri" panose="020F0502020204030204" pitchFamily="34" charset="0"/>
                <a:cs typeface="Times New Roman" pitchFamily="18" charset="0"/>
              </a:rPr>
              <a:t> đ</a:t>
            </a:r>
            <a:r>
              <a:rPr lang="vi-VN" sz="2800" i="1" dirty="0">
                <a:effectLst/>
                <a:latin typeface="Times New Roman" pitchFamily="18" charset="0"/>
                <a:ea typeface="Calibri" panose="020F0502020204030204" pitchFamily="34" charset="0"/>
                <a:cs typeface="Times New Roman" pitchFamily="18" charset="0"/>
              </a:rPr>
              <a:t>ập v</a:t>
            </a:r>
            <a:r>
              <a:rPr lang="en-US" sz="2800" i="1" dirty="0" err="1">
                <a:effectLst/>
                <a:latin typeface="Times New Roman" pitchFamily="18" charset="0"/>
                <a:ea typeface="Calibri" panose="020F0502020204030204" pitchFamily="34" charset="0"/>
                <a:cs typeface="Times New Roman" pitchFamily="18" charset="0"/>
              </a:rPr>
              <a:t>ào</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nhau</a:t>
            </a:r>
            <a:r>
              <a:rPr lang="en-US" sz="2800" i="1" dirty="0">
                <a:effectLst/>
                <a:latin typeface="Times New Roman" pitchFamily="18" charset="0"/>
                <a:ea typeface="Calibri" panose="020F0502020204030204" pitchFamily="34" charset="0"/>
                <a:cs typeface="Times New Roman" pitchFamily="18" charset="0"/>
              </a:rPr>
              <a:t>.</a:t>
            </a:r>
            <a:endParaRPr lang="en-US" sz="2800" dirty="0">
              <a:effectLst/>
              <a:latin typeface="Times New Roman" pitchFamily="18" charset="0"/>
              <a:ea typeface="Calibri" panose="020F0502020204030204" pitchFamily="34" charset="0"/>
              <a:cs typeface="Times New Roman" pitchFamily="18" charset="0"/>
            </a:endParaRPr>
          </a:p>
        </p:txBody>
      </p:sp>
      <p:sp>
        <p:nvSpPr>
          <p:cNvPr id="8" name="TextBox 7">
            <a:extLst>
              <a:ext uri="{FF2B5EF4-FFF2-40B4-BE49-F238E27FC236}">
                <a16:creationId xmlns:a16="http://schemas.microsoft.com/office/drawing/2014/main" xmlns="" id="{7CF923F8-59F1-4336-903B-73E0EE05AAFA}"/>
              </a:ext>
            </a:extLst>
          </p:cNvPr>
          <p:cNvSpPr txBox="1"/>
          <p:nvPr/>
        </p:nvSpPr>
        <p:spPr>
          <a:xfrm>
            <a:off x="2785578" y="5455211"/>
            <a:ext cx="8930680" cy="523220"/>
          </a:xfrm>
          <a:prstGeom prst="rect">
            <a:avLst/>
          </a:prstGeom>
          <a:noFill/>
        </p:spPr>
        <p:txBody>
          <a:bodyPr wrap="square">
            <a:spAutoFit/>
          </a:bodyPr>
          <a:lstStyle/>
          <a:p>
            <a:pPr algn="just"/>
            <a:r>
              <a:rPr lang="en-US" sz="2800" b="1" dirty="0">
                <a:solidFill>
                  <a:srgbClr val="0070C0"/>
                </a:solidFill>
                <a:latin typeface="Times New Roman" pitchFamily="18" charset="0"/>
                <a:ea typeface="Calibri" panose="020F0502020204030204" pitchFamily="34" charset="0"/>
                <a:cs typeface="Times New Roman" pitchFamily="18" charset="0"/>
              </a:rPr>
              <a:t>HIÊN:</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i="1" dirty="0">
                <a:effectLst/>
                <a:latin typeface="Times New Roman" pitchFamily="18" charset="0"/>
                <a:ea typeface="Calibri" panose="020F0502020204030204" pitchFamily="34" charset="0"/>
                <a:cs typeface="Times New Roman" pitchFamily="18" charset="0"/>
              </a:rPr>
              <a:t>Ch</a:t>
            </a:r>
            <a:r>
              <a:rPr lang="vi-VN" sz="2800" i="1" dirty="0">
                <a:effectLst/>
                <a:latin typeface="Times New Roman" pitchFamily="18" charset="0"/>
                <a:ea typeface="Calibri" panose="020F0502020204030204" pitchFamily="34" charset="0"/>
                <a:cs typeface="Times New Roman" pitchFamily="18" charset="0"/>
              </a:rPr>
              <a:t>ỉ mặc c</a:t>
            </a:r>
            <a:r>
              <a:rPr lang="en-US" sz="2800" i="1" dirty="0">
                <a:effectLst/>
                <a:latin typeface="Times New Roman" pitchFamily="18" charset="0"/>
                <a:ea typeface="Calibri" panose="020F0502020204030204" pitchFamily="34" charset="0"/>
                <a:cs typeface="Times New Roman" pitchFamily="18" charset="0"/>
              </a:rPr>
              <a:t>ó </a:t>
            </a:r>
            <a:r>
              <a:rPr lang="en-US" sz="2800" i="1" dirty="0" err="1">
                <a:effectLst/>
                <a:latin typeface="Times New Roman" pitchFamily="18" charset="0"/>
                <a:ea typeface="Calibri" panose="020F0502020204030204" pitchFamily="34" charset="0"/>
                <a:cs typeface="Times New Roman" pitchFamily="18" charset="0"/>
              </a:rPr>
              <a:t>manh</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áo</a:t>
            </a:r>
            <a:r>
              <a:rPr lang="en-US" sz="2800" i="1" dirty="0">
                <a:effectLst/>
                <a:latin typeface="Times New Roman" pitchFamily="18" charset="0"/>
                <a:ea typeface="Calibri" panose="020F0502020204030204" pitchFamily="34" charset="0"/>
                <a:cs typeface="Times New Roman" pitchFamily="18" charset="0"/>
              </a:rPr>
              <a:t> </a:t>
            </a:r>
            <a:r>
              <a:rPr lang="en-US" sz="2800" i="1" dirty="0" err="1">
                <a:effectLst/>
                <a:latin typeface="Times New Roman" pitchFamily="18" charset="0"/>
                <a:ea typeface="Calibri" panose="020F0502020204030204" pitchFamily="34" charset="0"/>
                <a:cs typeface="Times New Roman" pitchFamily="18" charset="0"/>
              </a:rPr>
              <a:t>rách</a:t>
            </a:r>
            <a:r>
              <a:rPr lang="en-US" sz="2800" i="1" dirty="0">
                <a:effectLst/>
                <a:latin typeface="Times New Roman" pitchFamily="18" charset="0"/>
                <a:ea typeface="Calibri" panose="020F0502020204030204" pitchFamily="34" charset="0"/>
                <a:cs typeface="Times New Roman" pitchFamily="18" charset="0"/>
              </a:rPr>
              <a:t> t</a:t>
            </a:r>
            <a:r>
              <a:rPr lang="vi-VN" sz="2800" i="1" dirty="0">
                <a:effectLst/>
                <a:latin typeface="Times New Roman" pitchFamily="18" charset="0"/>
                <a:ea typeface="Calibri" panose="020F0502020204030204" pitchFamily="34" charset="0"/>
                <a:cs typeface="Times New Roman" pitchFamily="18" charset="0"/>
              </a:rPr>
              <a:t>ả tơi, hở cả lưng v</a:t>
            </a:r>
            <a:r>
              <a:rPr lang="en-US" sz="2800" i="1" dirty="0">
                <a:effectLst/>
                <a:latin typeface="Times New Roman" pitchFamily="18" charset="0"/>
                <a:ea typeface="Calibri" panose="020F0502020204030204" pitchFamily="34" charset="0"/>
                <a:cs typeface="Times New Roman" pitchFamily="18" charset="0"/>
              </a:rPr>
              <a:t>à </a:t>
            </a:r>
            <a:r>
              <a:rPr lang="en-US" sz="2800" i="1" dirty="0" err="1">
                <a:effectLst/>
                <a:latin typeface="Times New Roman" pitchFamily="18" charset="0"/>
                <a:ea typeface="Calibri" panose="020F0502020204030204" pitchFamily="34" charset="0"/>
                <a:cs typeface="Times New Roman" pitchFamily="18" charset="0"/>
              </a:rPr>
              <a:t>tay</a:t>
            </a:r>
            <a:r>
              <a:rPr lang="en-US" sz="2800" i="1" dirty="0">
                <a:effectLst/>
                <a:latin typeface="Times New Roman" pitchFamily="18" charset="0"/>
                <a:ea typeface="Calibri" panose="020F0502020204030204" pitchFamily="34" charset="0"/>
                <a:cs typeface="Times New Roman" pitchFamily="18" charset="0"/>
              </a:rPr>
              <a:t>.</a:t>
            </a:r>
            <a:endParaRPr lang="en-US" sz="2800" dirty="0">
              <a:effectLst/>
              <a:latin typeface="Times New Roman" pitchFamily="18" charset="0"/>
              <a:ea typeface="Calibri" panose="020F0502020204030204" pitchFamily="34" charset="0"/>
              <a:cs typeface="Times New Roman" pitchFamily="18" charset="0"/>
            </a:endParaRPr>
          </a:p>
        </p:txBody>
      </p:sp>
      <p:pic>
        <p:nvPicPr>
          <p:cNvPr id="10" name="Picture 9">
            <a:extLst>
              <a:ext uri="{FF2B5EF4-FFF2-40B4-BE49-F238E27FC236}">
                <a16:creationId xmlns:a16="http://schemas.microsoft.com/office/drawing/2014/main" xmlns="" id="{CC959E61-F0CC-4773-B4A3-20D2304ED3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15" t="5581" r="55526" b="50000"/>
          <a:stretch/>
        </p:blipFill>
        <p:spPr>
          <a:xfrm>
            <a:off x="-531" y="2080808"/>
            <a:ext cx="2141001" cy="2147874"/>
          </a:xfrm>
          <a:prstGeom prst="rect">
            <a:avLst/>
          </a:prstGeom>
        </p:spPr>
      </p:pic>
      <p:pic>
        <p:nvPicPr>
          <p:cNvPr id="12" name="Picture 11">
            <a:extLst>
              <a:ext uri="{FF2B5EF4-FFF2-40B4-BE49-F238E27FC236}">
                <a16:creationId xmlns:a16="http://schemas.microsoft.com/office/drawing/2014/main" xmlns="" id="{C79F2A1E-8E1D-4C6A-BAEF-1127358F1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97" y="4632072"/>
            <a:ext cx="1880194" cy="1880194"/>
          </a:xfrm>
          <a:prstGeom prst="rect">
            <a:avLst/>
          </a:prstGeom>
        </p:spPr>
      </p:pic>
    </p:spTree>
    <p:extLst>
      <p:ext uri="{BB962C8B-B14F-4D97-AF65-F5344CB8AC3E}">
        <p14:creationId xmlns:p14="http://schemas.microsoft.com/office/powerpoint/2010/main" val="393479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2;p41">
            <a:extLst>
              <a:ext uri="{FF2B5EF4-FFF2-40B4-BE49-F238E27FC236}">
                <a16:creationId xmlns:a16="http://schemas.microsoft.com/office/drawing/2014/main" xmlns="" id="{A16F1A75-DB29-4EE7-8046-843443EDFA8E}"/>
              </a:ext>
            </a:extLst>
          </p:cNvPr>
          <p:cNvSpPr/>
          <p:nvPr/>
        </p:nvSpPr>
        <p:spPr>
          <a:xfrm rot="5400000">
            <a:off x="1473125" y="359795"/>
            <a:ext cx="894902" cy="1241212"/>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529BAB">
              <a:alpha val="217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FF0000"/>
              </a:solidFill>
              <a:latin typeface="Times New Roman" pitchFamily="18" charset="0"/>
              <a:cs typeface="Times New Roman" pitchFamily="18" charset="0"/>
            </a:endParaRPr>
          </a:p>
        </p:txBody>
      </p:sp>
      <p:sp>
        <p:nvSpPr>
          <p:cNvPr id="3" name="Google Shape;529;p41">
            <a:extLst>
              <a:ext uri="{FF2B5EF4-FFF2-40B4-BE49-F238E27FC236}">
                <a16:creationId xmlns:a16="http://schemas.microsoft.com/office/drawing/2014/main" xmlns="" id="{E2BD0682-0E86-4622-9DC7-1B9CEE97A831}"/>
              </a:ext>
            </a:extLst>
          </p:cNvPr>
          <p:cNvSpPr txBox="1">
            <a:spLocks noGrp="1"/>
          </p:cNvSpPr>
          <p:nvPr/>
        </p:nvSpPr>
        <p:spPr>
          <a:xfrm>
            <a:off x="1492175" y="491359"/>
            <a:ext cx="856800" cy="89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600"/>
              <a:buFont typeface="Calistoga"/>
              <a:buNone/>
              <a:defRPr sz="4000" b="0" i="0" u="none" strike="noStrike" cap="none">
                <a:solidFill>
                  <a:schemeClr val="dk2"/>
                </a:solidFill>
                <a:latin typeface="Calistoga"/>
                <a:ea typeface="Calistoga"/>
                <a:cs typeface="Calistoga"/>
                <a:sym typeface="Calistoga"/>
              </a:defRPr>
            </a:lvl1pPr>
            <a:lvl2pPr marR="0" lvl="1"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2600"/>
              <a:buFont typeface="Arial"/>
              <a:buNone/>
              <a:defRPr sz="26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r>
              <a:rPr lang="en-GB" dirty="0">
                <a:solidFill>
                  <a:srgbClr val="FF0000"/>
                </a:solidFill>
                <a:latin typeface="Times New Roman" pitchFamily="18" charset="0"/>
                <a:cs typeface="Times New Roman" pitchFamily="18" charset="0"/>
              </a:rPr>
              <a:t>03</a:t>
            </a:r>
            <a:endParaRPr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DB3802A8-3CDD-4017-9876-EE2F3AA2DC92}"/>
              </a:ext>
            </a:extLst>
          </p:cNvPr>
          <p:cNvSpPr txBox="1"/>
          <p:nvPr/>
        </p:nvSpPr>
        <p:spPr>
          <a:xfrm>
            <a:off x="2836601" y="543583"/>
            <a:ext cx="10847502" cy="646331"/>
          </a:xfrm>
          <a:prstGeom prst="rect">
            <a:avLst/>
          </a:prstGeom>
          <a:noFill/>
        </p:spPr>
        <p:txBody>
          <a:bodyPr wrap="square">
            <a:spAutoFit/>
          </a:bodyPr>
          <a:lstStyle/>
          <a:p>
            <a:pPr algn="just"/>
            <a:r>
              <a:rPr lang="vi-VN" sz="3600" dirty="0">
                <a:solidFill>
                  <a:srgbClr val="FF0000"/>
                </a:solidFill>
                <a:latin typeface="Times New Roman" pitchFamily="18" charset="0"/>
                <a:ea typeface="Calibri" panose="020F0502020204030204" pitchFamily="34" charset="0"/>
                <a:cs typeface="Times New Roman" pitchFamily="18" charset="0"/>
              </a:rPr>
              <a:t>Thái độ của đám trẻ khi thấy Sơn và Lan là gì?</a:t>
            </a:r>
            <a:endParaRPr lang="en-US" sz="3600" dirty="0">
              <a:solidFill>
                <a:srgbClr val="FF0000"/>
              </a:solidFill>
              <a:latin typeface="Times New Roman" pitchFamily="18" charset="0"/>
              <a:ea typeface="Calibri" panose="020F0502020204030204" pitchFamily="34" charset="0"/>
              <a:cs typeface="Times New Roman" pitchFamily="18" charset="0"/>
            </a:endParaRPr>
          </a:p>
        </p:txBody>
      </p:sp>
      <p:sp>
        <p:nvSpPr>
          <p:cNvPr id="5" name="TextBox 4">
            <a:extLst>
              <a:ext uri="{FF2B5EF4-FFF2-40B4-BE49-F238E27FC236}">
                <a16:creationId xmlns:a16="http://schemas.microsoft.com/office/drawing/2014/main" xmlns="" id="{305B9A69-0667-48B9-9D80-41ADCE8749B8}"/>
              </a:ext>
            </a:extLst>
          </p:cNvPr>
          <p:cNvSpPr txBox="1"/>
          <p:nvPr/>
        </p:nvSpPr>
        <p:spPr>
          <a:xfrm>
            <a:off x="2758794" y="1442553"/>
            <a:ext cx="9064611" cy="3418756"/>
          </a:xfrm>
          <a:prstGeom prst="rect">
            <a:avLst/>
          </a:prstGeom>
          <a:noFill/>
        </p:spPr>
        <p:txBody>
          <a:bodyPr wrap="square">
            <a:spAutoFit/>
          </a:bodyPr>
          <a:lstStyle/>
          <a:p>
            <a:pPr algn="ctr">
              <a:lnSpc>
                <a:spcPct val="115000"/>
              </a:lnSpc>
              <a:spcAft>
                <a:spcPts val="1000"/>
              </a:spcAft>
            </a:pPr>
            <a:r>
              <a:rPr lang="en-US" sz="2800" b="1" dirty="0">
                <a:solidFill>
                  <a:srgbClr val="0070C0"/>
                </a:solidFill>
                <a:effectLst/>
                <a:latin typeface="Times New Roman" pitchFamily="18" charset="0"/>
                <a:ea typeface="Calibri" panose="020F0502020204030204" pitchFamily="34" charset="0"/>
                <a:cs typeface="Times New Roman" pitchFamily="18" charset="0"/>
              </a:rPr>
              <a:t>LŨ TRẺ:</a:t>
            </a:r>
          </a:p>
          <a:p>
            <a:pP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Đ</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ợi Sơn ở cuối chợ để chơi đ</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L</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ộ vẻ vui mừng, nhưng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v</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ẫn đứng xa, kh</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dám</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v</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ồ vập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như biết c</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ái</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ph</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ận ngh</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èo</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hèn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c</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ủa ch</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úng</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v</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ậy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ắt ngắm bộ quần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ới của Sơn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mong</a:t>
            </a:r>
            <a:endParaRPr lang="en-US" sz="2800" dirty="0">
              <a:effectLst/>
              <a:latin typeface="Times New Roman" pitchFamily="18" charset="0"/>
              <a:ea typeface="Calibri" panose="020F0502020204030204" pitchFamily="34" charset="0"/>
              <a:cs typeface="Times New Roman" pitchFamily="18" charset="0"/>
            </a:endParaRPr>
          </a:p>
        </p:txBody>
      </p:sp>
      <p:sp>
        <p:nvSpPr>
          <p:cNvPr id="6" name="TextBox 5">
            <a:extLst>
              <a:ext uri="{FF2B5EF4-FFF2-40B4-BE49-F238E27FC236}">
                <a16:creationId xmlns:a16="http://schemas.microsoft.com/office/drawing/2014/main" xmlns="" id="{E448814A-F620-4DBB-A90C-1F3727C00F0F}"/>
              </a:ext>
            </a:extLst>
          </p:cNvPr>
          <p:cNvSpPr txBox="1"/>
          <p:nvPr/>
        </p:nvSpPr>
        <p:spPr>
          <a:xfrm>
            <a:off x="2836601" y="4935791"/>
            <a:ext cx="9347370" cy="1815882"/>
          </a:xfrm>
          <a:prstGeom prst="rect">
            <a:avLst/>
          </a:prstGeom>
          <a:noFill/>
        </p:spPr>
        <p:txBody>
          <a:bodyPr wrap="square">
            <a:spAutoFit/>
          </a:bodyPr>
          <a:lstStyle/>
          <a:p>
            <a:pPr algn="ctr"/>
            <a:r>
              <a:rPr lang="en-US" sz="2800" b="1" dirty="0">
                <a:solidFill>
                  <a:srgbClr val="0070C0"/>
                </a:solidFill>
                <a:latin typeface="Times New Roman" pitchFamily="18" charset="0"/>
                <a:ea typeface="Calibri" panose="020F0502020204030204" pitchFamily="34" charset="0"/>
                <a:cs typeface="Times New Roman" pitchFamily="18" charset="0"/>
              </a:rPr>
              <a:t>HIÊN: </a:t>
            </a:r>
          </a:p>
          <a:p>
            <a:pPr algn="just"/>
            <a:r>
              <a:rPr lang="en-US" sz="2800" dirty="0">
                <a:latin typeface="Times New Roman" panose="02020603050405020304" pitchFamily="18" charset="0"/>
                <a:ea typeface="Calibri" panose="020F0502020204030204" pitchFamily="34" charset="0"/>
                <a:cs typeface="Times New Roman" pitchFamily="18" charset="0"/>
              </a:rPr>
              <a:t>-</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i="1" dirty="0">
                <a:latin typeface="Times New Roman" panose="02020603050405020304" pitchFamily="18" charset="0"/>
                <a:ea typeface="Calibri" panose="020F0502020204030204" pitchFamily="34" charset="0"/>
                <a:cs typeface="Times New Roman" pitchFamily="18" charset="0"/>
              </a:rPr>
              <a:t>Đ</a:t>
            </a:r>
            <a:r>
              <a:rPr lang="vi-VN" sz="2800" i="1" dirty="0">
                <a:effectLst/>
                <a:latin typeface="Times New Roman" panose="02020603050405020304" pitchFamily="18" charset="0"/>
                <a:ea typeface="Calibri" panose="020F0502020204030204" pitchFamily="34" charset="0"/>
                <a:cs typeface="Times New Roman" pitchFamily="18" charset="0"/>
              </a:rPr>
              <a:t>ứng dựa v</a:t>
            </a:r>
            <a:r>
              <a:rPr lang="en-US" sz="2800" i="1" dirty="0" err="1">
                <a:effectLst/>
                <a:latin typeface="Times New Roman" panose="02020603050405020304" pitchFamily="18" charset="0"/>
                <a:ea typeface="Calibri" panose="020F0502020204030204" pitchFamily="34" charset="0"/>
                <a:cs typeface="Times New Roman" pitchFamily="18" charset="0"/>
              </a:rPr>
              <a:t>ào</a:t>
            </a:r>
            <a:r>
              <a:rPr lang="en-US" sz="2800" i="1" dirty="0">
                <a:effectLst/>
                <a:latin typeface="Times New Roman" panose="02020603050405020304" pitchFamily="18" charset="0"/>
                <a:ea typeface="Calibri" panose="020F0502020204030204" pitchFamily="34" charset="0"/>
                <a:cs typeface="Times New Roman" pitchFamily="18" charset="0"/>
              </a:rPr>
              <a:t> c</a:t>
            </a:r>
            <a:r>
              <a:rPr lang="vi-VN" sz="2800" i="1" dirty="0">
                <a:effectLst/>
                <a:latin typeface="Times New Roman" panose="02020603050405020304" pitchFamily="18" charset="0"/>
                <a:ea typeface="Calibri" panose="020F0502020204030204" pitchFamily="34" charset="0"/>
                <a:cs typeface="Times New Roman" pitchFamily="18" charset="0"/>
              </a:rPr>
              <a:t>ột qu</a:t>
            </a:r>
            <a:r>
              <a:rPr lang="en-US" sz="2800" i="1" dirty="0" err="1">
                <a:effectLst/>
                <a:latin typeface="Times New Roman" panose="02020603050405020304" pitchFamily="18" charset="0"/>
                <a:ea typeface="Calibri" panose="020F0502020204030204" pitchFamily="34" charset="0"/>
                <a:cs typeface="Times New Roman" pitchFamily="18" charset="0"/>
              </a:rPr>
              <a:t>án</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i="1" dirty="0">
                <a:effectLst/>
                <a:latin typeface="Times New Roman" panose="02020603050405020304" pitchFamily="18" charset="0"/>
                <a:ea typeface="Calibri" panose="020F0502020204030204" pitchFamily="34" charset="0"/>
                <a:cs typeface="Times New Roman" pitchFamily="18" charset="0"/>
              </a:rPr>
              <a:t>co </a:t>
            </a:r>
            <a:r>
              <a:rPr lang="en-US" sz="2800" i="1" dirty="0" err="1">
                <a:effectLst/>
                <a:latin typeface="Times New Roman" panose="02020603050405020304" pitchFamily="18" charset="0"/>
                <a:ea typeface="Calibri" panose="020F0502020204030204" pitchFamily="34" charset="0"/>
                <a:cs typeface="Times New Roman" pitchFamily="18" charset="0"/>
              </a:rPr>
              <a:t>ro</a:t>
            </a:r>
            <a:r>
              <a:rPr lang="en-US" sz="2800" i="1" dirty="0">
                <a:effectLst/>
                <a:latin typeface="Times New Roman" panose="02020603050405020304" pitchFamily="18" charset="0"/>
                <a:ea typeface="Calibri" panose="020F0502020204030204" pitchFamily="34" charset="0"/>
                <a:cs typeface="Times New Roman" pitchFamily="18" charset="0"/>
              </a:rPr>
              <a:t> đ</a:t>
            </a:r>
            <a:r>
              <a:rPr lang="vi-VN" sz="2800" i="1" dirty="0">
                <a:effectLst/>
                <a:latin typeface="Times New Roman" panose="02020603050405020304" pitchFamily="18" charset="0"/>
                <a:ea typeface="Calibri" panose="020F0502020204030204" pitchFamily="34" charset="0"/>
                <a:cs typeface="Times New Roman" pitchFamily="18" charset="0"/>
              </a:rPr>
              <a:t>ứng b</a:t>
            </a:r>
            <a:r>
              <a:rPr lang="en-US" sz="2800" i="1" dirty="0" err="1">
                <a:effectLst/>
                <a:latin typeface="Times New Roman" panose="02020603050405020304" pitchFamily="18" charset="0"/>
                <a:ea typeface="Calibri" panose="020F0502020204030204" pitchFamily="34" charset="0"/>
                <a:cs typeface="Times New Roman" pitchFamily="18" charset="0"/>
              </a:rPr>
              <a:t>ên</a:t>
            </a:r>
            <a:r>
              <a:rPr lang="en-US" sz="2800" i="1" dirty="0">
                <a:effectLst/>
                <a:latin typeface="Times New Roman" panose="02020603050405020304" pitchFamily="18" charset="0"/>
                <a:ea typeface="Calibri" panose="020F0502020204030204" pitchFamily="34" charset="0"/>
                <a:cs typeface="Times New Roman" pitchFamily="18" charset="0"/>
              </a:rPr>
              <a:t> c</a:t>
            </a:r>
            <a:r>
              <a:rPr lang="vi-VN" sz="2800" i="1" dirty="0">
                <a:effectLst/>
                <a:latin typeface="Times New Roman" panose="02020603050405020304" pitchFamily="18" charset="0"/>
                <a:ea typeface="Calibri" panose="020F0502020204030204" pitchFamily="34" charset="0"/>
                <a:cs typeface="Times New Roman" pitchFamily="18" charset="0"/>
              </a:rPr>
              <a:t>ột qu</a:t>
            </a:r>
            <a:r>
              <a:rPr lang="en-US" sz="2800" i="1" dirty="0" err="1">
                <a:effectLst/>
                <a:latin typeface="Times New Roman" panose="02020603050405020304" pitchFamily="18" charset="0"/>
                <a:ea typeface="Calibri" panose="020F0502020204030204" pitchFamily="34" charset="0"/>
                <a:cs typeface="Times New Roman" pitchFamily="18" charset="0"/>
              </a:rPr>
              <a:t>án</a:t>
            </a:r>
            <a:r>
              <a:rPr lang="en-US" sz="2800" dirty="0">
                <a:effectLst/>
                <a:latin typeface="Times New Roman" panose="02020603050405020304" pitchFamily="18" charset="0"/>
                <a:ea typeface="Calibri" panose="020F0502020204030204" pitchFamily="34" charset="0"/>
                <a:cs typeface="Times New Roman" pitchFamily="18" charset="0"/>
              </a:rPr>
              <a:t>  </a:t>
            </a:r>
          </a:p>
          <a:p>
            <a:pPr algn="just">
              <a:tabLst>
                <a:tab pos="1460500" algn="l"/>
              </a:tabLst>
            </a:pPr>
            <a:r>
              <a:rPr lang="en-US" sz="2800" dirty="0">
                <a:latin typeface="Times New Roman" panose="02020603050405020304" pitchFamily="18" charset="0"/>
                <a:ea typeface="Calibri" panose="020F0502020204030204" pitchFamily="34" charset="0"/>
                <a:cs typeface="Times New Roman" pitchFamily="18" charset="0"/>
              </a:rPr>
              <a:t>-</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i="1" dirty="0">
                <a:effectLst/>
                <a:latin typeface="Times New Roman" panose="02020603050405020304" pitchFamily="18" charset="0"/>
                <a:ea typeface="Calibri" panose="020F0502020204030204" pitchFamily="34" charset="0"/>
                <a:cs typeface="Times New Roman" pitchFamily="18" charset="0"/>
              </a:rPr>
              <a:t>G</a:t>
            </a:r>
            <a:r>
              <a:rPr lang="vi-VN" sz="2800" i="1" dirty="0">
                <a:effectLst/>
                <a:latin typeface="Times New Roman" panose="02020603050405020304" pitchFamily="18" charset="0"/>
                <a:ea typeface="Calibri" panose="020F0502020204030204" pitchFamily="34" charset="0"/>
                <a:cs typeface="Times New Roman" pitchFamily="18" charset="0"/>
              </a:rPr>
              <a:t>ọi kh</a:t>
            </a:r>
            <a:r>
              <a:rPr lang="en-US" sz="2800" i="1" dirty="0" err="1">
                <a:effectLst/>
                <a:latin typeface="Times New Roman" panose="02020603050405020304" pitchFamily="18" charset="0"/>
                <a:ea typeface="Calibri" panose="020F0502020204030204" pitchFamily="34" charset="0"/>
                <a:cs typeface="Times New Roman" pitchFamily="18" charset="0"/>
              </a:rPr>
              <a:t>ông</a:t>
            </a:r>
            <a:r>
              <a:rPr lang="en-US" sz="2800" i="1" dirty="0">
                <a:effectLst/>
                <a:latin typeface="Times New Roman" panose="02020603050405020304" pitchFamily="18" charset="0"/>
                <a:ea typeface="Calibri" panose="020F0502020204030204" pitchFamily="34" charset="0"/>
                <a:cs typeface="Times New Roman" pitchFamily="18" charset="0"/>
              </a:rPr>
              <a:t> l</a:t>
            </a:r>
            <a:r>
              <a:rPr lang="vi-VN" sz="2800" i="1" dirty="0">
                <a:effectLst/>
                <a:latin typeface="Times New Roman" panose="02020603050405020304" pitchFamily="18" charset="0"/>
                <a:ea typeface="Calibri" panose="020F0502020204030204" pitchFamily="34" charset="0"/>
                <a:cs typeface="Times New Roman" pitchFamily="18" charset="0"/>
              </a:rPr>
              <a:t>ại</a:t>
            </a:r>
            <a:r>
              <a:rPr lang="en-US" sz="2800" i="1" dirty="0">
                <a:effectLst/>
                <a:latin typeface="Times New Roman" panose="02020603050405020304" pitchFamily="18" charset="0"/>
                <a:ea typeface="Calibri" panose="020F0502020204030204" pitchFamily="34" charset="0"/>
                <a:cs typeface="Times New Roman" pitchFamily="18" charset="0"/>
              </a:rPr>
              <a:t>.</a:t>
            </a:r>
            <a:r>
              <a:rPr lang="vi-VN" sz="2800" i="1" dirty="0">
                <a:effectLst/>
                <a:latin typeface="Times New Roman" panose="02020603050405020304" pitchFamily="18" charset="0"/>
                <a:ea typeface="Calibri" panose="020F0502020204030204" pitchFamily="34" charset="0"/>
                <a:cs typeface="Times New Roman" pitchFamily="18" charset="0"/>
              </a:rPr>
              <a:t>	</a:t>
            </a:r>
            <a:endParaRPr lang="en-US" sz="2800" dirty="0">
              <a:effectLst/>
              <a:latin typeface="Times New Roman" panose="02020603050405020304" pitchFamily="18" charset="0"/>
              <a:ea typeface="Calibri" panose="020F0502020204030204" pitchFamily="34" charset="0"/>
              <a:cs typeface="Times New Roman" pitchFamily="18" charset="0"/>
            </a:endParaRPr>
          </a:p>
          <a:p>
            <a:pPr algn="just"/>
            <a:r>
              <a:rPr lang="en-US" sz="2800" dirty="0">
                <a:latin typeface="Times New Roman" panose="02020603050405020304" pitchFamily="18" charset="0"/>
                <a:ea typeface="Calibri" panose="020F0502020204030204" pitchFamily="34" charset="0"/>
                <a:cs typeface="Times New Roman" pitchFamily="18" charset="0"/>
              </a:rPr>
              <a:t>-</a:t>
            </a:r>
            <a:r>
              <a:rPr lang="en-US" sz="2800" dirty="0">
                <a:effectLst/>
                <a:latin typeface="Times New Roman" panose="02020603050405020304" pitchFamily="18" charset="0"/>
                <a:ea typeface="Calibri" panose="020F0502020204030204" pitchFamily="34" charset="0"/>
                <a:cs typeface="Times New Roman" pitchFamily="18" charset="0"/>
              </a:rPr>
              <a:t> Khi </a:t>
            </a:r>
            <a:r>
              <a:rPr lang="en-US" sz="2800" dirty="0" err="1">
                <a:effectLst/>
                <a:latin typeface="Times New Roman" panose="02020603050405020304" pitchFamily="18" charset="0"/>
                <a:ea typeface="Calibri" panose="020F0502020204030204" pitchFamily="34" charset="0"/>
                <a:cs typeface="Times New Roman" pitchFamily="18" charset="0"/>
              </a:rPr>
              <a:t>đư</a:t>
            </a:r>
            <a:r>
              <a:rPr lang="vi-VN" sz="2800" dirty="0">
                <a:effectLst/>
                <a:latin typeface="Times New Roman" panose="02020603050405020304" pitchFamily="18" charset="0"/>
                <a:ea typeface="Calibri" panose="020F0502020204030204" pitchFamily="34" charset="0"/>
                <a:cs typeface="Times New Roman" pitchFamily="18" charset="0"/>
              </a:rPr>
              <a:t>ợc hỏi </a:t>
            </a:r>
            <a:r>
              <a:rPr lang="en-US" sz="2800" dirty="0">
                <a:effectLst/>
                <a:latin typeface="Times New Roman" panose="02020603050405020304" pitchFamily="18" charset="0"/>
                <a:ea typeface="Calibri" panose="020F0502020204030204" pitchFamily="34" charset="0"/>
                <a:cs typeface="Times New Roman" pitchFamily="18" charset="0"/>
              </a:rPr>
              <a:t>“</a:t>
            </a:r>
            <a:r>
              <a:rPr lang="vi-VN" sz="2800" i="1" dirty="0">
                <a:effectLst/>
                <a:latin typeface="Times New Roman" panose="02020603050405020304" pitchFamily="18" charset="0"/>
                <a:ea typeface="Calibri" panose="020F0502020204030204" pitchFamily="34" charset="0"/>
                <a:cs typeface="Times New Roman" pitchFamily="18" charset="0"/>
              </a:rPr>
              <a:t>bịu xịu</a:t>
            </a:r>
            <a:r>
              <a:rPr lang="en-US" sz="2800" i="1" dirty="0">
                <a:effectLst/>
                <a:latin typeface="Times New Roman" panose="02020603050405020304" pitchFamily="18" charset="0"/>
                <a:ea typeface="Calibri" panose="020F0502020204030204" pitchFamily="34" charset="0"/>
                <a:cs typeface="Times New Roman" pitchFamily="18" charset="0"/>
              </a:rPr>
              <a:t>”</a:t>
            </a:r>
            <a:r>
              <a:rPr lang="vi-VN" sz="2800" dirty="0">
                <a:effectLst/>
                <a:latin typeface="Times New Roman" panose="02020603050405020304" pitchFamily="18" charset="0"/>
                <a:ea typeface="Calibri" panose="020F0502020204030204" pitchFamily="34" charset="0"/>
                <a:cs typeface="Times New Roman" pitchFamily="18" charset="0"/>
              </a:rPr>
              <a:t> trả lời: mặt xị xuống, </a:t>
            </a:r>
            <a:r>
              <a:rPr lang="en-US" sz="2800" dirty="0" err="1">
                <a:effectLst/>
                <a:latin typeface="Times New Roman" panose="02020603050405020304" pitchFamily="18" charset="0"/>
                <a:ea typeface="Calibri" panose="020F0502020204030204" pitchFamily="34" charset="0"/>
                <a:cs typeface="Times New Roman" pitchFamily="18" charset="0"/>
              </a:rPr>
              <a:t>tủi</a:t>
            </a:r>
            <a:r>
              <a:rPr lang="en-US" sz="2800" dirty="0">
                <a:effectLst/>
                <a:latin typeface="Times New Roman" panose="02020603050405020304" pitchFamily="18" charset="0"/>
                <a:ea typeface="Calibri" panose="020F0502020204030204" pitchFamily="34" charset="0"/>
                <a:cs typeface="Times New Roman" pitchFamily="18" charset="0"/>
              </a:rPr>
              <a:t> </a:t>
            </a:r>
            <a:r>
              <a:rPr lang="en-US" sz="2800" dirty="0" err="1">
                <a:effectLst/>
                <a:latin typeface="Times New Roman" panose="02020603050405020304" pitchFamily="18" charset="0"/>
                <a:ea typeface="Calibri" panose="020F0502020204030204" pitchFamily="34" charset="0"/>
                <a:cs typeface="Times New Roman" pitchFamily="18" charset="0"/>
              </a:rPr>
              <a:t>thân</a:t>
            </a:r>
            <a:endParaRPr lang="en-US" sz="2800" dirty="0">
              <a:effectLst/>
              <a:latin typeface="Times New Roman" panose="02020603050405020304" pitchFamily="18" charset="0"/>
              <a:ea typeface="Calibri" panose="020F0502020204030204" pitchFamily="34" charset="0"/>
              <a:cs typeface="Times New Roman" pitchFamily="18" charset="0"/>
            </a:endParaRPr>
          </a:p>
        </p:txBody>
      </p:sp>
      <p:pic>
        <p:nvPicPr>
          <p:cNvPr id="7" name="Picture 6">
            <a:extLst>
              <a:ext uri="{FF2B5EF4-FFF2-40B4-BE49-F238E27FC236}">
                <a16:creationId xmlns:a16="http://schemas.microsoft.com/office/drawing/2014/main" xmlns="" id="{83DB779C-3D99-47A3-BB07-2E3778AB7B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15" t="5581" r="55526" b="50000"/>
          <a:stretch/>
        </p:blipFill>
        <p:spPr>
          <a:xfrm>
            <a:off x="0" y="2090496"/>
            <a:ext cx="2141001" cy="2147874"/>
          </a:xfrm>
          <a:prstGeom prst="rect">
            <a:avLst/>
          </a:prstGeom>
        </p:spPr>
      </p:pic>
      <p:pic>
        <p:nvPicPr>
          <p:cNvPr id="8" name="Picture 7">
            <a:extLst>
              <a:ext uri="{FF2B5EF4-FFF2-40B4-BE49-F238E27FC236}">
                <a16:creationId xmlns:a16="http://schemas.microsoft.com/office/drawing/2014/main" xmlns="" id="{1132C3E4-1B05-4669-965D-C7151A0F7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03" y="4902902"/>
            <a:ext cx="1880194" cy="1880194"/>
          </a:xfrm>
          <a:prstGeom prst="rect">
            <a:avLst/>
          </a:prstGeom>
        </p:spPr>
      </p:pic>
    </p:spTree>
    <p:extLst>
      <p:ext uri="{BB962C8B-B14F-4D97-AF65-F5344CB8AC3E}">
        <p14:creationId xmlns:p14="http://schemas.microsoft.com/office/powerpoint/2010/main" val="395255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07E1B9A4-31A1-49D0-BD40-D3F8D76D60D0}"/>
              </a:ext>
            </a:extLst>
          </p:cNvPr>
          <p:cNvSpPr/>
          <p:nvPr/>
        </p:nvSpPr>
        <p:spPr>
          <a:xfrm>
            <a:off x="5285678" y="2048557"/>
            <a:ext cx="6340548" cy="1190846"/>
          </a:xfrm>
          <a:prstGeom prst="roundRect">
            <a:avLst>
              <a:gd name="adj" fmla="val 3125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3000" dirty="0" err="1">
                <a:solidFill>
                  <a:schemeClr val="tx1"/>
                </a:solidFill>
                <a:latin typeface="Times New Roman" pitchFamily="18" charset="0"/>
                <a:ea typeface="Calibri" panose="020F0502020204030204" pitchFamily="34" charset="0"/>
                <a:cs typeface="Times New Roman" pitchFamily="18" charset="0"/>
              </a:rPr>
              <a:t>Yên</a:t>
            </a:r>
            <a:r>
              <a:rPr lang="en-US" sz="3000" dirty="0">
                <a:solidFill>
                  <a:schemeClr val="tx1"/>
                </a:solidFill>
                <a:latin typeface="Times New Roman" pitchFamily="18" charset="0"/>
                <a:ea typeface="Calibri" panose="020F0502020204030204" pitchFamily="34" charset="0"/>
                <a:cs typeface="Times New Roman" pitchFamily="18" charset="0"/>
              </a:rPr>
              <a:t> </a:t>
            </a:r>
            <a:r>
              <a:rPr lang="vi-VN" sz="3000" dirty="0">
                <a:solidFill>
                  <a:schemeClr val="tx1"/>
                </a:solidFill>
                <a:latin typeface="Times New Roman" pitchFamily="18" charset="0"/>
                <a:ea typeface="Calibri" panose="020F0502020204030204" pitchFamily="34" charset="0"/>
                <a:cs typeface="Times New Roman" pitchFamily="18" charset="0"/>
              </a:rPr>
              <a:t>ả, vắng lặng</a:t>
            </a:r>
            <a:r>
              <a:rPr lang="en-US" sz="3000" dirty="0">
                <a:solidFill>
                  <a:schemeClr val="tx1"/>
                </a:solidFill>
                <a:latin typeface="Times New Roman" pitchFamily="18" charset="0"/>
                <a:ea typeface="Calibri" panose="020F0502020204030204" pitchFamily="34" charset="0"/>
                <a:cs typeface="Times New Roman" pitchFamily="18" charset="0"/>
              </a:rPr>
              <a:t>.</a:t>
            </a:r>
            <a:r>
              <a:rPr lang="vi-VN" sz="3000" dirty="0">
                <a:solidFill>
                  <a:schemeClr val="tx1"/>
                </a:solidFill>
                <a:latin typeface="Times New Roman" pitchFamily="18" charset="0"/>
                <a:ea typeface="Calibri" panose="020F0502020204030204" pitchFamily="34" charset="0"/>
                <a:cs typeface="Times New Roman" pitchFamily="18" charset="0"/>
              </a:rPr>
              <a:t> </a:t>
            </a:r>
            <a:endParaRPr lang="en-US" sz="3000" dirty="0">
              <a:solidFill>
                <a:schemeClr val="tx1"/>
              </a:solidFill>
              <a:latin typeface="Times New Roman" pitchFamily="18" charset="0"/>
              <a:ea typeface="Calibri" panose="020F0502020204030204" pitchFamily="34" charset="0"/>
              <a:cs typeface="Times New Roman" pitchFamily="18" charset="0"/>
            </a:endParaRPr>
          </a:p>
        </p:txBody>
      </p:sp>
      <p:sp>
        <p:nvSpPr>
          <p:cNvPr id="24" name="Rectangle: Rounded Corners 23">
            <a:extLst>
              <a:ext uri="{FF2B5EF4-FFF2-40B4-BE49-F238E27FC236}">
                <a16:creationId xmlns:a16="http://schemas.microsoft.com/office/drawing/2014/main" xmlns="" id="{7E44EAAE-7EF2-4C04-BA15-50FDD037AA12}"/>
              </a:ext>
            </a:extLst>
          </p:cNvPr>
          <p:cNvSpPr/>
          <p:nvPr/>
        </p:nvSpPr>
        <p:spPr>
          <a:xfrm>
            <a:off x="5280231" y="3608440"/>
            <a:ext cx="6340548" cy="1190847"/>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000" dirty="0">
                <a:solidFill>
                  <a:schemeClr val="tx1"/>
                </a:solidFill>
                <a:latin typeface="Times New Roman" pitchFamily="18" charset="0"/>
                <a:ea typeface="Calibri" panose="020F0502020204030204" pitchFamily="34" charset="0"/>
                <a:cs typeface="Times New Roman" pitchFamily="18" charset="0"/>
              </a:rPr>
              <a:t>Ngh</a:t>
            </a:r>
            <a:r>
              <a:rPr lang="en-US" sz="3000" dirty="0" err="1">
                <a:solidFill>
                  <a:schemeClr val="tx1"/>
                </a:solidFill>
                <a:latin typeface="Times New Roman" pitchFamily="18" charset="0"/>
                <a:ea typeface="Calibri" panose="020F0502020204030204" pitchFamily="34" charset="0"/>
                <a:cs typeface="Times New Roman" pitchFamily="18" charset="0"/>
              </a:rPr>
              <a:t>èo</a:t>
            </a:r>
            <a:r>
              <a:rPr lang="en-US" sz="3000" dirty="0">
                <a:solidFill>
                  <a:schemeClr val="tx1"/>
                </a:solidFill>
                <a:latin typeface="Times New Roman" pitchFamily="18" charset="0"/>
                <a:ea typeface="Calibri" panose="020F0502020204030204" pitchFamily="34" charset="0"/>
                <a:cs typeface="Times New Roman" pitchFamily="18" charset="0"/>
              </a:rPr>
              <a:t> + </a:t>
            </a:r>
            <a:r>
              <a:rPr lang="en-US" sz="3000" dirty="0" err="1">
                <a:solidFill>
                  <a:schemeClr val="tx1"/>
                </a:solidFill>
                <a:latin typeface="Times New Roman" pitchFamily="18" charset="0"/>
                <a:ea typeface="Calibri" panose="020F0502020204030204" pitchFamily="34" charset="0"/>
                <a:cs typeface="Times New Roman" pitchFamily="18" charset="0"/>
              </a:rPr>
              <a:t>Khung</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cảnh</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mùa</a:t>
            </a:r>
            <a:r>
              <a:rPr lang="en-US" sz="3000" dirty="0">
                <a:solidFill>
                  <a:schemeClr val="tx1"/>
                </a:solidFill>
                <a:latin typeface="Times New Roman" pitchFamily="18" charset="0"/>
                <a:ea typeface="Calibri" panose="020F0502020204030204" pitchFamily="34" charset="0"/>
                <a:cs typeface="Times New Roman" pitchFamily="18" charset="0"/>
              </a:rPr>
              <a:t> </a:t>
            </a:r>
            <a:r>
              <a:rPr lang="en-US" sz="3000" dirty="0" err="1">
                <a:solidFill>
                  <a:schemeClr val="tx1"/>
                </a:solidFill>
                <a:latin typeface="Times New Roman" pitchFamily="18" charset="0"/>
                <a:ea typeface="Calibri" panose="020F0502020204030204" pitchFamily="34" charset="0"/>
                <a:cs typeface="Times New Roman" pitchFamily="18" charset="0"/>
              </a:rPr>
              <a:t>đông</a:t>
            </a:r>
            <a:endParaRPr lang="en-US" sz="3000" dirty="0">
              <a:solidFill>
                <a:schemeClr val="tx1"/>
              </a:solidFill>
              <a:latin typeface="Times New Roman" pitchFamily="18" charset="0"/>
              <a:ea typeface="Calibri" panose="020F0502020204030204" pitchFamily="34" charset="0"/>
              <a:cs typeface="Times New Roman" pitchFamily="18" charset="0"/>
            </a:endParaRPr>
          </a:p>
        </p:txBody>
      </p:sp>
      <p:sp>
        <p:nvSpPr>
          <p:cNvPr id="25" name="Rectangle: Rounded Corners 24">
            <a:extLst>
              <a:ext uri="{FF2B5EF4-FFF2-40B4-BE49-F238E27FC236}">
                <a16:creationId xmlns:a16="http://schemas.microsoft.com/office/drawing/2014/main" xmlns="" id="{B250D633-03C4-4F6A-A4C3-EF6AC4DDD45C}"/>
              </a:ext>
            </a:extLst>
          </p:cNvPr>
          <p:cNvSpPr/>
          <p:nvPr/>
        </p:nvSpPr>
        <p:spPr>
          <a:xfrm>
            <a:off x="5280231" y="5122831"/>
            <a:ext cx="6340548" cy="1190848"/>
          </a:xfrm>
          <a:prstGeom prst="roundRect">
            <a:avLst>
              <a:gd name="adj" fmla="val 312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30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K</a:t>
            </a:r>
            <a:r>
              <a:rPr lang="en-US" sz="3000" dirty="0" err="1">
                <a:solidFill>
                  <a:schemeClr val="tx1"/>
                </a:solidFill>
                <a:latin typeface="Times New Roman" pitchFamily="18" charset="0"/>
                <a:ea typeface="Calibri" panose="020F0502020204030204" pitchFamily="34" charset="0"/>
                <a:cs typeface="Times New Roman" pitchFamily="18" charset="0"/>
              </a:rPr>
              <a:t>h</a:t>
            </a:r>
            <a:r>
              <a:rPr lang="vi-VN" sz="3000" dirty="0">
                <a:solidFill>
                  <a:schemeClr val="tx1"/>
                </a:solidFill>
                <a:latin typeface="Times New Roman" pitchFamily="18" charset="0"/>
                <a:ea typeface="Calibri" panose="020F0502020204030204" pitchFamily="34" charset="0"/>
                <a:cs typeface="Times New Roman" pitchFamily="18" charset="0"/>
              </a:rPr>
              <a:t>ắc họa s</a:t>
            </a:r>
            <a:r>
              <a:rPr lang="en-US" sz="3000" dirty="0" err="1">
                <a:solidFill>
                  <a:schemeClr val="tx1"/>
                </a:solidFill>
                <a:latin typeface="Times New Roman" pitchFamily="18" charset="0"/>
                <a:ea typeface="Calibri" panose="020F0502020204030204" pitchFamily="34" charset="0"/>
                <a:cs typeface="Times New Roman" pitchFamily="18" charset="0"/>
              </a:rPr>
              <a:t>âu</a:t>
            </a:r>
            <a:r>
              <a:rPr lang="en-US" sz="3000" dirty="0">
                <a:solidFill>
                  <a:schemeClr val="tx1"/>
                </a:solidFill>
                <a:latin typeface="Times New Roman" pitchFamily="18" charset="0"/>
                <a:ea typeface="Calibri" panose="020F0502020204030204" pitchFamily="34" charset="0"/>
                <a:cs typeface="Times New Roman" pitchFamily="18" charset="0"/>
              </a:rPr>
              <a:t> v</a:t>
            </a:r>
            <a:r>
              <a:rPr lang="vi-VN" sz="3000" dirty="0">
                <a:solidFill>
                  <a:schemeClr val="tx1"/>
                </a:solidFill>
                <a:latin typeface="Times New Roman" pitchFamily="18" charset="0"/>
                <a:ea typeface="Calibri" panose="020F0502020204030204" pitchFamily="34" charset="0"/>
                <a:cs typeface="Times New Roman" pitchFamily="18" charset="0"/>
              </a:rPr>
              <a:t>ề t</a:t>
            </a:r>
            <a:r>
              <a:rPr lang="en-US" sz="3000" dirty="0" err="1">
                <a:solidFill>
                  <a:schemeClr val="tx1"/>
                </a:solidFill>
                <a:latin typeface="Times New Roman" pitchFamily="18" charset="0"/>
                <a:ea typeface="Calibri" panose="020F0502020204030204" pitchFamily="34" charset="0"/>
                <a:cs typeface="Times New Roman" pitchFamily="18" charset="0"/>
              </a:rPr>
              <a:t>ình</a:t>
            </a:r>
            <a:r>
              <a:rPr lang="en-US" sz="3000" dirty="0">
                <a:solidFill>
                  <a:schemeClr val="tx1"/>
                </a:solidFill>
                <a:latin typeface="Times New Roman" pitchFamily="18" charset="0"/>
                <a:ea typeface="Calibri" panose="020F0502020204030204" pitchFamily="34" charset="0"/>
                <a:cs typeface="Times New Roman" pitchFamily="18" charset="0"/>
              </a:rPr>
              <a:t> c</a:t>
            </a:r>
            <a:r>
              <a:rPr lang="vi-VN" sz="3000" dirty="0">
                <a:solidFill>
                  <a:schemeClr val="tx1"/>
                </a:solidFill>
                <a:latin typeface="Times New Roman" pitchFamily="18" charset="0"/>
                <a:ea typeface="Calibri" panose="020F0502020204030204" pitchFamily="34" charset="0"/>
                <a:cs typeface="Times New Roman" pitchFamily="18" charset="0"/>
              </a:rPr>
              <a:t>ảnh khốn kh</a:t>
            </a:r>
            <a:r>
              <a:rPr lang="en-US" sz="3000" dirty="0">
                <a:solidFill>
                  <a:schemeClr val="tx1"/>
                </a:solidFill>
                <a:latin typeface="Times New Roman" pitchFamily="18" charset="0"/>
                <a:ea typeface="Calibri" panose="020F0502020204030204" pitchFamily="34" charset="0"/>
                <a:cs typeface="Times New Roman" pitchFamily="18" charset="0"/>
              </a:rPr>
              <a:t>ó.</a:t>
            </a:r>
          </a:p>
        </p:txBody>
      </p:sp>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7475293"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710461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Nhân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Hiên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đứa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trẻ</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nghèo</a:t>
            </a:r>
            <a:endParaRPr lang="en-US" sz="3000" b="1" dirty="0">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xmlns="" id="{9CE4DF17-325B-4B75-B396-D6176FFE88B0}"/>
              </a:ext>
            </a:extLst>
          </p:cNvPr>
          <p:cNvGrpSpPr/>
          <p:nvPr/>
        </p:nvGrpSpPr>
        <p:grpSpPr>
          <a:xfrm>
            <a:off x="673661" y="2367156"/>
            <a:ext cx="3678938" cy="3250740"/>
            <a:chOff x="299695" y="1669124"/>
            <a:chExt cx="3678938" cy="3250740"/>
          </a:xfrm>
        </p:grpSpPr>
        <p:sp>
          <p:nvSpPr>
            <p:cNvPr id="5" name="Rectangle: Rounded Corners 4">
              <a:extLst>
                <a:ext uri="{FF2B5EF4-FFF2-40B4-BE49-F238E27FC236}">
                  <a16:creationId xmlns:a16="http://schemas.microsoft.com/office/drawing/2014/main" xmlns="" id="{8B73E56E-B7D3-4762-A052-55335B58A481}"/>
                </a:ext>
              </a:extLst>
            </p:cNvPr>
            <p:cNvSpPr/>
            <p:nvPr/>
          </p:nvSpPr>
          <p:spPr>
            <a:xfrm>
              <a:off x="469823" y="3534014"/>
              <a:ext cx="3445013" cy="138585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D143E97A-403C-4764-B267-5778C59B539F}"/>
                </a:ext>
              </a:extLst>
            </p:cNvPr>
            <p:cNvSpPr txBox="1"/>
            <p:nvPr/>
          </p:nvSpPr>
          <p:spPr>
            <a:xfrm>
              <a:off x="299695" y="4039896"/>
              <a:ext cx="3678938" cy="646331"/>
            </a:xfrm>
            <a:prstGeom prst="rect">
              <a:avLst/>
            </a:prstGeom>
            <a:noFill/>
          </p:spPr>
          <p:txBody>
            <a:bodyPr wrap="square">
              <a:spAutoFit/>
            </a:bodyPr>
            <a:lstStyle/>
            <a:p>
              <a:pPr algn="ctr"/>
              <a:r>
                <a:rPr lang="en-US" sz="3600" dirty="0">
                  <a:solidFill>
                    <a:srgbClr val="FF0000"/>
                  </a:solidFill>
                  <a:effectLst/>
                  <a:latin typeface="Times New Roman" pitchFamily="18" charset="0"/>
                  <a:ea typeface="Calibri" panose="020F0502020204030204" pitchFamily="34" charset="0"/>
                  <a:cs typeface="Times New Roman" pitchFamily="18" charset="0"/>
                </a:rPr>
                <a:t>a/ </a:t>
              </a:r>
              <a:r>
                <a:rPr lang="en-US" sz="3600" dirty="0" err="1">
                  <a:solidFill>
                    <a:srgbClr val="FF0000"/>
                  </a:solidFill>
                  <a:latin typeface="Times New Roman" pitchFamily="18" charset="0"/>
                  <a:ea typeface="Calibri" panose="020F0502020204030204" pitchFamily="34" charset="0"/>
                  <a:cs typeface="Times New Roman" pitchFamily="18" charset="0"/>
                </a:rPr>
                <a:t>Khung</a:t>
              </a:r>
              <a:r>
                <a:rPr lang="en-US" sz="3600" dirty="0">
                  <a:solidFill>
                    <a:srgbClr val="FF0000"/>
                  </a:solidFill>
                  <a:latin typeface="Times New Roman" pitchFamily="18" charset="0"/>
                  <a:ea typeface="Calibri" panose="020F0502020204030204" pitchFamily="34" charset="0"/>
                  <a:cs typeface="Times New Roman" pitchFamily="18" charset="0"/>
                </a:rPr>
                <a:t> </a:t>
              </a:r>
              <a:r>
                <a:rPr lang="en-US" sz="3600" dirty="0" err="1">
                  <a:solidFill>
                    <a:srgbClr val="FF0000"/>
                  </a:solidFill>
                  <a:latin typeface="Times New Roman" pitchFamily="18" charset="0"/>
                  <a:ea typeface="Calibri" panose="020F0502020204030204" pitchFamily="34" charset="0"/>
                  <a:cs typeface="Times New Roman" pitchFamily="18" charset="0"/>
                </a:rPr>
                <a:t>c</a:t>
              </a:r>
              <a:r>
                <a:rPr lang="en-US" sz="3600" dirty="0" err="1">
                  <a:solidFill>
                    <a:srgbClr val="FF0000"/>
                  </a:solidFill>
                  <a:effectLst/>
                  <a:latin typeface="Times New Roman" pitchFamily="18" charset="0"/>
                  <a:ea typeface="Calibri" panose="020F0502020204030204" pitchFamily="34" charset="0"/>
                  <a:cs typeface="Times New Roman" pitchFamily="18" charset="0"/>
                </a:rPr>
                <a:t>ảnh</a:t>
              </a:r>
              <a:r>
                <a:rPr lang="en-US" sz="3600" dirty="0">
                  <a:solidFill>
                    <a:srgbClr val="FF0000"/>
                  </a:solidFill>
                  <a:effectLst/>
                  <a:latin typeface="Times New Roman" pitchFamily="18" charset="0"/>
                  <a:ea typeface="Calibri" panose="020F0502020204030204" pitchFamily="34" charset="0"/>
                  <a:cs typeface="Times New Roman" pitchFamily="18" charset="0"/>
                </a:rPr>
                <a:t> </a:t>
              </a:r>
              <a:r>
                <a:rPr lang="en-US" sz="3600" dirty="0" err="1">
                  <a:solidFill>
                    <a:srgbClr val="FF0000"/>
                  </a:solidFill>
                  <a:effectLst/>
                  <a:latin typeface="Times New Roman" pitchFamily="18" charset="0"/>
                  <a:ea typeface="Calibri" panose="020F0502020204030204" pitchFamily="34" charset="0"/>
                  <a:cs typeface="Times New Roman" pitchFamily="18" charset="0"/>
                </a:rPr>
                <a:t>chợ</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pic>
          <p:nvPicPr>
            <p:cNvPr id="3" name="Picture 2">
              <a:extLst>
                <a:ext uri="{FF2B5EF4-FFF2-40B4-BE49-F238E27FC236}">
                  <a16:creationId xmlns:a16="http://schemas.microsoft.com/office/drawing/2014/main" xmlns="" id="{63186808-5326-46EB-BD43-C4F644DC5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605" y="1669124"/>
              <a:ext cx="2137136" cy="2137136"/>
            </a:xfrm>
            <a:prstGeom prst="rect">
              <a:avLst/>
            </a:prstGeom>
          </p:spPr>
        </p:pic>
      </p:grpSp>
    </p:spTree>
    <p:extLst>
      <p:ext uri="{BB962C8B-B14F-4D97-AF65-F5344CB8AC3E}">
        <p14:creationId xmlns:p14="http://schemas.microsoft.com/office/powerpoint/2010/main" val="11202586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7" grpId="0" animBg="1"/>
          <p:bldP spid="14"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7475293"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710461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Nhân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Hiên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đứa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trẻ</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nghèo</a:t>
            </a:r>
            <a:endParaRPr lang="en-US" sz="3000" b="1" dirty="0">
              <a:latin typeface="Times New Roman" pitchFamily="18" charset="0"/>
              <a:cs typeface="Times New Roman" pitchFamily="18" charset="0"/>
            </a:endParaRPr>
          </a:p>
        </p:txBody>
      </p:sp>
      <p:sp>
        <p:nvSpPr>
          <p:cNvPr id="15" name="Rectangle: Rounded Corners 14">
            <a:extLst>
              <a:ext uri="{FF2B5EF4-FFF2-40B4-BE49-F238E27FC236}">
                <a16:creationId xmlns:a16="http://schemas.microsoft.com/office/drawing/2014/main" xmlns="" id="{2CBEECC8-CB8D-41D4-ABD8-C2B0EFD274C7}"/>
              </a:ext>
            </a:extLst>
          </p:cNvPr>
          <p:cNvSpPr/>
          <p:nvPr/>
        </p:nvSpPr>
        <p:spPr>
          <a:xfrm>
            <a:off x="4059043" y="1828800"/>
            <a:ext cx="7735574" cy="1048734"/>
          </a:xfrm>
          <a:prstGeom prst="roundRect">
            <a:avLst>
              <a:gd name="adj" fmla="val 3125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800" dirty="0" err="1">
                <a:solidFill>
                  <a:schemeClr val="tx1"/>
                </a:solidFill>
                <a:latin typeface="Times New Roman" pitchFamily="18" charset="0"/>
                <a:ea typeface="Calibri" panose="020F0502020204030204" pitchFamily="34" charset="0"/>
                <a:cs typeface="Times New Roman" pitchFamily="18" charset="0"/>
              </a:rPr>
              <a:t>Chờ</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Sơn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cuối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chợ</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để</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chơi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mừng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khi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Sơn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đến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nhưng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không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dám</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lại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gần</a:t>
            </a:r>
            <a:r>
              <a:rPr lang="en-US" sz="2800" dirty="0">
                <a:solidFill>
                  <a:schemeClr val="tx1"/>
                </a:solidFill>
                <a:latin typeface="Times New Roman" pitchFamily="18" charset="0"/>
                <a:ea typeface="Calibri" panose="020F0502020204030204" pitchFamily="34" charset="0"/>
                <a:cs typeface="Times New Roman" pitchFamily="18" charset="0"/>
              </a:rPr>
              <a:t> </a:t>
            </a:r>
          </a:p>
        </p:txBody>
      </p:sp>
      <p:sp>
        <p:nvSpPr>
          <p:cNvPr id="35" name="Rectangle: Rounded Corners 34">
            <a:extLst>
              <a:ext uri="{FF2B5EF4-FFF2-40B4-BE49-F238E27FC236}">
                <a16:creationId xmlns:a16="http://schemas.microsoft.com/office/drawing/2014/main" xmlns="" id="{985BA089-4D1D-4B8F-9D93-FB6AC82823AB}"/>
              </a:ext>
            </a:extLst>
          </p:cNvPr>
          <p:cNvSpPr/>
          <p:nvPr/>
        </p:nvSpPr>
        <p:spPr>
          <a:xfrm>
            <a:off x="4059043" y="3117985"/>
            <a:ext cx="7735574" cy="1048735"/>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800" dirty="0" err="1">
                <a:solidFill>
                  <a:schemeClr val="tx1"/>
                </a:solidFill>
                <a:latin typeface="Times New Roman" pitchFamily="18" charset="0"/>
                <a:ea typeface="Calibri" panose="020F0502020204030204" pitchFamily="34" charset="0"/>
                <a:cs typeface="Times New Roman" pitchFamily="18" charset="0"/>
              </a:rPr>
              <a:t>Ăn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mặc</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phong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phanh</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cũ</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rách</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Môi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tím</a:t>
            </a:r>
            <a:r>
              <a:rPr lang="en-US" sz="2800" dirty="0">
                <a:solidFill>
                  <a:schemeClr val="tx1"/>
                </a:solidFill>
                <a:latin typeface="Times New Roman" pitchFamily="18" charset="0"/>
                <a:ea typeface="Calibri" panose="020F0502020204030204" pitchFamily="34" charset="0"/>
                <a:cs typeface="Times New Roman" pitchFamily="18" charset="0"/>
              </a:rPr>
              <a:t> l</a:t>
            </a:r>
            <a:r>
              <a:rPr lang="vi-VN" sz="2800" dirty="0">
                <a:solidFill>
                  <a:schemeClr val="tx1"/>
                </a:solidFill>
                <a:latin typeface="Times New Roman" pitchFamily="18" charset="0"/>
                <a:ea typeface="Calibri" panose="020F0502020204030204" pitchFamily="34" charset="0"/>
                <a:cs typeface="Times New Roman" pitchFamily="18" charset="0"/>
              </a:rPr>
              <a:t>ại, </a:t>
            </a:r>
            <a:r>
              <a:rPr lang="en-US" sz="2800" dirty="0">
                <a:solidFill>
                  <a:schemeClr val="tx1"/>
                </a:solidFill>
                <a:latin typeface="Times New Roman" pitchFamily="18" charset="0"/>
                <a:ea typeface="Calibri" panose="020F0502020204030204" pitchFamily="34" charset="0"/>
                <a:cs typeface="Times New Roman" pitchFamily="18" charset="0"/>
              </a:rPr>
              <a:t>da </a:t>
            </a:r>
            <a:r>
              <a:rPr lang="en-US" sz="2800" dirty="0" err="1">
                <a:solidFill>
                  <a:schemeClr val="tx1"/>
                </a:solidFill>
                <a:latin typeface="Times New Roman" pitchFamily="18" charset="0"/>
                <a:ea typeface="Calibri" panose="020F0502020204030204" pitchFamily="34" charset="0"/>
                <a:cs typeface="Times New Roman" pitchFamily="18" charset="0"/>
              </a:rPr>
              <a:t>th</a:t>
            </a:r>
            <a:r>
              <a:rPr lang="vi-VN" sz="2800" dirty="0">
                <a:solidFill>
                  <a:schemeClr val="tx1"/>
                </a:solidFill>
                <a:latin typeface="Times New Roman" pitchFamily="18" charset="0"/>
                <a:ea typeface="Calibri" panose="020F0502020204030204" pitchFamily="34" charset="0"/>
                <a:cs typeface="Times New Roman" pitchFamily="18" charset="0"/>
              </a:rPr>
              <a:t>ịt th</a:t>
            </a:r>
            <a:r>
              <a:rPr lang="en-US" sz="2800" dirty="0" err="1">
                <a:solidFill>
                  <a:schemeClr val="tx1"/>
                </a:solidFill>
                <a:latin typeface="Times New Roman" pitchFamily="18" charset="0"/>
                <a:ea typeface="Calibri" panose="020F0502020204030204" pitchFamily="34" charset="0"/>
                <a:cs typeface="Times New Roman" pitchFamily="18" charset="0"/>
              </a:rPr>
              <a:t>âm</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đi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răng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đánh</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cầm</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cập</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sp>
        <p:nvSpPr>
          <p:cNvPr id="17" name="Rectangle: Rounded Corners 16">
            <a:extLst>
              <a:ext uri="{FF2B5EF4-FFF2-40B4-BE49-F238E27FC236}">
                <a16:creationId xmlns:a16="http://schemas.microsoft.com/office/drawing/2014/main" xmlns="" id="{98F4A2CE-B049-4E6A-A9AF-1665E336BC9C}"/>
              </a:ext>
            </a:extLst>
          </p:cNvPr>
          <p:cNvSpPr/>
          <p:nvPr/>
        </p:nvSpPr>
        <p:spPr>
          <a:xfrm>
            <a:off x="4059043" y="4428682"/>
            <a:ext cx="7735574" cy="961355"/>
          </a:xfrm>
          <a:prstGeom prst="roundRect">
            <a:avLst>
              <a:gd name="adj" fmla="val 312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800" dirty="0" err="1">
                <a:solidFill>
                  <a:schemeClr val="tx1"/>
                </a:solidFill>
                <a:latin typeface="Times New Roman" pitchFamily="18" charset="0"/>
                <a:ea typeface="Calibri" panose="020F0502020204030204" pitchFamily="34" charset="0"/>
                <a:cs typeface="Times New Roman" pitchFamily="18" charset="0"/>
              </a:rPr>
              <a:t>Giương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đôi</a:t>
            </a:r>
            <a:r>
              <a:rPr lang="en-US" sz="2800" dirty="0">
                <a:solidFill>
                  <a:schemeClr val="tx1"/>
                </a:solidFill>
                <a:latin typeface="Times New Roman" pitchFamily="18" charset="0"/>
                <a:ea typeface="Calibri" panose="020F0502020204030204" pitchFamily="34" charset="0"/>
                <a:cs typeface="Times New Roman" pitchFamily="18" charset="0"/>
              </a:rPr>
              <a:t> m</a:t>
            </a:r>
            <a:r>
              <a:rPr lang="vi-VN" sz="2800" dirty="0">
                <a:solidFill>
                  <a:schemeClr val="tx1"/>
                </a:solidFill>
                <a:latin typeface="Times New Roman" pitchFamily="18" charset="0"/>
                <a:ea typeface="Calibri" panose="020F0502020204030204" pitchFamily="34" charset="0"/>
                <a:cs typeface="Times New Roman" pitchFamily="18" charset="0"/>
              </a:rPr>
              <a:t>ắt ngắm bộ quần </a:t>
            </a:r>
            <a:r>
              <a:rPr lang="en-US" sz="2800" dirty="0" err="1">
                <a:solidFill>
                  <a:schemeClr val="tx1"/>
                </a:solidFill>
                <a:latin typeface="Times New Roman" pitchFamily="18" charset="0"/>
                <a:ea typeface="Calibri" panose="020F0502020204030204" pitchFamily="34" charset="0"/>
                <a:cs typeface="Times New Roman" pitchFamily="18" charset="0"/>
              </a:rPr>
              <a:t>áo</a:t>
            </a:r>
            <a:r>
              <a:rPr lang="en-US" sz="2800" dirty="0">
                <a:solidFill>
                  <a:schemeClr val="tx1"/>
                </a:solidFill>
                <a:latin typeface="Times New Roman" pitchFamily="18" charset="0"/>
                <a:ea typeface="Calibri" panose="020F0502020204030204" pitchFamily="34" charset="0"/>
                <a:cs typeface="Times New Roman" pitchFamily="18" charset="0"/>
              </a:rPr>
              <a:t> m</a:t>
            </a:r>
            <a:r>
              <a:rPr lang="vi-VN" sz="2800" dirty="0">
                <a:solidFill>
                  <a:schemeClr val="tx1"/>
                </a:solidFill>
                <a:latin typeface="Times New Roman" pitchFamily="18" charset="0"/>
                <a:ea typeface="Calibri" panose="020F0502020204030204" pitchFamily="34" charset="0"/>
                <a:cs typeface="Times New Roman" pitchFamily="18" charset="0"/>
              </a:rPr>
              <a:t>ới của Sơn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với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ánh</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mắt</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ngưỡng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mộ</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ước</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mong</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grpSp>
        <p:nvGrpSpPr>
          <p:cNvPr id="2" name="Group 1">
            <a:extLst>
              <a:ext uri="{FF2B5EF4-FFF2-40B4-BE49-F238E27FC236}">
                <a16:creationId xmlns:a16="http://schemas.microsoft.com/office/drawing/2014/main" xmlns="" id="{7EFA5BF6-041C-4DA5-92DC-499EBF350C07}"/>
              </a:ext>
            </a:extLst>
          </p:cNvPr>
          <p:cNvGrpSpPr/>
          <p:nvPr/>
        </p:nvGrpSpPr>
        <p:grpSpPr>
          <a:xfrm>
            <a:off x="360296" y="2137145"/>
            <a:ext cx="3137195" cy="3241738"/>
            <a:chOff x="523401" y="2027298"/>
            <a:chExt cx="3137195" cy="3241738"/>
          </a:xfrm>
        </p:grpSpPr>
        <p:sp>
          <p:nvSpPr>
            <p:cNvPr id="20" name="Rectangle: Rounded Corners 19">
              <a:extLst>
                <a:ext uri="{FF2B5EF4-FFF2-40B4-BE49-F238E27FC236}">
                  <a16:creationId xmlns:a16="http://schemas.microsoft.com/office/drawing/2014/main" xmlns="" id="{BCF61C92-84DC-49E2-A29A-D0A6C6C23AF2}"/>
                </a:ext>
              </a:extLst>
            </p:cNvPr>
            <p:cNvSpPr/>
            <p:nvPr/>
          </p:nvSpPr>
          <p:spPr>
            <a:xfrm>
              <a:off x="693529" y="3883186"/>
              <a:ext cx="2937717" cy="138585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CC6E8250-ACE4-449F-B697-2DF491CD807A}"/>
                </a:ext>
              </a:extLst>
            </p:cNvPr>
            <p:cNvSpPr txBox="1"/>
            <p:nvPr/>
          </p:nvSpPr>
          <p:spPr>
            <a:xfrm>
              <a:off x="523401" y="4389068"/>
              <a:ext cx="3137195" cy="646331"/>
            </a:xfrm>
            <a:prstGeom prst="rect">
              <a:avLst/>
            </a:prstGeom>
            <a:noFill/>
          </p:spPr>
          <p:txBody>
            <a:bodyPr wrap="square">
              <a:spAutoFit/>
            </a:bodyPr>
            <a:lstStyle/>
            <a:p>
              <a:pPr algn="ctr"/>
              <a:r>
                <a:rPr lang="en-US" sz="3600" dirty="0">
                  <a:solidFill>
                    <a:srgbClr val="FF0000"/>
                  </a:solidFill>
                  <a:effectLst/>
                  <a:latin typeface="Times New Roman" pitchFamily="18" charset="0"/>
                  <a:ea typeface="Calibri" panose="020F0502020204030204" pitchFamily="34" charset="0"/>
                  <a:cs typeface="Times New Roman" pitchFamily="18" charset="0"/>
                </a:rPr>
                <a:t>b/ </a:t>
              </a:r>
              <a:r>
                <a:rPr lang="en-US" sz="3600" dirty="0" err="1">
                  <a:solidFill>
                    <a:srgbClr val="FF0000"/>
                  </a:solidFill>
                  <a:effectLst/>
                  <a:latin typeface="Times New Roman" pitchFamily="18" charset="0"/>
                  <a:ea typeface="Calibri" panose="020F0502020204030204" pitchFamily="34" charset="0"/>
                  <a:cs typeface="Times New Roman" pitchFamily="18" charset="0"/>
                </a:rPr>
                <a:t>Đám</a:t>
              </a:r>
              <a:r>
                <a:rPr lang="en-US" sz="3600" dirty="0">
                  <a:solidFill>
                    <a:srgbClr val="FF0000"/>
                  </a:solidFill>
                  <a:effectLst/>
                  <a:latin typeface="Times New Roman" pitchFamily="18" charset="0"/>
                  <a:ea typeface="Calibri" panose="020F0502020204030204" pitchFamily="34" charset="0"/>
                  <a:cs typeface="Times New Roman" pitchFamily="18" charset="0"/>
                </a:rPr>
                <a:t> </a:t>
              </a:r>
              <a:r>
                <a:rPr lang="en-US" sz="3600" dirty="0" err="1">
                  <a:solidFill>
                    <a:srgbClr val="FF0000"/>
                  </a:solidFill>
                  <a:effectLst/>
                  <a:latin typeface="Times New Roman" pitchFamily="18" charset="0"/>
                  <a:ea typeface="Calibri" panose="020F0502020204030204" pitchFamily="34" charset="0"/>
                  <a:cs typeface="Times New Roman" pitchFamily="18" charset="0"/>
                </a:rPr>
                <a:t>trẻ</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pic>
          <p:nvPicPr>
            <p:cNvPr id="22" name="Picture 21">
              <a:extLst>
                <a:ext uri="{FF2B5EF4-FFF2-40B4-BE49-F238E27FC236}">
                  <a16:creationId xmlns:a16="http://schemas.microsoft.com/office/drawing/2014/main" xmlns="" id="{5E59AD4E-47A5-42AD-AB43-167BF1264F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15" t="5581" r="55526" b="50000"/>
            <a:stretch/>
          </p:blipFill>
          <p:spPr>
            <a:xfrm>
              <a:off x="1127259" y="2027298"/>
              <a:ext cx="2141001" cy="2147874"/>
            </a:xfrm>
            <a:prstGeom prst="rect">
              <a:avLst/>
            </a:prstGeom>
          </p:spPr>
        </p:pic>
      </p:grpSp>
      <p:sp>
        <p:nvSpPr>
          <p:cNvPr id="23" name="Rectangle: Rounded Corners 22">
            <a:extLst>
              <a:ext uri="{FF2B5EF4-FFF2-40B4-BE49-F238E27FC236}">
                <a16:creationId xmlns:a16="http://schemas.microsoft.com/office/drawing/2014/main" xmlns="" id="{76B15165-6D70-45BE-879B-8AABA910DEFF}"/>
              </a:ext>
            </a:extLst>
          </p:cNvPr>
          <p:cNvSpPr/>
          <p:nvPr/>
        </p:nvSpPr>
        <p:spPr>
          <a:xfrm>
            <a:off x="4059043" y="5630064"/>
            <a:ext cx="7735574" cy="961355"/>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Nghèo</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khó</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đáng</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thương</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7653955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7"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7" grpId="0" animBg="1"/>
          <p:bldP spid="23"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8" y="242727"/>
            <a:ext cx="7475293"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710461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2. </a:t>
            </a:r>
            <a:r>
              <a:rPr lang="en-US" sz="3000" b="1" dirty="0" err="1">
                <a:latin typeface="Times New Roman" pitchFamily="18" charset="0"/>
                <a:cs typeface="Times New Roman" pitchFamily="18" charset="0"/>
              </a:rPr>
              <a:t>Nhân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Hiên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đứa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trẻ</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nghèo</a:t>
            </a:r>
            <a:endParaRPr lang="en-US" sz="3000" b="1" dirty="0">
              <a:latin typeface="Times New Roman" pitchFamily="18" charset="0"/>
              <a:cs typeface="Times New Roman" pitchFamily="18" charset="0"/>
            </a:endParaRPr>
          </a:p>
        </p:txBody>
      </p:sp>
      <p:sp>
        <p:nvSpPr>
          <p:cNvPr id="15" name="Rectangle: Rounded Corners 14">
            <a:extLst>
              <a:ext uri="{FF2B5EF4-FFF2-40B4-BE49-F238E27FC236}">
                <a16:creationId xmlns:a16="http://schemas.microsoft.com/office/drawing/2014/main" xmlns="" id="{2CBEECC8-CB8D-41D4-ABD8-C2B0EFD274C7}"/>
              </a:ext>
            </a:extLst>
          </p:cNvPr>
          <p:cNvSpPr/>
          <p:nvPr/>
        </p:nvSpPr>
        <p:spPr>
          <a:xfrm>
            <a:off x="4059043" y="1650381"/>
            <a:ext cx="7735574" cy="1048734"/>
          </a:xfrm>
          <a:prstGeom prst="roundRect">
            <a:avLst>
              <a:gd name="adj" fmla="val 3125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800" dirty="0">
                <a:solidFill>
                  <a:schemeClr val="tx1"/>
                </a:solidFill>
                <a:latin typeface="Times New Roman" pitchFamily="18" charset="0"/>
                <a:ea typeface="Calibri" panose="020F0502020204030204" pitchFamily="34" charset="0"/>
                <a:cs typeface="Times New Roman" pitchFamily="18" charset="0"/>
              </a:rPr>
              <a:t>D</a:t>
            </a:r>
            <a:r>
              <a:rPr lang="vi-VN" sz="2800" dirty="0">
                <a:solidFill>
                  <a:schemeClr val="tx1"/>
                </a:solidFill>
                <a:latin typeface="Times New Roman" pitchFamily="18" charset="0"/>
                <a:ea typeface="Calibri" panose="020F0502020204030204" pitchFamily="34" charset="0"/>
                <a:cs typeface="Times New Roman" pitchFamily="18" charset="0"/>
              </a:rPr>
              <a:t>ựa v</a:t>
            </a:r>
            <a:r>
              <a:rPr lang="en-US" sz="2800" dirty="0" err="1">
                <a:solidFill>
                  <a:schemeClr val="tx1"/>
                </a:solidFill>
                <a:latin typeface="Times New Roman" pitchFamily="18" charset="0"/>
                <a:ea typeface="Calibri" panose="020F0502020204030204" pitchFamily="34" charset="0"/>
                <a:cs typeface="Times New Roman" pitchFamily="18" charset="0"/>
              </a:rPr>
              <a:t>ào</a:t>
            </a:r>
            <a:r>
              <a:rPr lang="en-US" sz="2800" dirty="0">
                <a:solidFill>
                  <a:schemeClr val="tx1"/>
                </a:solidFill>
                <a:latin typeface="Times New Roman" pitchFamily="18" charset="0"/>
                <a:ea typeface="Calibri" panose="020F0502020204030204" pitchFamily="34" charset="0"/>
                <a:cs typeface="Times New Roman" pitchFamily="18" charset="0"/>
              </a:rPr>
              <a:t> c</a:t>
            </a:r>
            <a:r>
              <a:rPr lang="vi-VN" sz="2800" dirty="0">
                <a:solidFill>
                  <a:schemeClr val="tx1"/>
                </a:solidFill>
                <a:latin typeface="Times New Roman" pitchFamily="18" charset="0"/>
                <a:ea typeface="Calibri" panose="020F0502020204030204" pitchFamily="34" charset="0"/>
                <a:cs typeface="Times New Roman" pitchFamily="18" charset="0"/>
              </a:rPr>
              <a:t>ột qu</a:t>
            </a:r>
            <a:r>
              <a:rPr lang="en-US" sz="2800" dirty="0" err="1">
                <a:solidFill>
                  <a:schemeClr val="tx1"/>
                </a:solidFill>
                <a:latin typeface="Times New Roman" pitchFamily="18" charset="0"/>
                <a:ea typeface="Calibri" panose="020F0502020204030204" pitchFamily="34" charset="0"/>
                <a:cs typeface="Times New Roman" pitchFamily="18" charset="0"/>
              </a:rPr>
              <a:t>án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trong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thời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gian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dài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lạnh</a:t>
            </a:r>
            <a:r>
              <a:rPr lang="en-US" sz="2800" dirty="0">
                <a:solidFill>
                  <a:schemeClr val="tx1"/>
                </a:solidFill>
                <a:latin typeface="Times New Roman" pitchFamily="18" charset="0"/>
                <a:ea typeface="Calibri" panose="020F0502020204030204" pitchFamily="34" charset="0"/>
                <a:cs typeface="Times New Roman" pitchFamily="18" charset="0"/>
              </a:rPr>
              <a:t> co </a:t>
            </a:r>
            <a:r>
              <a:rPr lang="en-US" sz="2800" dirty="0" err="1">
                <a:solidFill>
                  <a:schemeClr val="tx1"/>
                </a:solidFill>
                <a:latin typeface="Times New Roman" pitchFamily="18" charset="0"/>
                <a:ea typeface="Calibri" panose="020F0502020204030204" pitchFamily="34" charset="0"/>
                <a:cs typeface="Times New Roman" pitchFamily="18" charset="0"/>
              </a:rPr>
              <a:t>ro</a:t>
            </a:r>
            <a:r>
              <a:rPr lang="en-US" sz="2800" dirty="0">
                <a:solidFill>
                  <a:schemeClr val="tx1"/>
                </a:solidFill>
                <a:latin typeface="Times New Roman" pitchFamily="18" charset="0"/>
                <a:ea typeface="Calibri" panose="020F0502020204030204" pitchFamily="34" charset="0"/>
                <a:cs typeface="Times New Roman" pitchFamily="18" charset="0"/>
              </a:rPr>
              <a:t> đ</a:t>
            </a:r>
            <a:r>
              <a:rPr lang="vi-VN" sz="2800" dirty="0">
                <a:solidFill>
                  <a:schemeClr val="tx1"/>
                </a:solidFill>
                <a:latin typeface="Times New Roman" pitchFamily="18" charset="0"/>
                <a:ea typeface="Calibri" panose="020F0502020204030204" pitchFamily="34" charset="0"/>
                <a:cs typeface="Times New Roman" pitchFamily="18" charset="0"/>
              </a:rPr>
              <a:t>ứng b</a:t>
            </a:r>
            <a:r>
              <a:rPr lang="en-US" sz="2800" dirty="0" err="1">
                <a:solidFill>
                  <a:schemeClr val="tx1"/>
                </a:solidFill>
                <a:latin typeface="Times New Roman" pitchFamily="18" charset="0"/>
                <a:ea typeface="Calibri" panose="020F0502020204030204" pitchFamily="34" charset="0"/>
                <a:cs typeface="Times New Roman" pitchFamily="18" charset="0"/>
              </a:rPr>
              <a:t>ên</a:t>
            </a:r>
            <a:r>
              <a:rPr lang="en-US" sz="2800" dirty="0">
                <a:solidFill>
                  <a:schemeClr val="tx1"/>
                </a:solidFill>
                <a:latin typeface="Times New Roman" pitchFamily="18" charset="0"/>
                <a:ea typeface="Calibri" panose="020F0502020204030204" pitchFamily="34" charset="0"/>
                <a:cs typeface="Times New Roman" pitchFamily="18" charset="0"/>
              </a:rPr>
              <a:t> c</a:t>
            </a:r>
            <a:r>
              <a:rPr lang="vi-VN" sz="2800" dirty="0">
                <a:solidFill>
                  <a:schemeClr val="tx1"/>
                </a:solidFill>
                <a:latin typeface="Times New Roman" pitchFamily="18" charset="0"/>
                <a:ea typeface="Calibri" panose="020F0502020204030204" pitchFamily="34" charset="0"/>
                <a:cs typeface="Times New Roman" pitchFamily="18" charset="0"/>
              </a:rPr>
              <a:t>ột qu</a:t>
            </a:r>
            <a:r>
              <a:rPr lang="en-US" sz="2800" dirty="0" err="1">
                <a:solidFill>
                  <a:schemeClr val="tx1"/>
                </a:solidFill>
                <a:latin typeface="Times New Roman" pitchFamily="18" charset="0"/>
                <a:ea typeface="Calibri" panose="020F0502020204030204" pitchFamily="34" charset="0"/>
                <a:cs typeface="Times New Roman" pitchFamily="18" charset="0"/>
              </a:rPr>
              <a:t>án</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sp>
        <p:nvSpPr>
          <p:cNvPr id="35" name="Rectangle: Rounded Corners 34">
            <a:extLst>
              <a:ext uri="{FF2B5EF4-FFF2-40B4-BE49-F238E27FC236}">
                <a16:creationId xmlns:a16="http://schemas.microsoft.com/office/drawing/2014/main" xmlns="" id="{985BA089-4D1D-4B8F-9D93-FB6AC82823AB}"/>
              </a:ext>
            </a:extLst>
          </p:cNvPr>
          <p:cNvSpPr/>
          <p:nvPr/>
        </p:nvSpPr>
        <p:spPr>
          <a:xfrm>
            <a:off x="4059043" y="2939566"/>
            <a:ext cx="7735574" cy="1048735"/>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800" dirty="0" err="1">
                <a:solidFill>
                  <a:schemeClr val="tx1"/>
                </a:solidFill>
                <a:latin typeface="Times New Roman" pitchFamily="18" charset="0"/>
                <a:ea typeface="Calibri" panose="020F0502020204030204" pitchFamily="34" charset="0"/>
                <a:cs typeface="Times New Roman" pitchFamily="18" charset="0"/>
              </a:rPr>
              <a:t>Chị</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em</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Sơn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gọi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nhưng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không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dám</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lại</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sp>
        <p:nvSpPr>
          <p:cNvPr id="17" name="Rectangle: Rounded Corners 16">
            <a:extLst>
              <a:ext uri="{FF2B5EF4-FFF2-40B4-BE49-F238E27FC236}">
                <a16:creationId xmlns:a16="http://schemas.microsoft.com/office/drawing/2014/main" xmlns="" id="{98F4A2CE-B049-4E6A-A9AF-1665E336BC9C}"/>
              </a:ext>
            </a:extLst>
          </p:cNvPr>
          <p:cNvSpPr/>
          <p:nvPr/>
        </p:nvSpPr>
        <p:spPr>
          <a:xfrm>
            <a:off x="4059043" y="4250263"/>
            <a:ext cx="7735574" cy="961355"/>
          </a:xfrm>
          <a:prstGeom prst="roundRect">
            <a:avLst>
              <a:gd name="adj" fmla="val 312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800" dirty="0">
                <a:solidFill>
                  <a:schemeClr val="tx1"/>
                </a:solidFill>
                <a:latin typeface="Times New Roman" pitchFamily="18" charset="0"/>
                <a:ea typeface="Calibri" panose="020F0502020204030204" pitchFamily="34" charset="0"/>
                <a:cs typeface="Times New Roman" pitchFamily="18" charset="0"/>
              </a:rPr>
              <a:t>Ch</a:t>
            </a:r>
            <a:r>
              <a:rPr lang="vi-VN" sz="2800" dirty="0">
                <a:solidFill>
                  <a:schemeClr val="tx1"/>
                </a:solidFill>
                <a:latin typeface="Times New Roman" pitchFamily="18" charset="0"/>
                <a:ea typeface="Calibri" panose="020F0502020204030204" pitchFamily="34" charset="0"/>
                <a:cs typeface="Times New Roman" pitchFamily="18" charset="0"/>
              </a:rPr>
              <a:t>ỉ mặc c</a:t>
            </a:r>
            <a:r>
              <a:rPr lang="en-US" sz="2800" dirty="0">
                <a:solidFill>
                  <a:schemeClr val="tx1"/>
                </a:solidFill>
                <a:latin typeface="Times New Roman" pitchFamily="18" charset="0"/>
                <a:ea typeface="Calibri" panose="020F0502020204030204" pitchFamily="34" charset="0"/>
                <a:cs typeface="Times New Roman" pitchFamily="18" charset="0"/>
              </a:rPr>
              <a:t>ó </a:t>
            </a:r>
            <a:r>
              <a:rPr lang="en-US" sz="2800" dirty="0" err="1">
                <a:solidFill>
                  <a:schemeClr val="tx1"/>
                </a:solidFill>
                <a:latin typeface="Times New Roman" pitchFamily="18" charset="0"/>
                <a:ea typeface="Calibri" panose="020F0502020204030204" pitchFamily="34" charset="0"/>
                <a:cs typeface="Times New Roman" pitchFamily="18" charset="0"/>
              </a:rPr>
              <a:t>manh</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áo</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rách</a:t>
            </a:r>
            <a:r>
              <a:rPr lang="en-US" sz="2800" dirty="0">
                <a:solidFill>
                  <a:schemeClr val="tx1"/>
                </a:solidFill>
                <a:latin typeface="Times New Roman" pitchFamily="18" charset="0"/>
                <a:ea typeface="Calibri" panose="020F0502020204030204" pitchFamily="34" charset="0"/>
                <a:cs typeface="Times New Roman" pitchFamily="18" charset="0"/>
              </a:rPr>
              <a:t> t</a:t>
            </a:r>
            <a:r>
              <a:rPr lang="vi-VN" sz="2800" dirty="0">
                <a:solidFill>
                  <a:schemeClr val="tx1"/>
                </a:solidFill>
                <a:latin typeface="Times New Roman" pitchFamily="18" charset="0"/>
                <a:ea typeface="Calibri" panose="020F0502020204030204" pitchFamily="34" charset="0"/>
                <a:cs typeface="Times New Roman" pitchFamily="18" charset="0"/>
              </a:rPr>
              <a:t>ả tơi, hở cả lưng v</a:t>
            </a:r>
            <a:r>
              <a:rPr lang="en-US" sz="2800" dirty="0">
                <a:solidFill>
                  <a:schemeClr val="tx1"/>
                </a:solidFill>
                <a:latin typeface="Times New Roman" pitchFamily="18" charset="0"/>
                <a:ea typeface="Calibri" panose="020F0502020204030204" pitchFamily="34" charset="0"/>
                <a:cs typeface="Times New Roman" pitchFamily="18" charset="0"/>
              </a:rPr>
              <a:t>à </a:t>
            </a:r>
            <a:r>
              <a:rPr lang="en-US" sz="2800" dirty="0" err="1">
                <a:solidFill>
                  <a:schemeClr val="tx1"/>
                </a:solidFill>
                <a:latin typeface="Times New Roman" pitchFamily="18" charset="0"/>
                <a:ea typeface="Calibri" panose="020F0502020204030204" pitchFamily="34" charset="0"/>
                <a:cs typeface="Times New Roman" pitchFamily="18" charset="0"/>
              </a:rPr>
              <a:t>tay</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sp>
        <p:nvSpPr>
          <p:cNvPr id="23" name="Rectangle: Rounded Corners 22">
            <a:extLst>
              <a:ext uri="{FF2B5EF4-FFF2-40B4-BE49-F238E27FC236}">
                <a16:creationId xmlns:a16="http://schemas.microsoft.com/office/drawing/2014/main" xmlns="" id="{76B15165-6D70-45BE-879B-8AABA910DEFF}"/>
              </a:ext>
            </a:extLst>
          </p:cNvPr>
          <p:cNvSpPr/>
          <p:nvPr/>
        </p:nvSpPr>
        <p:spPr>
          <a:xfrm>
            <a:off x="4059043" y="5451645"/>
            <a:ext cx="7735574" cy="961355"/>
          </a:xfrm>
          <a:prstGeom prst="roundRect">
            <a:avLst>
              <a:gd name="adj" fmla="val 3121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Bịu</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xịu</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tủi</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thân</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mặc</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cảm</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khi</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được</a:t>
            </a:r>
            <a:r>
              <a:rPr lang="en-US" sz="2800" dirty="0">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 </a:t>
            </a:r>
            <a:r>
              <a:rPr lang="en-US" sz="2800" dirty="0" err="1">
                <a:solidFill>
                  <a:schemeClr val="tx1"/>
                </a:solidFill>
                <a:latin typeface="Times New Roman" pitchFamily="18" charset="0"/>
                <a:ea typeface="Calibri" panose="020F0502020204030204" pitchFamily="34" charset="0"/>
                <a:cs typeface="Times New Roman" pitchFamily="18" charset="0"/>
                <a:sym typeface="Wingdings" panose="05000000000000000000" pitchFamily="2" charset="2"/>
              </a:rPr>
              <a:t>hỏi</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grpSp>
        <p:nvGrpSpPr>
          <p:cNvPr id="5" name="Group 4">
            <a:extLst>
              <a:ext uri="{FF2B5EF4-FFF2-40B4-BE49-F238E27FC236}">
                <a16:creationId xmlns:a16="http://schemas.microsoft.com/office/drawing/2014/main" xmlns="" id="{2FB415B0-F18F-4F27-9338-0EF358A975E9}"/>
              </a:ext>
            </a:extLst>
          </p:cNvPr>
          <p:cNvGrpSpPr/>
          <p:nvPr/>
        </p:nvGrpSpPr>
        <p:grpSpPr>
          <a:xfrm>
            <a:off x="-526380" y="2582058"/>
            <a:ext cx="3832171" cy="3048006"/>
            <a:chOff x="-649044" y="3298077"/>
            <a:chExt cx="3832171" cy="3048006"/>
          </a:xfrm>
        </p:grpSpPr>
        <p:grpSp>
          <p:nvGrpSpPr>
            <p:cNvPr id="2" name="Group 1">
              <a:extLst>
                <a:ext uri="{FF2B5EF4-FFF2-40B4-BE49-F238E27FC236}">
                  <a16:creationId xmlns:a16="http://schemas.microsoft.com/office/drawing/2014/main" xmlns="" id="{7EFA5BF6-041C-4DA5-92DC-499EBF350C07}"/>
                </a:ext>
              </a:extLst>
            </p:cNvPr>
            <p:cNvGrpSpPr/>
            <p:nvPr/>
          </p:nvGrpSpPr>
          <p:grpSpPr>
            <a:xfrm>
              <a:off x="630783" y="4111566"/>
              <a:ext cx="2552344" cy="1233864"/>
              <a:chOff x="793888" y="4001719"/>
              <a:chExt cx="2552344" cy="1233864"/>
            </a:xfrm>
          </p:grpSpPr>
          <p:sp>
            <p:nvSpPr>
              <p:cNvPr id="20" name="Rectangle: Rounded Corners 19">
                <a:extLst>
                  <a:ext uri="{FF2B5EF4-FFF2-40B4-BE49-F238E27FC236}">
                    <a16:creationId xmlns:a16="http://schemas.microsoft.com/office/drawing/2014/main" xmlns="" id="{BCF61C92-84DC-49E2-A29A-D0A6C6C23AF2}"/>
                  </a:ext>
                </a:extLst>
              </p:cNvPr>
              <p:cNvSpPr/>
              <p:nvPr/>
            </p:nvSpPr>
            <p:spPr>
              <a:xfrm>
                <a:off x="793888" y="4001719"/>
                <a:ext cx="2409917" cy="1233864"/>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CC6E8250-ACE4-449F-B697-2DF491CD807A}"/>
                  </a:ext>
                </a:extLst>
              </p:cNvPr>
              <p:cNvSpPr txBox="1"/>
              <p:nvPr/>
            </p:nvSpPr>
            <p:spPr>
              <a:xfrm>
                <a:off x="1510273" y="4252945"/>
                <a:ext cx="1835959" cy="646331"/>
              </a:xfrm>
              <a:prstGeom prst="rect">
                <a:avLst/>
              </a:prstGeom>
              <a:noFill/>
            </p:spPr>
            <p:txBody>
              <a:bodyPr wrap="square">
                <a:spAutoFit/>
              </a:bodyPr>
              <a:lstStyle/>
              <a:p>
                <a:pPr algn="ctr"/>
                <a:r>
                  <a:rPr lang="en-US" sz="3600" dirty="0">
                    <a:solidFill>
                      <a:srgbClr val="FF0000"/>
                    </a:solidFill>
                    <a:effectLst/>
                    <a:latin typeface="Times New Roman" pitchFamily="18" charset="0"/>
                    <a:ea typeface="Calibri" panose="020F0502020204030204" pitchFamily="34" charset="0"/>
                    <a:cs typeface="Times New Roman" pitchFamily="18" charset="0"/>
                  </a:rPr>
                  <a:t>c/ </a:t>
                </a:r>
                <a:r>
                  <a:rPr lang="en-US" sz="3600" dirty="0" err="1">
                    <a:solidFill>
                      <a:srgbClr val="FF0000"/>
                    </a:solidFill>
                    <a:effectLst/>
                    <a:latin typeface="Times New Roman" pitchFamily="18" charset="0"/>
                    <a:ea typeface="Calibri" panose="020F0502020204030204" pitchFamily="34" charset="0"/>
                    <a:cs typeface="Times New Roman" pitchFamily="18" charset="0"/>
                  </a:rPr>
                  <a:t>Hiên</a:t>
                </a:r>
                <a:endParaRPr lang="en-US" sz="3600" dirty="0">
                  <a:solidFill>
                    <a:srgbClr val="FF0000"/>
                  </a:solidFill>
                  <a:effectLst/>
                  <a:latin typeface="Times New Roman" pitchFamily="18" charset="0"/>
                  <a:ea typeface="Calibri" panose="020F0502020204030204" pitchFamily="34" charset="0"/>
                  <a:cs typeface="Times New Roman" pitchFamily="18" charset="0"/>
                </a:endParaRPr>
              </a:p>
            </p:txBody>
          </p:sp>
        </p:grpSp>
        <p:pic>
          <p:nvPicPr>
            <p:cNvPr id="4" name="Picture 3">
              <a:extLst>
                <a:ext uri="{FF2B5EF4-FFF2-40B4-BE49-F238E27FC236}">
                  <a16:creationId xmlns:a16="http://schemas.microsoft.com/office/drawing/2014/main" xmlns="" id="{C4BAFBE0-A72E-4E0A-8B3E-A0BABBB59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44" y="3298077"/>
              <a:ext cx="3048006" cy="3048006"/>
            </a:xfrm>
            <a:prstGeom prst="rect">
              <a:avLst/>
            </a:prstGeom>
          </p:spPr>
        </p:pic>
      </p:grpSp>
    </p:spTree>
    <p:extLst>
      <p:ext uri="{BB962C8B-B14F-4D97-AF65-F5344CB8AC3E}">
        <p14:creationId xmlns:p14="http://schemas.microsoft.com/office/powerpoint/2010/main" val="2123010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7"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35" grpId="0" animBg="1"/>
          <p:bldP spid="17" grpId="0" animBg="1"/>
          <p:bldP spid="23"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0DDEC3D-10B3-4002-83C8-E2D307876EFE}"/>
              </a:ext>
            </a:extLst>
          </p:cNvPr>
          <p:cNvSpPr txBox="1"/>
          <p:nvPr/>
        </p:nvSpPr>
        <p:spPr>
          <a:xfrm>
            <a:off x="617477" y="318030"/>
            <a:ext cx="10957045" cy="2123658"/>
          </a:xfrm>
          <a:prstGeom prst="rect">
            <a:avLst/>
          </a:prstGeom>
          <a:noFill/>
        </p:spPr>
        <p:txBody>
          <a:bodyPr wrap="square">
            <a:spAutoFit/>
          </a:bodyPr>
          <a:lstStyle/>
          <a:p>
            <a:pPr algn="ctr"/>
            <a:r>
              <a:rPr lang="en-US" sz="4400" dirty="0" err="1">
                <a:solidFill>
                  <a:srgbClr val="FF0000"/>
                </a:solidFill>
                <a:latin typeface="Times New Roman" pitchFamily="18" charset="0"/>
                <a:ea typeface="Calibri" panose="020F0502020204030204" pitchFamily="34" charset="0"/>
                <a:cs typeface="Times New Roman" pitchFamily="18" charset="0"/>
              </a:rPr>
              <a:t>Hoàn</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latin typeface="Times New Roman" pitchFamily="18" charset="0"/>
                <a:ea typeface="Calibri" panose="020F0502020204030204" pitchFamily="34" charset="0"/>
                <a:cs typeface="Times New Roman" pitchFamily="18" charset="0"/>
              </a:rPr>
              <a:t>thiện</a:t>
            </a:r>
            <a:r>
              <a:rPr lang="en-US" sz="4400" dirty="0">
                <a:solidFill>
                  <a:srgbClr val="FF0000"/>
                </a:solidFill>
                <a:latin typeface="Times New Roman" pitchFamily="18" charset="0"/>
                <a:ea typeface="Calibri" panose="020F0502020204030204" pitchFamily="34" charset="0"/>
                <a:cs typeface="Times New Roman" pitchFamily="18" charset="0"/>
              </a:rPr>
              <a:t> SƠ ĐỒ VEN  </a:t>
            </a:r>
            <a:r>
              <a:rPr lang="en-US" sz="4400" dirty="0" err="1">
                <a:solidFill>
                  <a:srgbClr val="FF0000"/>
                </a:solidFill>
                <a:latin typeface="Times New Roman" pitchFamily="18" charset="0"/>
                <a:ea typeface="Calibri" panose="020F0502020204030204" pitchFamily="34" charset="0"/>
                <a:cs typeface="Times New Roman" pitchFamily="18" charset="0"/>
              </a:rPr>
              <a:t>sau</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latin typeface="Times New Roman" pitchFamily="18" charset="0"/>
                <a:ea typeface="Calibri" panose="020F0502020204030204" pitchFamily="34" charset="0"/>
                <a:cs typeface="Times New Roman" pitchFamily="18" charset="0"/>
              </a:rPr>
              <a:t>để</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latin typeface="Times New Roman" pitchFamily="18" charset="0"/>
                <a:ea typeface="Calibri" panose="020F0502020204030204" pitchFamily="34" charset="0"/>
                <a:cs typeface="Times New Roman" pitchFamily="18" charset="0"/>
              </a:rPr>
              <a:t>chỉ</a:t>
            </a:r>
            <a:r>
              <a:rPr lang="en-US" sz="4400" dirty="0">
                <a:solidFill>
                  <a:srgbClr val="FF0000"/>
                </a:solidFill>
                <a:latin typeface="Times New Roman" pitchFamily="18" charset="0"/>
                <a:ea typeface="Calibri" panose="020F0502020204030204" pitchFamily="34" charset="0"/>
                <a:cs typeface="Times New Roman" pitchFamily="18" charset="0"/>
              </a:rPr>
              <a:t> ra </a:t>
            </a:r>
            <a:r>
              <a:rPr lang="en-US" sz="4400" dirty="0" err="1">
                <a:solidFill>
                  <a:srgbClr val="FF0000"/>
                </a:solidFill>
                <a:latin typeface="Times New Roman" pitchFamily="18" charset="0"/>
                <a:ea typeface="Calibri" panose="020F0502020204030204" pitchFamily="34" charset="0"/>
                <a:cs typeface="Times New Roman" pitchFamily="18" charset="0"/>
              </a:rPr>
              <a:t>điểm</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latin typeface="Times New Roman" pitchFamily="18" charset="0"/>
                <a:ea typeface="Calibri" panose="020F0502020204030204" pitchFamily="34" charset="0"/>
                <a:cs typeface="Times New Roman" pitchFamily="18" charset="0"/>
              </a:rPr>
              <a:t>giống</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latin typeface="Times New Roman" pitchFamily="18" charset="0"/>
                <a:ea typeface="Calibri" panose="020F0502020204030204" pitchFamily="34" charset="0"/>
                <a:cs typeface="Times New Roman" pitchFamily="18" charset="0"/>
              </a:rPr>
              <a:t>và</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latin typeface="Times New Roman" pitchFamily="18" charset="0"/>
                <a:ea typeface="Calibri" panose="020F0502020204030204" pitchFamily="34" charset="0"/>
                <a:cs typeface="Times New Roman" pitchFamily="18" charset="0"/>
              </a:rPr>
              <a:t>khác</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latin typeface="Times New Roman" pitchFamily="18" charset="0"/>
                <a:ea typeface="Calibri" panose="020F0502020204030204" pitchFamily="34" charset="0"/>
                <a:cs typeface="Times New Roman" pitchFamily="18" charset="0"/>
              </a:rPr>
              <a:t>nhau</a:t>
            </a:r>
            <a:r>
              <a:rPr lang="en-US" sz="4400" dirty="0">
                <a:solidFill>
                  <a:srgbClr val="FF0000"/>
                </a:solidFill>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giữa</a:t>
            </a:r>
            <a:r>
              <a:rPr lang="en-US" sz="4400" dirty="0">
                <a:solidFill>
                  <a:srgbClr val="FF0000"/>
                </a:solidFill>
                <a:effectLst/>
                <a:latin typeface="Times New Roman" pitchFamily="18" charset="0"/>
                <a:ea typeface="Calibri" panose="020F0502020204030204" pitchFamily="34" charset="0"/>
                <a:cs typeface="Times New Roman" pitchFamily="18" charset="0"/>
              </a:rPr>
              <a:t> 2 </a:t>
            </a:r>
            <a:r>
              <a:rPr lang="en-US" sz="4400" dirty="0" err="1">
                <a:solidFill>
                  <a:srgbClr val="FF0000"/>
                </a:solidFill>
                <a:effectLst/>
                <a:latin typeface="Times New Roman" pitchFamily="18" charset="0"/>
                <a:ea typeface="Calibri" panose="020F0502020204030204" pitchFamily="34" charset="0"/>
                <a:cs typeface="Times New Roman" pitchFamily="18" charset="0"/>
              </a:rPr>
              <a:t>nhân</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vật</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Cô</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bé</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bán</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diêm</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và</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bé</a:t>
            </a:r>
            <a:r>
              <a:rPr lang="en-US" sz="4400" dirty="0">
                <a:solidFill>
                  <a:srgbClr val="FF0000"/>
                </a:solidFill>
                <a:effectLst/>
                <a:latin typeface="Times New Roman" pitchFamily="18" charset="0"/>
                <a:ea typeface="Calibri" panose="020F0502020204030204" pitchFamily="34" charset="0"/>
                <a:cs typeface="Times New Roman" pitchFamily="18" charset="0"/>
              </a:rPr>
              <a:t> </a:t>
            </a:r>
            <a:r>
              <a:rPr lang="en-US" sz="4400" dirty="0" err="1">
                <a:solidFill>
                  <a:srgbClr val="FF0000"/>
                </a:solidFill>
                <a:effectLst/>
                <a:latin typeface="Times New Roman" pitchFamily="18" charset="0"/>
                <a:ea typeface="Calibri" panose="020F0502020204030204" pitchFamily="34" charset="0"/>
                <a:cs typeface="Times New Roman" pitchFamily="18" charset="0"/>
              </a:rPr>
              <a:t>Hiên</a:t>
            </a:r>
            <a:endParaRPr lang="en-US" sz="4400" dirty="0">
              <a:solidFill>
                <a:srgbClr val="FF0000"/>
              </a:solidFill>
              <a:effectLst/>
              <a:latin typeface="Times New Roman" pitchFamily="18" charset="0"/>
              <a:ea typeface="Calibri" panose="020F0502020204030204" pitchFamily="34" charset="0"/>
              <a:cs typeface="Times New Roman" pitchFamily="18" charset="0"/>
            </a:endParaRPr>
          </a:p>
        </p:txBody>
      </p:sp>
      <p:grpSp>
        <p:nvGrpSpPr>
          <p:cNvPr id="4" name="Group 3">
            <a:extLst>
              <a:ext uri="{FF2B5EF4-FFF2-40B4-BE49-F238E27FC236}">
                <a16:creationId xmlns:a16="http://schemas.microsoft.com/office/drawing/2014/main" xmlns="" id="{AABFEBA3-612C-4596-BA3F-633F02C0592A}"/>
              </a:ext>
            </a:extLst>
          </p:cNvPr>
          <p:cNvGrpSpPr/>
          <p:nvPr/>
        </p:nvGrpSpPr>
        <p:grpSpPr>
          <a:xfrm>
            <a:off x="2046133" y="1895708"/>
            <a:ext cx="8099734" cy="4750420"/>
            <a:chOff x="2046133" y="1895708"/>
            <a:chExt cx="8099734" cy="4750420"/>
          </a:xfrm>
        </p:grpSpPr>
        <p:pic>
          <p:nvPicPr>
            <p:cNvPr id="1026" name="Picture 2" descr="2 Circle Diagram HD Stock Images | Shutterstock">
              <a:extLst>
                <a:ext uri="{FF2B5EF4-FFF2-40B4-BE49-F238E27FC236}">
                  <a16:creationId xmlns:a16="http://schemas.microsoft.com/office/drawing/2014/main" xmlns="" id="{48D4FC5A-D5BA-42B7-9920-C708FE921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08" b="25381"/>
            <a:stretch/>
          </p:blipFill>
          <p:spPr bwMode="auto">
            <a:xfrm>
              <a:off x="2046133" y="1895708"/>
              <a:ext cx="8099734" cy="4750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4803211-8C68-408E-80DA-DE41C694CB69}"/>
                </a:ext>
              </a:extLst>
            </p:cNvPr>
            <p:cNvSpPr txBox="1"/>
            <p:nvPr/>
          </p:nvSpPr>
          <p:spPr>
            <a:xfrm flipH="1">
              <a:off x="3357631" y="3245005"/>
              <a:ext cx="1242363" cy="2308324"/>
            </a:xfrm>
            <a:prstGeom prst="rect">
              <a:avLst/>
            </a:prstGeom>
            <a:noFill/>
          </p:spPr>
          <p:txBody>
            <a:bodyPr wrap="square" rtlCol="0">
              <a:spAutoFit/>
            </a:bodyPr>
            <a:lstStyle/>
            <a:p>
              <a:pPr algn="ctr"/>
              <a:r>
                <a:rPr lang="en-US" sz="3600" dirty="0" err="1">
                  <a:solidFill>
                    <a:schemeClr val="bg1"/>
                  </a:solidFill>
                  <a:latin typeface="Times New Roman" pitchFamily="18" charset="0"/>
                  <a:cs typeface="Times New Roman" pitchFamily="18" charset="0"/>
                </a:rPr>
                <a:t>Cô</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bé</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bán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diêm</a:t>
              </a:r>
              <a:endParaRPr lang="en-US" sz="3600" dirty="0">
                <a:solidFill>
                  <a:schemeClr val="bg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502AC8EC-A84C-4498-9F9C-1A0BB707884D}"/>
                </a:ext>
              </a:extLst>
            </p:cNvPr>
            <p:cNvSpPr txBox="1"/>
            <p:nvPr/>
          </p:nvSpPr>
          <p:spPr>
            <a:xfrm flipH="1">
              <a:off x="7803251" y="4076001"/>
              <a:ext cx="1242363" cy="646331"/>
            </a:xfrm>
            <a:prstGeom prst="rect">
              <a:avLst/>
            </a:prstGeom>
            <a:noFill/>
          </p:spPr>
          <p:txBody>
            <a:bodyPr wrap="square" rtlCol="0">
              <a:spAutoFit/>
            </a:bodyPr>
            <a:lstStyle/>
            <a:p>
              <a:pPr algn="ctr"/>
              <a:r>
                <a:rPr lang="en-US" sz="3600" dirty="0" err="1">
                  <a:solidFill>
                    <a:schemeClr val="bg1"/>
                  </a:solidFill>
                  <a:latin typeface="Times New Roman" pitchFamily="18" charset="0"/>
                  <a:cs typeface="Times New Roman" pitchFamily="18" charset="0"/>
                </a:rPr>
                <a:t>Hiên</a:t>
              </a:r>
              <a:endParaRPr lang="en-US" sz="3600" dirty="0">
                <a:solidFill>
                  <a:schemeClr val="bg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951D022C-12F0-4029-8098-B2654259E724}"/>
                </a:ext>
              </a:extLst>
            </p:cNvPr>
            <p:cNvSpPr txBox="1"/>
            <p:nvPr/>
          </p:nvSpPr>
          <p:spPr>
            <a:xfrm flipH="1">
              <a:off x="5419619" y="3670753"/>
              <a:ext cx="1352760" cy="1200329"/>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Điểm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giống</a:t>
              </a:r>
              <a:endParaRPr lang="en-US" sz="3600" dirty="0">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445175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ABFEBA3-612C-4596-BA3F-633F02C0592A}"/>
              </a:ext>
            </a:extLst>
          </p:cNvPr>
          <p:cNvGrpSpPr/>
          <p:nvPr/>
        </p:nvGrpSpPr>
        <p:grpSpPr>
          <a:xfrm>
            <a:off x="3076391" y="1087634"/>
            <a:ext cx="5896388" cy="3319562"/>
            <a:chOff x="2046133" y="1895708"/>
            <a:chExt cx="8099734" cy="4750420"/>
          </a:xfrm>
        </p:grpSpPr>
        <p:pic>
          <p:nvPicPr>
            <p:cNvPr id="1026" name="Picture 2" descr="2 Circle Diagram HD Stock Images | Shutterstock">
              <a:extLst>
                <a:ext uri="{FF2B5EF4-FFF2-40B4-BE49-F238E27FC236}">
                  <a16:creationId xmlns:a16="http://schemas.microsoft.com/office/drawing/2014/main" xmlns="" id="{48D4FC5A-D5BA-42B7-9920-C708FE921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08" b="25381"/>
            <a:stretch/>
          </p:blipFill>
          <p:spPr bwMode="auto">
            <a:xfrm>
              <a:off x="2046133" y="1895708"/>
              <a:ext cx="8099734" cy="4750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4803211-8C68-408E-80DA-DE41C694CB69}"/>
                </a:ext>
              </a:extLst>
            </p:cNvPr>
            <p:cNvSpPr txBox="1"/>
            <p:nvPr/>
          </p:nvSpPr>
          <p:spPr>
            <a:xfrm flipH="1">
              <a:off x="3357631" y="3245005"/>
              <a:ext cx="1242363" cy="1717717"/>
            </a:xfrm>
            <a:prstGeom prst="rect">
              <a:avLst/>
            </a:prstGeom>
            <a:noFill/>
          </p:spPr>
          <p:txBody>
            <a:bodyPr wrap="square" rtlCol="0">
              <a:spAutoFit/>
            </a:bodyPr>
            <a:lstStyle/>
            <a:p>
              <a:pPr algn="ctr"/>
              <a:r>
                <a:rPr lang="en-US" sz="2400" dirty="0" err="1">
                  <a:solidFill>
                    <a:schemeClr val="bg1"/>
                  </a:solidFill>
                  <a:latin typeface="Times New Roman" pitchFamily="18" charset="0"/>
                  <a:cs typeface="Times New Roman" pitchFamily="18" charset="0"/>
                </a:rPr>
                <a:t>Cô</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bé</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bán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diêm</a:t>
              </a:r>
              <a:endParaRPr lang="en-US" sz="2400" dirty="0">
                <a:solidFill>
                  <a:schemeClr val="bg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502AC8EC-A84C-4498-9F9C-1A0BB707884D}"/>
                </a:ext>
              </a:extLst>
            </p:cNvPr>
            <p:cNvSpPr txBox="1"/>
            <p:nvPr/>
          </p:nvSpPr>
          <p:spPr>
            <a:xfrm flipH="1">
              <a:off x="7803251" y="4076001"/>
              <a:ext cx="1242363" cy="660660"/>
            </a:xfrm>
            <a:prstGeom prst="rect">
              <a:avLst/>
            </a:prstGeom>
            <a:noFill/>
          </p:spPr>
          <p:txBody>
            <a:bodyPr wrap="square" rtlCol="0">
              <a:spAutoFit/>
            </a:bodyPr>
            <a:lstStyle/>
            <a:p>
              <a:pPr algn="ctr"/>
              <a:r>
                <a:rPr lang="en-US" sz="2400" dirty="0" err="1">
                  <a:solidFill>
                    <a:schemeClr val="bg1"/>
                  </a:solidFill>
                  <a:latin typeface="Times New Roman" pitchFamily="18" charset="0"/>
                  <a:cs typeface="Times New Roman" pitchFamily="18" charset="0"/>
                </a:rPr>
                <a:t>Hiên</a:t>
              </a:r>
              <a:endParaRPr lang="en-US" sz="2400" dirty="0">
                <a:solidFill>
                  <a:schemeClr val="bg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951D022C-12F0-4029-8098-B2654259E724}"/>
                </a:ext>
              </a:extLst>
            </p:cNvPr>
            <p:cNvSpPr txBox="1"/>
            <p:nvPr/>
          </p:nvSpPr>
          <p:spPr>
            <a:xfrm flipH="1">
              <a:off x="5419619" y="3670753"/>
              <a:ext cx="1352760" cy="1189188"/>
            </a:xfrm>
            <a:prstGeom prst="rect">
              <a:avLst/>
            </a:prstGeom>
            <a:noFill/>
          </p:spPr>
          <p:txBody>
            <a:bodyPr wrap="square" rtlCol="0">
              <a:spAutoFit/>
            </a:bodyPr>
            <a:lstStyle/>
            <a:p>
              <a:pPr algn="ctr"/>
              <a:r>
                <a:rPr lang="en-US" sz="2400" dirty="0" err="1">
                  <a:solidFill>
                    <a:srgbClr val="FF0000"/>
                  </a:solidFill>
                  <a:latin typeface="Times New Roman" pitchFamily="18" charset="0"/>
                  <a:cs typeface="Times New Roman" pitchFamily="18" charset="0"/>
                </a:rPr>
                <a:t>Điểm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giống</a:t>
              </a:r>
              <a:endParaRPr lang="en-US" sz="2400" dirty="0">
                <a:solidFill>
                  <a:srgbClr val="FF0000"/>
                </a:solidFill>
                <a:latin typeface="Times New Roman" pitchFamily="18" charset="0"/>
                <a:cs typeface="Times New Roman" pitchFamily="18" charset="0"/>
              </a:endParaRPr>
            </a:p>
          </p:txBody>
        </p:sp>
      </p:grpSp>
      <p:sp>
        <p:nvSpPr>
          <p:cNvPr id="9" name="TextBox 8">
            <a:extLst>
              <a:ext uri="{FF2B5EF4-FFF2-40B4-BE49-F238E27FC236}">
                <a16:creationId xmlns:a16="http://schemas.microsoft.com/office/drawing/2014/main" xmlns="" id="{7864D618-DA60-47DD-98AD-D85B7BA4CC81}"/>
              </a:ext>
            </a:extLst>
          </p:cNvPr>
          <p:cNvSpPr txBox="1"/>
          <p:nvPr/>
        </p:nvSpPr>
        <p:spPr>
          <a:xfrm>
            <a:off x="1607959" y="5886795"/>
            <a:ext cx="9692632" cy="954107"/>
          </a:xfrm>
          <a:prstGeom prst="rect">
            <a:avLst/>
          </a:prstGeom>
          <a:noFill/>
        </p:spPr>
        <p:txBody>
          <a:bodyPr wrap="square">
            <a:spAutoFit/>
          </a:bodyPr>
          <a:lstStyle/>
          <a:p>
            <a:pPr algn="just"/>
            <a:r>
              <a:rPr lang="en-US" sz="2800" dirty="0">
                <a:effectLst/>
                <a:latin typeface="Times New Roman" pitchFamily="18" charset="0"/>
                <a:ea typeface="Calibri" panose="020F0502020204030204" pitchFamily="34" charset="0"/>
                <a:cs typeface="Times New Roman" pitchFamily="18" charset="0"/>
              </a:rPr>
              <a:t>- Đ</a:t>
            </a:r>
            <a:r>
              <a:rPr lang="vi-VN" sz="2800" dirty="0">
                <a:effectLst/>
                <a:latin typeface="Times New Roman" pitchFamily="18" charset="0"/>
                <a:ea typeface="Calibri" panose="020F0502020204030204" pitchFamily="34" charset="0"/>
                <a:cs typeface="Times New Roman" pitchFamily="18" charset="0"/>
              </a:rPr>
              <a:t>ều l</a:t>
            </a:r>
            <a:r>
              <a:rPr lang="en-US" sz="2800" dirty="0">
                <a:effectLst/>
                <a:latin typeface="Times New Roman" pitchFamily="18" charset="0"/>
                <a:ea typeface="Calibri" panose="020F0502020204030204" pitchFamily="34" charset="0"/>
                <a:cs typeface="Times New Roman" pitchFamily="18" charset="0"/>
              </a:rPr>
              <a:t>à </a:t>
            </a:r>
            <a:r>
              <a:rPr lang="en-US" sz="2800" dirty="0" err="1">
                <a:effectLst/>
                <a:latin typeface="Times New Roman" pitchFamily="18" charset="0"/>
                <a:ea typeface="Calibri" panose="020F0502020204030204" pitchFamily="34" charset="0"/>
                <a:cs typeface="Times New Roman" pitchFamily="18" charset="0"/>
              </a:rPr>
              <a:t>nh</a:t>
            </a:r>
            <a:r>
              <a:rPr lang="vi-VN" sz="2800" dirty="0">
                <a:effectLst/>
                <a:latin typeface="Times New Roman" pitchFamily="18" charset="0"/>
                <a:ea typeface="Calibri" panose="020F0502020204030204" pitchFamily="34" charset="0"/>
                <a:cs typeface="Times New Roman" pitchFamily="18" charset="0"/>
              </a:rPr>
              <a:t>ững b</a:t>
            </a:r>
            <a:r>
              <a:rPr lang="en-US" sz="2800" dirty="0">
                <a:effectLst/>
                <a:latin typeface="Times New Roman" pitchFamily="18" charset="0"/>
                <a:ea typeface="Calibri" panose="020F0502020204030204" pitchFamily="34" charset="0"/>
                <a:cs typeface="Times New Roman" pitchFamily="18" charset="0"/>
              </a:rPr>
              <a:t>é </a:t>
            </a:r>
            <a:r>
              <a:rPr lang="en-US" sz="2800" dirty="0" err="1">
                <a:effectLst/>
                <a:latin typeface="Times New Roman" pitchFamily="18" charset="0"/>
                <a:ea typeface="Calibri" panose="020F0502020204030204" pitchFamily="34" charset="0"/>
                <a:cs typeface="Times New Roman" pitchFamily="18" charset="0"/>
              </a:rPr>
              <a:t>gái</a:t>
            </a:r>
            <a:r>
              <a:rPr lang="en-US" sz="2800" dirty="0">
                <a:effectLst/>
                <a:latin typeface="Times New Roman" pitchFamily="18" charset="0"/>
                <a:ea typeface="Calibri" panose="020F0502020204030204" pitchFamily="34" charset="0"/>
                <a:cs typeface="Times New Roman" pitchFamily="18" charset="0"/>
              </a:rPr>
              <a:t> </a:t>
            </a:r>
            <a:r>
              <a:rPr lang="vi-VN" sz="2800" dirty="0">
                <a:effectLst/>
                <a:latin typeface="Times New Roman" pitchFamily="18" charset="0"/>
                <a:ea typeface="Calibri" panose="020F0502020204030204" pitchFamily="34" charset="0"/>
                <a:cs typeface="Times New Roman" pitchFamily="18" charset="0"/>
              </a:rPr>
              <a:t>ở trong ho</a:t>
            </a:r>
            <a:r>
              <a:rPr lang="en-US" sz="2800" dirty="0" err="1">
                <a:effectLst/>
                <a:latin typeface="Times New Roman" pitchFamily="18" charset="0"/>
                <a:ea typeface="Calibri" panose="020F0502020204030204" pitchFamily="34" charset="0"/>
                <a:cs typeface="Times New Roman" pitchFamily="18" charset="0"/>
              </a:rPr>
              <a:t>àn</a:t>
            </a:r>
            <a:r>
              <a:rPr lang="en-US" sz="2800" dirty="0">
                <a:effectLst/>
                <a:latin typeface="Times New Roman" pitchFamily="18" charset="0"/>
                <a:ea typeface="Calibri" panose="020F0502020204030204" pitchFamily="34" charset="0"/>
                <a:cs typeface="Times New Roman" pitchFamily="18" charset="0"/>
              </a:rPr>
              <a:t> c</a:t>
            </a:r>
            <a:r>
              <a:rPr lang="vi-VN" sz="2800" dirty="0">
                <a:effectLst/>
                <a:latin typeface="Times New Roman" pitchFamily="18" charset="0"/>
                <a:ea typeface="Calibri" panose="020F0502020204030204" pitchFamily="34" charset="0"/>
                <a:cs typeface="Times New Roman" pitchFamily="18" charset="0"/>
              </a:rPr>
              <a:t>ảnh đ</a:t>
            </a:r>
            <a:r>
              <a:rPr lang="en-US" sz="2800" dirty="0" err="1">
                <a:effectLst/>
                <a:latin typeface="Times New Roman" pitchFamily="18" charset="0"/>
                <a:ea typeface="Calibri" panose="020F0502020204030204" pitchFamily="34" charset="0"/>
                <a:cs typeface="Times New Roman" pitchFamily="18" charset="0"/>
              </a:rPr>
              <a:t>áng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thương</a:t>
            </a:r>
            <a:r>
              <a:rPr lang="en-US" sz="2800" dirty="0">
                <a:effectLst/>
                <a:latin typeface="Times New Roman" pitchFamily="18" charset="0"/>
                <a:ea typeface="Calibri" panose="020F0502020204030204" pitchFamily="34" charset="0"/>
                <a:cs typeface="Times New Roman" pitchFamily="18" charset="0"/>
              </a:rPr>
              <a:t>.</a:t>
            </a:r>
          </a:p>
          <a:p>
            <a:pPr algn="just"/>
            <a:r>
              <a:rPr lang="en-US" sz="2800" dirty="0">
                <a:effectLst/>
                <a:latin typeface="Times New Roman" pitchFamily="18" charset="0"/>
                <a:ea typeface="Calibri" panose="020F0502020204030204" pitchFamily="34" charset="0"/>
                <a:cs typeface="Times New Roman" pitchFamily="18" charset="0"/>
              </a:rPr>
              <a:t>- Đ</a:t>
            </a:r>
            <a:r>
              <a:rPr lang="vi-VN" sz="2800" dirty="0">
                <a:effectLst/>
                <a:latin typeface="Times New Roman" pitchFamily="18" charset="0"/>
                <a:ea typeface="Calibri" panose="020F0502020204030204" pitchFamily="34" charset="0"/>
                <a:cs typeface="Times New Roman" pitchFamily="18" charset="0"/>
              </a:rPr>
              <a:t>ều thiếu thốn vật chất, v</a:t>
            </a:r>
            <a:r>
              <a:rPr lang="en-US" sz="2800" dirty="0">
                <a:effectLst/>
                <a:latin typeface="Times New Roman" pitchFamily="18" charset="0"/>
                <a:ea typeface="Calibri" panose="020F0502020204030204" pitchFamily="34" charset="0"/>
                <a:cs typeface="Times New Roman" pitchFamily="18" charset="0"/>
              </a:rPr>
              <a:t>à </a:t>
            </a:r>
            <a:r>
              <a:rPr lang="vi-VN" sz="2800" dirty="0">
                <a:effectLst/>
                <a:latin typeface="Times New Roman" pitchFamily="18" charset="0"/>
                <a:ea typeface="Calibri" panose="020F0502020204030204" pitchFamily="34" charset="0"/>
                <a:cs typeface="Times New Roman" pitchFamily="18" charset="0"/>
              </a:rPr>
              <a:t>ở trong m</a:t>
            </a:r>
            <a:r>
              <a:rPr lang="en-US" sz="2800" dirty="0" err="1">
                <a:effectLst/>
                <a:latin typeface="Times New Roman" pitchFamily="18" charset="0"/>
                <a:ea typeface="Calibri" panose="020F0502020204030204" pitchFamily="34" charset="0"/>
                <a:cs typeface="Times New Roman" pitchFamily="18" charset="0"/>
              </a:rPr>
              <a:t>ùa</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đông</a:t>
            </a:r>
            <a:r>
              <a:rPr lang="en-US" sz="2800" dirty="0">
                <a:effectLst/>
                <a:latin typeface="Times New Roman" pitchFamily="18" charset="0"/>
                <a:ea typeface="Calibri" panose="020F0502020204030204" pitchFamily="34" charset="0"/>
                <a:cs typeface="Times New Roman" pitchFamily="18" charset="0"/>
              </a:rPr>
              <a:t> </a:t>
            </a:r>
            <a:r>
              <a:rPr lang="en-US" sz="2800" dirty="0" err="1">
                <a:effectLst/>
                <a:latin typeface="Times New Roman" pitchFamily="18" charset="0"/>
                <a:ea typeface="Calibri" panose="020F0502020204030204" pitchFamily="34" charset="0"/>
                <a:cs typeface="Times New Roman" pitchFamily="18" charset="0"/>
              </a:rPr>
              <a:t>kh</a:t>
            </a:r>
            <a:r>
              <a:rPr lang="vi-VN" sz="2800" dirty="0">
                <a:effectLst/>
                <a:latin typeface="Times New Roman" pitchFamily="18" charset="0"/>
                <a:ea typeface="Calibri" panose="020F0502020204030204" pitchFamily="34" charset="0"/>
                <a:cs typeface="Times New Roman" pitchFamily="18" charset="0"/>
              </a:rPr>
              <a:t>ắc nghiệt</a:t>
            </a:r>
            <a:r>
              <a:rPr lang="en-US" sz="2800" dirty="0">
                <a:effectLst/>
                <a:latin typeface="Times New Roman" pitchFamily="18" charset="0"/>
                <a:ea typeface="Calibri" panose="020F0502020204030204" pitchFamily="34" charset="0"/>
                <a:cs typeface="Times New Roman" pitchFamily="18" charset="0"/>
              </a:rPr>
              <a:t>.</a:t>
            </a:r>
          </a:p>
        </p:txBody>
      </p:sp>
      <p:cxnSp>
        <p:nvCxnSpPr>
          <p:cNvPr id="10" name="Straight Arrow Connector 9">
            <a:extLst>
              <a:ext uri="{FF2B5EF4-FFF2-40B4-BE49-F238E27FC236}">
                <a16:creationId xmlns:a16="http://schemas.microsoft.com/office/drawing/2014/main" xmlns="" id="{7BD6C67A-0B7A-4465-951D-FD7BD72CBCB2}"/>
              </a:ext>
            </a:extLst>
          </p:cNvPr>
          <p:cNvCxnSpPr>
            <a:cxnSpLocks/>
            <a:stCxn id="1026" idx="2"/>
          </p:cNvCxnSpPr>
          <p:nvPr/>
        </p:nvCxnSpPr>
        <p:spPr>
          <a:xfrm>
            <a:off x="6024585" y="4407196"/>
            <a:ext cx="25251" cy="11642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239983A1-3A64-4B30-9172-D6FFC4035C3B}"/>
              </a:ext>
            </a:extLst>
          </p:cNvPr>
          <p:cNvSpPr txBox="1"/>
          <p:nvPr/>
        </p:nvSpPr>
        <p:spPr>
          <a:xfrm>
            <a:off x="204040" y="161575"/>
            <a:ext cx="2990475" cy="5262979"/>
          </a:xfrm>
          <a:prstGeom prst="rect">
            <a:avLst/>
          </a:prstGeom>
          <a:noFill/>
        </p:spPr>
        <p:txBody>
          <a:bodyPr wrap="square">
            <a:spAutoFit/>
          </a:bodyPr>
          <a:lstStyle/>
          <a:p>
            <a:pPr marL="457200" indent="-457200" algn="just">
              <a:buFont typeface="Wingdings" panose="05000000000000000000" pitchFamily="2" charset="2"/>
              <a:buChar char="ü"/>
            </a:pPr>
            <a:r>
              <a:rPr lang="en-US" sz="2800" b="1" dirty="0" err="1">
                <a:solidFill>
                  <a:srgbClr val="0070C0"/>
                </a:solidFill>
                <a:effectLst/>
                <a:latin typeface="Times New Roman" pitchFamily="18" charset="0"/>
                <a:ea typeface="Calibri" panose="020F0502020204030204" pitchFamily="34" charset="0"/>
                <a:cs typeface="Times New Roman" pitchFamily="18" charset="0"/>
              </a:rPr>
              <a:t>Không</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tên</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endParaRPr lang="en-US" sz="2800" dirty="0">
              <a:solidFill>
                <a:srgbClr val="0070C0"/>
              </a:solidFill>
              <a:effectLst/>
              <a:latin typeface="Times New Roman" pitchFamily="18" charset="0"/>
              <a:ea typeface="Calibri" panose="020F0502020204030204" pitchFamily="34" charset="0"/>
              <a:cs typeface="Times New Roman" pitchFamily="18" charset="0"/>
            </a:endParaRPr>
          </a:p>
          <a:p>
            <a:pPr marL="457200" indent="-457200" algn="just">
              <a:buFont typeface="Wingdings" panose="05000000000000000000" pitchFamily="2" charset="2"/>
              <a:buChar char="ü"/>
            </a:pPr>
            <a:r>
              <a:rPr lang="en-US" sz="2800" b="1" dirty="0" err="1">
                <a:solidFill>
                  <a:srgbClr val="0070C0"/>
                </a:solidFill>
                <a:latin typeface="Times New Roman" pitchFamily="18" charset="0"/>
                <a:ea typeface="Calibri" panose="020F0502020204030204" pitchFamily="34" charset="0"/>
                <a:cs typeface="Times New Roman" pitchFamily="18" charset="0"/>
              </a:rPr>
              <a:t>Bối</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b="1" dirty="0" err="1">
                <a:solidFill>
                  <a:srgbClr val="0070C0"/>
                </a:solidFill>
                <a:latin typeface="Times New Roman" pitchFamily="18" charset="0"/>
                <a:ea typeface="Calibri" panose="020F0502020204030204" pitchFamily="34" charset="0"/>
                <a:cs typeface="Times New Roman" pitchFamily="18" charset="0"/>
              </a:rPr>
              <a:t>cảnh</a:t>
            </a:r>
            <a:r>
              <a:rPr lang="en-US" sz="2800" b="1" dirty="0">
                <a:solidFill>
                  <a:srgbClr val="0070C0"/>
                </a:solidFill>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Đan</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Mạch</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Chính</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đông</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đêm</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giao</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thừa</a:t>
            </a:r>
            <a:r>
              <a:rPr lang="en-US" sz="2800" dirty="0">
                <a:solidFill>
                  <a:srgbClr val="0070C0"/>
                </a:solidFill>
                <a:effectLst/>
                <a:latin typeface="Times New Roman" pitchFamily="18" charset="0"/>
                <a:ea typeface="Calibri" panose="020F0502020204030204" pitchFamily="34" charset="0"/>
                <a:cs typeface="Times New Roman" pitchFamily="18" charset="0"/>
              </a:rPr>
              <a:t> </a:t>
            </a:r>
          </a:p>
          <a:p>
            <a:pPr marL="457200" indent="-457200" algn="just">
              <a:buFont typeface="Wingdings" panose="05000000000000000000" pitchFamily="2" charset="2"/>
              <a:buChar char="ü"/>
            </a:pPr>
            <a:r>
              <a:rPr lang="en-US" sz="2800" b="1" dirty="0" err="1">
                <a:solidFill>
                  <a:srgbClr val="0070C0"/>
                </a:solidFill>
                <a:effectLst/>
                <a:latin typeface="Times New Roman" pitchFamily="18" charset="0"/>
                <a:ea typeface="Calibri" panose="020F0502020204030204" pitchFamily="34" charset="0"/>
                <a:cs typeface="Times New Roman" pitchFamily="18" charset="0"/>
              </a:rPr>
              <a:t>Tình</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cảnh</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Không</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nhận</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được</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tình</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yêu</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thương</a:t>
            </a:r>
            <a:endParaRPr lang="en-US" sz="2800" dirty="0">
              <a:solidFill>
                <a:srgbClr val="0070C0"/>
              </a:solidFill>
              <a:effectLst/>
              <a:latin typeface="Times New Roman" pitchFamily="18" charset="0"/>
              <a:ea typeface="Calibri" panose="020F0502020204030204" pitchFamily="34" charset="0"/>
              <a:cs typeface="Times New Roman" pitchFamily="18" charset="0"/>
            </a:endParaRPr>
          </a:p>
          <a:p>
            <a:pPr marL="457200" indent="-457200" algn="just">
              <a:buFont typeface="Wingdings" panose="05000000000000000000" pitchFamily="2" charset="2"/>
              <a:buChar char="ü"/>
            </a:pPr>
            <a:r>
              <a:rPr lang="en-US" sz="2800" b="1" dirty="0" err="1">
                <a:solidFill>
                  <a:srgbClr val="0070C0"/>
                </a:solidFill>
                <a:effectLst/>
                <a:latin typeface="Times New Roman" pitchFamily="18" charset="0"/>
                <a:ea typeface="Calibri" panose="020F0502020204030204" pitchFamily="34" charset="0"/>
                <a:cs typeface="Times New Roman" pitchFamily="18" charset="0"/>
              </a:rPr>
              <a:t>Cái</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kết</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vừa</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có</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hậu</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vừa</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không</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có</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hậu</a:t>
            </a:r>
            <a:r>
              <a:rPr lang="en-US" sz="2800" dirty="0">
                <a:solidFill>
                  <a:srgbClr val="0070C0"/>
                </a:solidFill>
                <a:effectLst/>
                <a:latin typeface="Times New Roman" pitchFamily="18" charset="0"/>
                <a:ea typeface="Calibri" panose="020F0502020204030204" pitchFamily="34" charset="0"/>
                <a:cs typeface="Times New Roman" pitchFamily="18" charset="0"/>
              </a:rPr>
              <a:t> (</a:t>
            </a:r>
            <a:r>
              <a:rPr lang="en-US" sz="2800" dirty="0" err="1">
                <a:solidFill>
                  <a:srgbClr val="0070C0"/>
                </a:solidFill>
                <a:effectLst/>
                <a:latin typeface="Times New Roman" pitchFamily="18" charset="0"/>
                <a:ea typeface="Calibri" panose="020F0502020204030204" pitchFamily="34" charset="0"/>
                <a:cs typeface="Times New Roman" pitchFamily="18" charset="0"/>
              </a:rPr>
              <a:t>chết</a:t>
            </a:r>
            <a:r>
              <a:rPr lang="en-US" sz="2800" dirty="0">
                <a:solidFill>
                  <a:srgbClr val="0070C0"/>
                </a:solidFill>
                <a:effectLst/>
                <a:latin typeface="Times New Roman" pitchFamily="18" charset="0"/>
                <a:ea typeface="Calibri" panose="020F0502020204030204" pitchFamily="34" charset="0"/>
                <a:cs typeface="Times New Roman" pitchFamily="18" charset="0"/>
              </a:rPr>
              <a:t>)</a:t>
            </a:r>
            <a:endParaRPr lang="en-US" sz="2800" dirty="0">
              <a:solidFill>
                <a:srgbClr val="0070C0"/>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2B9E19C7-49E3-46C0-96EA-46B26B1C162E}"/>
              </a:ext>
            </a:extLst>
          </p:cNvPr>
          <p:cNvSpPr txBox="1"/>
          <p:nvPr/>
        </p:nvSpPr>
        <p:spPr>
          <a:xfrm>
            <a:off x="8909125" y="327476"/>
            <a:ext cx="3007461" cy="4832092"/>
          </a:xfrm>
          <a:prstGeom prst="rect">
            <a:avLst/>
          </a:prstGeom>
          <a:noFill/>
        </p:spPr>
        <p:txBody>
          <a:bodyPr wrap="square">
            <a:spAutoFit/>
          </a:bodyPr>
          <a:lstStyle/>
          <a:p>
            <a:pPr marL="457200" indent="-457200" algn="just">
              <a:buFont typeface="Wingdings" panose="05000000000000000000" pitchFamily="2" charset="2"/>
              <a:buChar char="ü"/>
            </a:pPr>
            <a:r>
              <a:rPr lang="en-US" sz="2800" b="1" dirty="0" err="1">
                <a:solidFill>
                  <a:schemeClr val="accent2"/>
                </a:solidFill>
                <a:effectLst/>
                <a:latin typeface="Times New Roman" pitchFamily="18" charset="0"/>
                <a:ea typeface="Calibri" panose="020F0502020204030204" pitchFamily="34" charset="0"/>
                <a:cs typeface="Times New Roman" pitchFamily="18" charset="0"/>
              </a:rPr>
              <a:t>Có</a:t>
            </a:r>
            <a:r>
              <a:rPr lang="en-US" sz="2800" b="1" dirty="0">
                <a:solidFill>
                  <a:schemeClr val="accent2"/>
                </a:solidFill>
                <a:effectLst/>
                <a:latin typeface="Times New Roman" pitchFamily="18" charset="0"/>
                <a:ea typeface="Calibri" panose="020F0502020204030204" pitchFamily="34" charset="0"/>
                <a:cs typeface="Times New Roman" pitchFamily="18" charset="0"/>
              </a:rPr>
              <a:t> </a:t>
            </a:r>
            <a:r>
              <a:rPr lang="en-US" sz="2800" b="1" dirty="0" err="1">
                <a:solidFill>
                  <a:schemeClr val="accent2"/>
                </a:solidFill>
                <a:effectLst/>
                <a:latin typeface="Times New Roman" pitchFamily="18" charset="0"/>
                <a:ea typeface="Calibri" panose="020F0502020204030204" pitchFamily="34" charset="0"/>
                <a:cs typeface="Times New Roman" pitchFamily="18" charset="0"/>
              </a:rPr>
              <a:t>tên</a:t>
            </a:r>
            <a:r>
              <a:rPr lang="en-US" sz="2800" b="1" dirty="0">
                <a:solidFill>
                  <a:schemeClr val="accent2"/>
                </a:solidFill>
                <a:effectLst/>
                <a:latin typeface="Times New Roman" pitchFamily="18" charset="0"/>
                <a:ea typeface="Calibri" panose="020F0502020204030204" pitchFamily="34" charset="0"/>
                <a:cs typeface="Times New Roman" pitchFamily="18" charset="0"/>
              </a:rPr>
              <a:t> </a:t>
            </a:r>
          </a:p>
          <a:p>
            <a:pPr marL="457200" indent="-457200" algn="just">
              <a:buFont typeface="Wingdings" panose="05000000000000000000" pitchFamily="2" charset="2"/>
              <a:buChar char="ü"/>
            </a:pPr>
            <a:r>
              <a:rPr lang="en-US" sz="2800" b="1" dirty="0" err="1">
                <a:solidFill>
                  <a:schemeClr val="accent2"/>
                </a:solidFill>
                <a:latin typeface="Times New Roman" pitchFamily="18" charset="0"/>
                <a:ea typeface="Calibri" panose="020F0502020204030204" pitchFamily="34" charset="0"/>
                <a:cs typeface="Times New Roman" pitchFamily="18" charset="0"/>
              </a:rPr>
              <a:t>Bối</a:t>
            </a:r>
            <a:r>
              <a:rPr lang="en-US" sz="2800" b="1" dirty="0">
                <a:solidFill>
                  <a:schemeClr val="accent2"/>
                </a:solidFill>
                <a:latin typeface="Times New Roman" pitchFamily="18" charset="0"/>
                <a:ea typeface="Calibri" panose="020F0502020204030204" pitchFamily="34" charset="0"/>
                <a:cs typeface="Times New Roman" pitchFamily="18" charset="0"/>
              </a:rPr>
              <a:t> </a:t>
            </a:r>
            <a:r>
              <a:rPr lang="en-US" sz="2800" b="1" dirty="0" err="1">
                <a:solidFill>
                  <a:schemeClr val="accent2"/>
                </a:solidFill>
                <a:latin typeface="Times New Roman" pitchFamily="18" charset="0"/>
                <a:ea typeface="Calibri" panose="020F0502020204030204" pitchFamily="34" charset="0"/>
                <a:cs typeface="Times New Roman" pitchFamily="18" charset="0"/>
              </a:rPr>
              <a:t>cảnh</a:t>
            </a:r>
            <a:r>
              <a:rPr lang="en-US" sz="2800" b="1" dirty="0">
                <a:solidFill>
                  <a:schemeClr val="accent2"/>
                </a:solidFill>
                <a:latin typeface="Times New Roman" pitchFamily="18" charset="0"/>
                <a:ea typeface="Calibri" panose="020F0502020204030204" pitchFamily="34" charset="0"/>
                <a:cs typeface="Times New Roman" pitchFamily="18" charset="0"/>
              </a:rPr>
              <a:t>:</a:t>
            </a:r>
            <a:r>
              <a:rPr lang="en-US" sz="2800" dirty="0">
                <a:solidFill>
                  <a:schemeClr val="accent2"/>
                </a:solidFill>
                <a:effectLst/>
                <a:latin typeface="Times New Roman" pitchFamily="18" charset="0"/>
                <a:ea typeface="Calibri" panose="020F0502020204030204" pitchFamily="34" charset="0"/>
                <a:cs typeface="Times New Roman" pitchFamily="18" charset="0"/>
              </a:rPr>
              <a:t> VN ;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Đầu</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mùa</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đông</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cái</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lạnh</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mới</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bắt</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đầu</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p>
          <a:p>
            <a:pPr marL="457200" indent="-457200" algn="just">
              <a:buFont typeface="Wingdings" panose="05000000000000000000" pitchFamily="2" charset="2"/>
              <a:buChar char="ü"/>
            </a:pPr>
            <a:r>
              <a:rPr lang="en-US" sz="2800" b="1" dirty="0" err="1">
                <a:solidFill>
                  <a:schemeClr val="accent2"/>
                </a:solidFill>
                <a:latin typeface="Times New Roman" pitchFamily="18" charset="0"/>
                <a:ea typeface="Calibri" panose="020F0502020204030204" pitchFamily="34" charset="0"/>
                <a:cs typeface="Times New Roman" pitchFamily="18" charset="0"/>
              </a:rPr>
              <a:t>Tình</a:t>
            </a:r>
            <a:r>
              <a:rPr lang="en-US" sz="2800" b="1" dirty="0">
                <a:solidFill>
                  <a:schemeClr val="accent2"/>
                </a:solidFill>
                <a:latin typeface="Times New Roman" pitchFamily="18" charset="0"/>
                <a:ea typeface="Calibri" panose="020F0502020204030204" pitchFamily="34" charset="0"/>
                <a:cs typeface="Times New Roman" pitchFamily="18" charset="0"/>
              </a:rPr>
              <a:t> </a:t>
            </a:r>
            <a:r>
              <a:rPr lang="en-US" sz="2800" b="1" dirty="0" err="1">
                <a:solidFill>
                  <a:schemeClr val="accent2"/>
                </a:solidFill>
                <a:latin typeface="Times New Roman" pitchFamily="18" charset="0"/>
                <a:ea typeface="Calibri" panose="020F0502020204030204" pitchFamily="34" charset="0"/>
                <a:cs typeface="Times New Roman" pitchFamily="18" charset="0"/>
              </a:rPr>
              <a:t>cảnh</a:t>
            </a:r>
            <a:r>
              <a:rPr lang="en-US" sz="2800" b="1" dirty="0">
                <a:solidFill>
                  <a:schemeClr val="accent2"/>
                </a:solidFill>
                <a:latin typeface="Times New Roman" pitchFamily="18" charset="0"/>
                <a:ea typeface="Calibri" panose="020F0502020204030204" pitchFamily="34" charset="0"/>
                <a:cs typeface="Times New Roman" pitchFamily="18" charset="0"/>
              </a:rPr>
              <a:t>:</a:t>
            </a:r>
            <a:r>
              <a:rPr lang="en-US" sz="2800" b="1"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Nhận</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được</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tình</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thương</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của</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mọi</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người</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endParaRPr lang="en-US" sz="2800" dirty="0">
              <a:solidFill>
                <a:schemeClr val="accent2"/>
              </a:solidFill>
              <a:latin typeface="Times New Roman" pitchFamily="18" charset="0"/>
              <a:ea typeface="Calibri" panose="020F0502020204030204" pitchFamily="34" charset="0"/>
              <a:cs typeface="Times New Roman" pitchFamily="18" charset="0"/>
            </a:endParaRPr>
          </a:p>
          <a:p>
            <a:pPr marL="457200" indent="-457200" algn="just">
              <a:buFont typeface="Wingdings" panose="05000000000000000000" pitchFamily="2" charset="2"/>
              <a:buChar char="ü"/>
            </a:pPr>
            <a:r>
              <a:rPr lang="en-US" sz="2800" b="1" dirty="0" err="1">
                <a:solidFill>
                  <a:schemeClr val="accent2"/>
                </a:solidFill>
                <a:effectLst/>
                <a:latin typeface="Times New Roman" pitchFamily="18" charset="0"/>
                <a:ea typeface="Calibri" panose="020F0502020204030204" pitchFamily="34" charset="0"/>
                <a:cs typeface="Times New Roman" pitchFamily="18" charset="0"/>
              </a:rPr>
              <a:t>Cái</a:t>
            </a:r>
            <a:r>
              <a:rPr lang="en-US" sz="2800" b="1" dirty="0">
                <a:solidFill>
                  <a:schemeClr val="accent2"/>
                </a:solidFill>
                <a:effectLst/>
                <a:latin typeface="Times New Roman" pitchFamily="18" charset="0"/>
                <a:ea typeface="Calibri" panose="020F0502020204030204" pitchFamily="34" charset="0"/>
                <a:cs typeface="Times New Roman" pitchFamily="18" charset="0"/>
              </a:rPr>
              <a:t> </a:t>
            </a:r>
            <a:r>
              <a:rPr lang="en-US" sz="2800" b="1" dirty="0" err="1">
                <a:solidFill>
                  <a:schemeClr val="accent2"/>
                </a:solidFill>
                <a:effectLst/>
                <a:latin typeface="Times New Roman" pitchFamily="18" charset="0"/>
                <a:ea typeface="Calibri" panose="020F0502020204030204" pitchFamily="34" charset="0"/>
                <a:cs typeface="Times New Roman" pitchFamily="18" charset="0"/>
              </a:rPr>
              <a:t>kết</a:t>
            </a:r>
            <a:r>
              <a:rPr lang="en-US" sz="2800" b="1"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có</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hậu</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Có</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áo</a:t>
            </a:r>
            <a:r>
              <a:rPr lang="en-US" sz="2800" dirty="0">
                <a:solidFill>
                  <a:schemeClr val="accent2"/>
                </a:solidFill>
                <a:effectLst/>
                <a:latin typeface="Times New Roman" pitchFamily="18" charset="0"/>
                <a:ea typeface="Calibri" panose="020F0502020204030204" pitchFamily="34" charset="0"/>
                <a:cs typeface="Times New Roman" pitchFamily="18" charset="0"/>
              </a:rPr>
              <a:t> </a:t>
            </a:r>
            <a:r>
              <a:rPr lang="en-US" sz="2800" dirty="0" err="1">
                <a:solidFill>
                  <a:schemeClr val="accent2"/>
                </a:solidFill>
                <a:effectLst/>
                <a:latin typeface="Times New Roman" pitchFamily="18" charset="0"/>
                <a:ea typeface="Calibri" panose="020F0502020204030204" pitchFamily="34" charset="0"/>
                <a:cs typeface="Times New Roman" pitchFamily="18" charset="0"/>
              </a:rPr>
              <a:t>ấm</a:t>
            </a:r>
            <a:r>
              <a:rPr lang="en-US" sz="2800" dirty="0">
                <a:solidFill>
                  <a:schemeClr val="accent2"/>
                </a:solidFill>
                <a:effectLst/>
                <a:latin typeface="Times New Roman" pitchFamily="18" charset="0"/>
                <a:ea typeface="Calibri" panose="020F0502020204030204" pitchFamily="34" charset="0"/>
                <a:cs typeface="Times New Roman" pitchFamily="18" charset="0"/>
              </a:rPr>
              <a:t>)</a:t>
            </a:r>
            <a:endParaRPr lang="en-US" sz="2800"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344722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F8775422-B903-4141-917C-F39BB8784919}"/>
              </a:ext>
            </a:extLst>
          </p:cNvPr>
          <p:cNvSpPr/>
          <p:nvPr/>
        </p:nvSpPr>
        <p:spPr>
          <a:xfrm>
            <a:off x="2137145" y="733647"/>
            <a:ext cx="9271590" cy="5656520"/>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C2BE2D1-338D-49B3-9D03-81CE900E0B23}"/>
              </a:ext>
            </a:extLst>
          </p:cNvPr>
          <p:cNvSpPr txBox="1"/>
          <p:nvPr/>
        </p:nvSpPr>
        <p:spPr>
          <a:xfrm flipH="1">
            <a:off x="3678866" y="2418425"/>
            <a:ext cx="7240771" cy="1938992"/>
          </a:xfrm>
          <a:prstGeom prst="rect">
            <a:avLst/>
          </a:prstGeom>
          <a:noFill/>
        </p:spPr>
        <p:txBody>
          <a:bodyPr wrap="square" rtlCol="0">
            <a:spAutoFit/>
          </a:bodyPr>
          <a:lstStyle/>
          <a:p>
            <a:pPr algn="ctr"/>
            <a:r>
              <a:rPr lang="en-US" sz="6000" dirty="0">
                <a:solidFill>
                  <a:srgbClr val="FF0000"/>
                </a:solidFill>
                <a:latin typeface="Times New Roman" pitchFamily="18" charset="0"/>
                <a:cs typeface="Times New Roman" pitchFamily="18" charset="0"/>
              </a:rPr>
              <a:t>3. Hai </a:t>
            </a:r>
            <a:r>
              <a:rPr lang="en-US" sz="6000" dirty="0" err="1">
                <a:solidFill>
                  <a:srgbClr val="FF0000"/>
                </a:solidFill>
                <a:latin typeface="Times New Roman" pitchFamily="18" charset="0"/>
                <a:cs typeface="Times New Roman" pitchFamily="18" charset="0"/>
              </a:rPr>
              <a:t>người</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mẹ</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mẹ</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Sơn</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và</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mẹ</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Hiên</a:t>
            </a:r>
            <a:endParaRPr lang="en-SG" sz="6000" dirty="0">
              <a:solidFill>
                <a:srgbClr val="FF000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064D7027-EB70-407E-80CF-ADE0B3B963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98" y="1283881"/>
            <a:ext cx="3159779" cy="4096193"/>
          </a:xfrm>
          <a:prstGeom prst="rect">
            <a:avLst/>
          </a:prstGeom>
        </p:spPr>
      </p:pic>
    </p:spTree>
    <p:extLst>
      <p:ext uri="{BB962C8B-B14F-4D97-AF65-F5344CB8AC3E}">
        <p14:creationId xmlns:p14="http://schemas.microsoft.com/office/powerpoint/2010/main" val="17080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8C971D5-E296-46BF-AFD7-17B102F1E266}"/>
              </a:ext>
            </a:extLst>
          </p:cNvPr>
          <p:cNvGrpSpPr/>
          <p:nvPr/>
        </p:nvGrpSpPr>
        <p:grpSpPr>
          <a:xfrm>
            <a:off x="393405" y="-55450"/>
            <a:ext cx="5482855" cy="6618028"/>
            <a:chOff x="393405" y="-100269"/>
            <a:chExt cx="5482855" cy="6618028"/>
          </a:xfrm>
        </p:grpSpPr>
        <p:grpSp>
          <p:nvGrpSpPr>
            <p:cNvPr id="12" name="Group 11">
              <a:extLst>
                <a:ext uri="{FF2B5EF4-FFF2-40B4-BE49-F238E27FC236}">
                  <a16:creationId xmlns:a16="http://schemas.microsoft.com/office/drawing/2014/main" xmlns="" id="{313F148E-3A70-48CE-A55A-7FE5E75AF86D}"/>
                </a:ext>
              </a:extLst>
            </p:cNvPr>
            <p:cNvGrpSpPr/>
            <p:nvPr/>
          </p:nvGrpSpPr>
          <p:grpSpPr>
            <a:xfrm>
              <a:off x="393405" y="-100269"/>
              <a:ext cx="5482855" cy="6618028"/>
              <a:chOff x="393405" y="-55451"/>
              <a:chExt cx="5482855" cy="6618028"/>
            </a:xfrm>
          </p:grpSpPr>
          <p:sp>
            <p:nvSpPr>
              <p:cNvPr id="6" name="Rectangle: Rounded Corners 5">
                <a:extLst>
                  <a:ext uri="{FF2B5EF4-FFF2-40B4-BE49-F238E27FC236}">
                    <a16:creationId xmlns:a16="http://schemas.microsoft.com/office/drawing/2014/main" xmlns="" id="{928DA796-30F9-4CB5-90AB-59283B757F9A}"/>
                  </a:ext>
                </a:extLst>
              </p:cNvPr>
              <p:cNvSpPr/>
              <p:nvPr/>
            </p:nvSpPr>
            <p:spPr>
              <a:xfrm>
                <a:off x="393405" y="871871"/>
                <a:ext cx="5482855" cy="5690706"/>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xmlns="" id="{004C3EC6-3D16-49F3-97A0-BBCCBBDED8FF}"/>
                  </a:ext>
                </a:extLst>
              </p:cNvPr>
              <p:cNvSpPr/>
              <p:nvPr/>
            </p:nvSpPr>
            <p:spPr>
              <a:xfrm>
                <a:off x="2050841" y="392649"/>
                <a:ext cx="2574646" cy="9584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Mẹ</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Sơn</a:t>
                </a:r>
                <a:endParaRPr lang="en-US" sz="36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A72443DE-B64E-4F34-997D-0A7F5FB99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363" y="-55451"/>
                <a:ext cx="1189274" cy="1541721"/>
              </a:xfrm>
              <a:prstGeom prst="rect">
                <a:avLst/>
              </a:prstGeom>
            </p:spPr>
          </p:pic>
        </p:grpSp>
        <p:sp>
          <p:nvSpPr>
            <p:cNvPr id="15" name="TextBox 14">
              <a:extLst>
                <a:ext uri="{FF2B5EF4-FFF2-40B4-BE49-F238E27FC236}">
                  <a16:creationId xmlns:a16="http://schemas.microsoft.com/office/drawing/2014/main" xmlns="" id="{90FBB2D2-05C8-4207-B60F-5D01631858FD}"/>
                </a:ext>
              </a:extLst>
            </p:cNvPr>
            <p:cNvSpPr txBox="1"/>
            <p:nvPr/>
          </p:nvSpPr>
          <p:spPr>
            <a:xfrm>
              <a:off x="598967" y="1808119"/>
              <a:ext cx="5071730" cy="447814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400" dirty="0" err="1">
                  <a:solidFill>
                    <a:srgbClr val="0070C0"/>
                  </a:solidFill>
                  <a:latin typeface="Times New Roman" pitchFamily="18" charset="0"/>
                  <a:cs typeface="Times New Roman" pitchFamily="18" charset="0"/>
                </a:rPr>
                <a:t>Cách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ứng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xử</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với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mọi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người</a:t>
              </a:r>
              <a:r>
                <a:rPr lang="en-US" sz="2400" dirty="0">
                  <a:solidFill>
                    <a:srgbClr val="0070C0"/>
                  </a:solidFill>
                  <a:latin typeface="Times New Roman" pitchFamily="18" charset="0"/>
                  <a:cs typeface="Times New Roman" pitchFamily="18" charset="0"/>
                </a:rPr>
                <a:t>: .........</a:t>
              </a:r>
            </a:p>
            <a:p>
              <a:pPr>
                <a:lnSpc>
                  <a:spcPct val="150000"/>
                </a:lnSpc>
              </a:pPr>
              <a:r>
                <a:rPr lang="en-US" sz="2400" dirty="0">
                  <a:solidFill>
                    <a:srgbClr val="0070C0"/>
                  </a:solidFill>
                  <a:latin typeface="Times New Roman" pitchFamily="18" charset="0"/>
                  <a:cs typeface="Times New Roman" pitchFamily="18" charset="0"/>
                </a:rPr>
                <a:t>....................................................</a:t>
              </a:r>
            </a:p>
            <a:p>
              <a:pPr>
                <a:lnSpc>
                  <a:spcPct val="150000"/>
                </a:lnSpc>
              </a:pPr>
              <a:r>
                <a:rPr lang="en-US" sz="2400" dirty="0">
                  <a:solidFill>
                    <a:srgbClr val="0070C0"/>
                  </a:solidFill>
                  <a:latin typeface="Times New Roman" pitchFamily="18" charset="0"/>
                  <a:cs typeface="Times New Roman" pitchFamily="18" charset="0"/>
                </a:rPr>
                <a:t>....................................................</a:t>
              </a:r>
            </a:p>
            <a:p>
              <a:pPr marL="285750" indent="-285750">
                <a:lnSpc>
                  <a:spcPct val="150000"/>
                </a:lnSpc>
                <a:buFont typeface="Wingdings" panose="05000000000000000000" pitchFamily="2" charset="2"/>
                <a:buChar char="ü"/>
              </a:pPr>
              <a:r>
                <a:rPr lang="en-US" sz="2400" dirty="0" err="1">
                  <a:solidFill>
                    <a:srgbClr val="0070C0"/>
                  </a:solidFill>
                  <a:latin typeface="Times New Roman" pitchFamily="18" charset="0"/>
                  <a:cs typeface="Times New Roman" pitchFamily="18" charset="0"/>
                </a:rPr>
                <a:t>Cách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ứng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xử</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với</a:t>
              </a:r>
              <a:r>
                <a:rPr lang="en-US" sz="2400" dirty="0">
                  <a:solidFill>
                    <a:srgbClr val="0070C0"/>
                  </a:solidFill>
                  <a:latin typeface="Times New Roman" pitchFamily="18" charset="0"/>
                  <a:cs typeface="Times New Roman" pitchFamily="18" charset="0"/>
                </a:rPr>
                <a:t> con </a:t>
              </a:r>
              <a:r>
                <a:rPr lang="en-US" sz="2400" dirty="0" err="1">
                  <a:solidFill>
                    <a:srgbClr val="0070C0"/>
                  </a:solidFill>
                  <a:latin typeface="Times New Roman" pitchFamily="18" charset="0"/>
                  <a:cs typeface="Times New Roman" pitchFamily="18" charset="0"/>
                </a:rPr>
                <a:t>cái</a:t>
              </a:r>
              <a:r>
                <a:rPr lang="en-US" sz="2400" dirty="0">
                  <a:solidFill>
                    <a:srgbClr val="0070C0"/>
                  </a:solidFill>
                  <a:latin typeface="Times New Roman" pitchFamily="18" charset="0"/>
                  <a:cs typeface="Times New Roman" pitchFamily="18" charset="0"/>
                </a:rPr>
                <a:t>: .............</a:t>
              </a:r>
            </a:p>
            <a:p>
              <a:pPr>
                <a:lnSpc>
                  <a:spcPct val="150000"/>
                </a:lnSpc>
              </a:pPr>
              <a:r>
                <a:rPr lang="en-US" sz="2400" dirty="0">
                  <a:solidFill>
                    <a:srgbClr val="0070C0"/>
                  </a:solidFill>
                  <a:latin typeface="Times New Roman" pitchFamily="18" charset="0"/>
                  <a:cs typeface="Times New Roman" pitchFamily="18" charset="0"/>
                </a:rPr>
                <a:t>....................................................</a:t>
              </a:r>
            </a:p>
            <a:p>
              <a:pPr>
                <a:lnSpc>
                  <a:spcPct val="150000"/>
                </a:lnSpc>
              </a:pPr>
              <a:r>
                <a:rPr lang="en-US" sz="2400" dirty="0">
                  <a:solidFill>
                    <a:srgbClr val="0070C0"/>
                  </a:solidFill>
                  <a:latin typeface="Times New Roman" pitchFamily="18" charset="0"/>
                  <a:cs typeface="Times New Roman" pitchFamily="18" charset="0"/>
                </a:rPr>
                <a:t>....................................................</a:t>
              </a:r>
            </a:p>
            <a:p>
              <a:pPr marL="342900" indent="-342900">
                <a:lnSpc>
                  <a:spcPct val="150000"/>
                </a:lnSpc>
                <a:buFont typeface="Wingdings" panose="05000000000000000000" pitchFamily="2" charset="2"/>
                <a:buChar char="à"/>
              </a:pPr>
              <a:r>
                <a:rPr lang="en-US" sz="2400" dirty="0" err="1">
                  <a:solidFill>
                    <a:srgbClr val="0070C0"/>
                  </a:solidFill>
                  <a:latin typeface="Times New Roman" pitchFamily="18" charset="0"/>
                  <a:cs typeface="Times New Roman" pitchFamily="18" charset="0"/>
                  <a:sym typeface="Wingdings" panose="05000000000000000000" pitchFamily="2" charset="2"/>
                </a:rPr>
                <a:t>Nhận</a:t>
              </a:r>
              <a:r>
                <a:rPr lang="en-US" sz="2400" dirty="0">
                  <a:solidFill>
                    <a:srgbClr val="0070C0"/>
                  </a:solidFill>
                  <a:latin typeface="Times New Roman" pitchFamily="18" charset="0"/>
                  <a:cs typeface="Times New Roman" pitchFamily="18" charset="0"/>
                  <a:sym typeface="Wingdings" panose="05000000000000000000" pitchFamily="2" charset="2"/>
                </a:rPr>
                <a:t> </a:t>
              </a:r>
              <a:r>
                <a:rPr lang="en-US" sz="2400" dirty="0" err="1">
                  <a:solidFill>
                    <a:srgbClr val="0070C0"/>
                  </a:solidFill>
                  <a:latin typeface="Times New Roman" pitchFamily="18" charset="0"/>
                  <a:cs typeface="Times New Roman" pitchFamily="18" charset="0"/>
                  <a:sym typeface="Wingdings" panose="05000000000000000000" pitchFamily="2" charset="2"/>
                </a:rPr>
                <a:t>xét</a:t>
              </a:r>
              <a:r>
                <a:rPr lang="en-US" sz="2400" dirty="0">
                  <a:solidFill>
                    <a:srgbClr val="0070C0"/>
                  </a:solidFill>
                  <a:latin typeface="Times New Roman" pitchFamily="18" charset="0"/>
                  <a:cs typeface="Times New Roman" pitchFamily="18" charset="0"/>
                  <a:sym typeface="Wingdings" panose="05000000000000000000" pitchFamily="2" charset="2"/>
                </a:rPr>
                <a:t>: .................................</a:t>
              </a:r>
            </a:p>
            <a:p>
              <a:pPr>
                <a:lnSpc>
                  <a:spcPct val="150000"/>
                </a:lnSpc>
              </a:pPr>
              <a:r>
                <a:rPr lang="en-US" sz="2400" dirty="0">
                  <a:solidFill>
                    <a:srgbClr val="0070C0"/>
                  </a:solidFill>
                  <a:latin typeface="Times New Roman" pitchFamily="18" charset="0"/>
                  <a:cs typeface="Times New Roman" pitchFamily="18" charset="0"/>
                </a:rPr>
                <a:t>....................................................</a:t>
              </a:r>
            </a:p>
          </p:txBody>
        </p:sp>
      </p:grpSp>
      <p:grpSp>
        <p:nvGrpSpPr>
          <p:cNvPr id="18" name="Group 17">
            <a:extLst>
              <a:ext uri="{FF2B5EF4-FFF2-40B4-BE49-F238E27FC236}">
                <a16:creationId xmlns:a16="http://schemas.microsoft.com/office/drawing/2014/main" xmlns="" id="{2ABB8183-BAD5-454D-B188-9A56C7DD367D}"/>
              </a:ext>
            </a:extLst>
          </p:cNvPr>
          <p:cNvGrpSpPr/>
          <p:nvPr/>
        </p:nvGrpSpPr>
        <p:grpSpPr>
          <a:xfrm>
            <a:off x="6315740" y="-79004"/>
            <a:ext cx="5482855" cy="6641582"/>
            <a:chOff x="6315740" y="-79004"/>
            <a:chExt cx="5482855" cy="6641582"/>
          </a:xfrm>
        </p:grpSpPr>
        <p:grpSp>
          <p:nvGrpSpPr>
            <p:cNvPr id="14" name="Group 13">
              <a:extLst>
                <a:ext uri="{FF2B5EF4-FFF2-40B4-BE49-F238E27FC236}">
                  <a16:creationId xmlns:a16="http://schemas.microsoft.com/office/drawing/2014/main" xmlns="" id="{7BBCF61C-8B7F-40A2-A32E-4D3632EC37CB}"/>
                </a:ext>
              </a:extLst>
            </p:cNvPr>
            <p:cNvGrpSpPr/>
            <p:nvPr/>
          </p:nvGrpSpPr>
          <p:grpSpPr>
            <a:xfrm>
              <a:off x="6315740" y="-79004"/>
              <a:ext cx="5482855" cy="6641582"/>
              <a:chOff x="6315740" y="-79004"/>
              <a:chExt cx="5482855" cy="6641582"/>
            </a:xfrm>
          </p:grpSpPr>
          <p:sp>
            <p:nvSpPr>
              <p:cNvPr id="7" name="Rectangle: Rounded Corners 6">
                <a:extLst>
                  <a:ext uri="{FF2B5EF4-FFF2-40B4-BE49-F238E27FC236}">
                    <a16:creationId xmlns:a16="http://schemas.microsoft.com/office/drawing/2014/main" xmlns="" id="{32516AAF-D277-49FB-9DF8-681F090C3E52}"/>
                  </a:ext>
                </a:extLst>
              </p:cNvPr>
              <p:cNvSpPr/>
              <p:nvPr/>
            </p:nvSpPr>
            <p:spPr>
              <a:xfrm>
                <a:off x="6315740" y="871872"/>
                <a:ext cx="5482855" cy="5690706"/>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10" name="Rectangle: Rounded Corners 9">
                <a:extLst>
                  <a:ext uri="{FF2B5EF4-FFF2-40B4-BE49-F238E27FC236}">
                    <a16:creationId xmlns:a16="http://schemas.microsoft.com/office/drawing/2014/main" xmlns="" id="{99BCB7F4-1321-4D48-BAE3-E1FA8A36B448}"/>
                  </a:ext>
                </a:extLst>
              </p:cNvPr>
              <p:cNvSpPr/>
              <p:nvPr/>
            </p:nvSpPr>
            <p:spPr>
              <a:xfrm>
                <a:off x="8064540" y="350119"/>
                <a:ext cx="2574646" cy="9584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Mẹ</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Hiên</a:t>
                </a:r>
                <a:endParaRPr lang="en-US" sz="3600" dirty="0">
                  <a:solidFill>
                    <a:srgbClr val="FF0000"/>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6FE3D773-4FC8-4801-AFE8-4DF4DFCAA0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0" t="5423"/>
              <a:stretch/>
            </p:blipFill>
            <p:spPr>
              <a:xfrm>
                <a:off x="7313616" y="-79004"/>
                <a:ext cx="1319494" cy="1541721"/>
              </a:xfrm>
              <a:prstGeom prst="rect">
                <a:avLst/>
              </a:prstGeom>
            </p:spPr>
          </p:pic>
        </p:grpSp>
        <p:sp>
          <p:nvSpPr>
            <p:cNvPr id="17" name="TextBox 16">
              <a:extLst>
                <a:ext uri="{FF2B5EF4-FFF2-40B4-BE49-F238E27FC236}">
                  <a16:creationId xmlns:a16="http://schemas.microsoft.com/office/drawing/2014/main" xmlns="" id="{5049994D-BE56-4BA6-8A71-896AB7892E89}"/>
                </a:ext>
              </a:extLst>
            </p:cNvPr>
            <p:cNvSpPr txBox="1"/>
            <p:nvPr/>
          </p:nvSpPr>
          <p:spPr>
            <a:xfrm>
              <a:off x="6521303" y="1769754"/>
              <a:ext cx="5110716" cy="447814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400" dirty="0" err="1">
                  <a:solidFill>
                    <a:srgbClr val="0070C0"/>
                  </a:solidFill>
                  <a:latin typeface="Times New Roman" pitchFamily="18" charset="0"/>
                  <a:cs typeface="Times New Roman" pitchFamily="18" charset="0"/>
                </a:rPr>
                <a:t>Nghề</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nghiệp</a:t>
              </a:r>
              <a:r>
                <a:rPr lang="en-US" sz="2400" dirty="0">
                  <a:solidFill>
                    <a:srgbClr val="0070C0"/>
                  </a:solidFill>
                  <a:latin typeface="Times New Roman" pitchFamily="18" charset="0"/>
                  <a:cs typeface="Times New Roman" pitchFamily="18" charset="0"/>
                </a:rPr>
                <a:t>: .............................</a:t>
              </a:r>
            </a:p>
            <a:p>
              <a:pPr>
                <a:lnSpc>
                  <a:spcPct val="150000"/>
                </a:lnSpc>
              </a:pPr>
              <a:r>
                <a:rPr lang="en-US" sz="2400" dirty="0">
                  <a:solidFill>
                    <a:srgbClr val="0070C0"/>
                  </a:solidFill>
                  <a:latin typeface="Times New Roman" pitchFamily="18" charset="0"/>
                  <a:cs typeface="Times New Roman" pitchFamily="18" charset="0"/>
                </a:rPr>
                <a:t>....................................................</a:t>
              </a:r>
            </a:p>
            <a:p>
              <a:pPr marL="285750" indent="-285750">
                <a:lnSpc>
                  <a:spcPct val="150000"/>
                </a:lnSpc>
                <a:buFont typeface="Wingdings" panose="05000000000000000000" pitchFamily="2" charset="2"/>
                <a:buChar char="ü"/>
              </a:pPr>
              <a:r>
                <a:rPr lang="en-US" sz="2400" dirty="0" err="1">
                  <a:solidFill>
                    <a:srgbClr val="0070C0"/>
                  </a:solidFill>
                  <a:latin typeface="Times New Roman" pitchFamily="18" charset="0"/>
                  <a:cs typeface="Times New Roman" pitchFamily="18" charset="0"/>
                </a:rPr>
                <a:t>Cách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ứng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xử</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biết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Sơn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Hiên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áo</a:t>
              </a:r>
              <a:r>
                <a:rPr lang="en-US" sz="2400" dirty="0">
                  <a:solidFill>
                    <a:srgbClr val="0070C0"/>
                  </a:solidFill>
                  <a:latin typeface="Times New Roman" pitchFamily="18" charset="0"/>
                  <a:cs typeface="Times New Roman" pitchFamily="18" charset="0"/>
                </a:rPr>
                <a:t>: ............................................</a:t>
              </a:r>
            </a:p>
            <a:p>
              <a:pPr>
                <a:lnSpc>
                  <a:spcPct val="150000"/>
                </a:lnSpc>
              </a:pPr>
              <a:r>
                <a:rPr lang="en-US" sz="2400" dirty="0">
                  <a:solidFill>
                    <a:srgbClr val="0070C0"/>
                  </a:solidFill>
                  <a:latin typeface="Times New Roman" pitchFamily="18" charset="0"/>
                  <a:cs typeface="Times New Roman" pitchFamily="18" charset="0"/>
                </a:rPr>
                <a:t>....................................................</a:t>
              </a:r>
            </a:p>
            <a:p>
              <a:pPr>
                <a:lnSpc>
                  <a:spcPct val="150000"/>
                </a:lnSpc>
              </a:pPr>
              <a:r>
                <a:rPr lang="en-US" sz="2400" dirty="0">
                  <a:solidFill>
                    <a:srgbClr val="0070C0"/>
                  </a:solidFill>
                  <a:latin typeface="Times New Roman" pitchFamily="18" charset="0"/>
                  <a:cs typeface="Times New Roman" pitchFamily="18" charset="0"/>
                </a:rPr>
                <a:t>....................................................</a:t>
              </a:r>
            </a:p>
            <a:p>
              <a:pPr marL="342900" indent="-342900">
                <a:lnSpc>
                  <a:spcPct val="150000"/>
                </a:lnSpc>
                <a:buFont typeface="Wingdings" panose="05000000000000000000" pitchFamily="2" charset="2"/>
                <a:buChar char="à"/>
              </a:pPr>
              <a:r>
                <a:rPr lang="en-US" sz="2400" dirty="0" err="1">
                  <a:solidFill>
                    <a:srgbClr val="0070C0"/>
                  </a:solidFill>
                  <a:latin typeface="Times New Roman" pitchFamily="18" charset="0"/>
                  <a:cs typeface="Times New Roman" pitchFamily="18" charset="0"/>
                  <a:sym typeface="Wingdings" panose="05000000000000000000" pitchFamily="2" charset="2"/>
                </a:rPr>
                <a:t>Nhận</a:t>
              </a:r>
              <a:r>
                <a:rPr lang="en-US" sz="2400" dirty="0">
                  <a:solidFill>
                    <a:srgbClr val="0070C0"/>
                  </a:solidFill>
                  <a:latin typeface="Times New Roman" pitchFamily="18" charset="0"/>
                  <a:cs typeface="Times New Roman" pitchFamily="18" charset="0"/>
                  <a:sym typeface="Wingdings" panose="05000000000000000000" pitchFamily="2" charset="2"/>
                </a:rPr>
                <a:t> </a:t>
              </a:r>
              <a:r>
                <a:rPr lang="en-US" sz="2400" dirty="0" err="1">
                  <a:solidFill>
                    <a:srgbClr val="0070C0"/>
                  </a:solidFill>
                  <a:latin typeface="Times New Roman" pitchFamily="18" charset="0"/>
                  <a:cs typeface="Times New Roman" pitchFamily="18" charset="0"/>
                  <a:sym typeface="Wingdings" panose="05000000000000000000" pitchFamily="2" charset="2"/>
                </a:rPr>
                <a:t>xét</a:t>
              </a:r>
              <a:r>
                <a:rPr lang="en-US" sz="2400" dirty="0">
                  <a:solidFill>
                    <a:srgbClr val="0070C0"/>
                  </a:solidFill>
                  <a:latin typeface="Times New Roman" pitchFamily="18" charset="0"/>
                  <a:cs typeface="Times New Roman" pitchFamily="18" charset="0"/>
                  <a:sym typeface="Wingdings" panose="05000000000000000000" pitchFamily="2" charset="2"/>
                </a:rPr>
                <a:t>: .................................</a:t>
              </a:r>
            </a:p>
            <a:p>
              <a:pPr>
                <a:lnSpc>
                  <a:spcPct val="150000"/>
                </a:lnSpc>
              </a:pPr>
              <a:r>
                <a:rPr lang="en-US" sz="2400" dirty="0">
                  <a:solidFill>
                    <a:srgbClr val="0070C0"/>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28141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8C971D5-E296-46BF-AFD7-17B102F1E266}"/>
              </a:ext>
            </a:extLst>
          </p:cNvPr>
          <p:cNvGrpSpPr/>
          <p:nvPr/>
        </p:nvGrpSpPr>
        <p:grpSpPr>
          <a:xfrm>
            <a:off x="393405" y="-29818"/>
            <a:ext cx="11444099" cy="6562578"/>
            <a:chOff x="393405" y="-44819"/>
            <a:chExt cx="11444099" cy="6562578"/>
          </a:xfrm>
        </p:grpSpPr>
        <p:grpSp>
          <p:nvGrpSpPr>
            <p:cNvPr id="12" name="Group 11">
              <a:extLst>
                <a:ext uri="{FF2B5EF4-FFF2-40B4-BE49-F238E27FC236}">
                  <a16:creationId xmlns:a16="http://schemas.microsoft.com/office/drawing/2014/main" xmlns="" id="{313F148E-3A70-48CE-A55A-7FE5E75AF86D}"/>
                </a:ext>
              </a:extLst>
            </p:cNvPr>
            <p:cNvGrpSpPr/>
            <p:nvPr/>
          </p:nvGrpSpPr>
          <p:grpSpPr>
            <a:xfrm>
              <a:off x="393405" y="-44819"/>
              <a:ext cx="11444099" cy="6562578"/>
              <a:chOff x="393405" y="-1"/>
              <a:chExt cx="11444099" cy="6562578"/>
            </a:xfrm>
          </p:grpSpPr>
          <p:sp>
            <p:nvSpPr>
              <p:cNvPr id="6" name="Rectangle: Rounded Corners 5">
                <a:extLst>
                  <a:ext uri="{FF2B5EF4-FFF2-40B4-BE49-F238E27FC236}">
                    <a16:creationId xmlns:a16="http://schemas.microsoft.com/office/drawing/2014/main" xmlns="" id="{928DA796-30F9-4CB5-90AB-59283B757F9A}"/>
                  </a:ext>
                </a:extLst>
              </p:cNvPr>
              <p:cNvSpPr/>
              <p:nvPr/>
            </p:nvSpPr>
            <p:spPr>
              <a:xfrm>
                <a:off x="393405" y="871871"/>
                <a:ext cx="11444099" cy="5690706"/>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xmlns="" id="{004C3EC6-3D16-49F3-97A0-BBCCBBDED8FF}"/>
                  </a:ext>
                </a:extLst>
              </p:cNvPr>
              <p:cNvSpPr/>
              <p:nvPr/>
            </p:nvSpPr>
            <p:spPr>
              <a:xfrm>
                <a:off x="5171728" y="448099"/>
                <a:ext cx="2574646" cy="9584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Mẹ</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Sơn</a:t>
                </a:r>
                <a:endParaRPr lang="en-US" sz="36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A72443DE-B64E-4F34-997D-0A7F5FB99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6250" y="-1"/>
                <a:ext cx="1189274" cy="1541721"/>
              </a:xfrm>
              <a:prstGeom prst="rect">
                <a:avLst/>
              </a:prstGeom>
            </p:spPr>
          </p:pic>
        </p:grpSp>
        <p:sp>
          <p:nvSpPr>
            <p:cNvPr id="15" name="TextBox 14">
              <a:extLst>
                <a:ext uri="{FF2B5EF4-FFF2-40B4-BE49-F238E27FC236}">
                  <a16:creationId xmlns:a16="http://schemas.microsoft.com/office/drawing/2014/main" xmlns="" id="{90FBB2D2-05C8-4207-B60F-5D01631858FD}"/>
                </a:ext>
              </a:extLst>
            </p:cNvPr>
            <p:cNvSpPr txBox="1"/>
            <p:nvPr/>
          </p:nvSpPr>
          <p:spPr>
            <a:xfrm>
              <a:off x="605940" y="1700667"/>
              <a:ext cx="10980120" cy="447814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400" b="1" dirty="0" err="1">
                  <a:solidFill>
                    <a:srgbClr val="0070C0"/>
                  </a:solidFill>
                  <a:latin typeface="Times New Roman" pitchFamily="18" charset="0"/>
                  <a:cs typeface="Times New Roman" pitchFamily="18" charset="0"/>
                </a:rPr>
                <a:t>Cách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ứng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xử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với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mọi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người</a:t>
              </a:r>
              <a:r>
                <a:rPr lang="en-US" sz="2400" b="1" dirty="0">
                  <a:solidFill>
                    <a:srgbClr val="0070C0"/>
                  </a:solidFill>
                  <a:latin typeface="Times New Roman" pitchFamily="18" charset="0"/>
                  <a:cs typeface="Times New Roman" pitchFamily="18" charset="0"/>
                </a:rPr>
                <a:t>: </a:t>
              </a:r>
            </a:p>
            <a:p>
              <a:pPr marL="342900" indent="-342900">
                <a:lnSpc>
                  <a:spcPct val="150000"/>
                </a:lnSpc>
                <a:buFontTx/>
                <a:buChar char="-"/>
              </a:pP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căng</a:t>
              </a:r>
              <a:r>
                <a:rPr lang="en-US" sz="2400" dirty="0">
                  <a:latin typeface="Times New Roman" pitchFamily="18" charset="0"/>
                  <a:cs typeface="Times New Roman" pitchFamily="18" charset="0"/>
                </a:rPr>
                <a:t>			- N</a:t>
              </a:r>
              <a:r>
                <a:rPr lang="vi-VN" sz="2400" dirty="0">
                  <a:effectLst/>
                  <a:latin typeface="Times New Roman" pitchFamily="18" charset="0"/>
                  <a:cs typeface="Times New Roman" pitchFamily="18" charset="0"/>
                </a:rPr>
                <a:t>h</a:t>
              </a:r>
              <a:r>
                <a:rPr lang="en-US" sz="2400" dirty="0" err="1">
                  <a:effectLst/>
                  <a:latin typeface="Times New Roman" pitchFamily="18" charset="0"/>
                  <a:cs typeface="Times New Roman" pitchFamily="18" charset="0"/>
                </a:rPr>
                <a:t>ân</a:t>
              </a:r>
              <a:r>
                <a:rPr lang="en-US" sz="2400" dirty="0">
                  <a:effectLst/>
                  <a:latin typeface="Times New Roman" pitchFamily="18" charset="0"/>
                  <a:cs typeface="Times New Roman" pitchFamily="18" charset="0"/>
                </a:rPr>
                <a:t> h</a:t>
              </a:r>
              <a:r>
                <a:rPr lang="vi-VN" sz="2400" dirty="0">
                  <a:effectLst/>
                  <a:latin typeface="Times New Roman" pitchFamily="18" charset="0"/>
                  <a:cs typeface="Times New Roman" pitchFamily="18" charset="0"/>
                </a:rPr>
                <a:t>ậu, tế nhị </a:t>
              </a:r>
              <a:endParaRPr lang="en-US" sz="2400" dirty="0">
                <a:effectLst/>
                <a:latin typeface="Times New Roman" pitchFamily="18" charset="0"/>
                <a:cs typeface="Times New Roman" pitchFamily="18" charset="0"/>
              </a:endParaRPr>
            </a:p>
            <a:p>
              <a:pPr marL="342900" indent="-342900">
                <a:lnSpc>
                  <a:spcPct val="150000"/>
                </a:lnSpc>
                <a:buFont typeface="Wingdings" panose="05000000000000000000" pitchFamily="2" charset="2"/>
                <a:buChar char="ü"/>
              </a:pPr>
              <a:r>
                <a:rPr lang="en-US" sz="2400" b="1" dirty="0" err="1">
                  <a:solidFill>
                    <a:srgbClr val="0070C0"/>
                  </a:solidFill>
                  <a:latin typeface="Times New Roman" pitchFamily="18" charset="0"/>
                  <a:cs typeface="Times New Roman" pitchFamily="18" charset="0"/>
                </a:rPr>
                <a:t>Cách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ứng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xử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với</a:t>
              </a:r>
              <a:r>
                <a:rPr lang="en-US" sz="2400" b="1" dirty="0">
                  <a:solidFill>
                    <a:srgbClr val="0070C0"/>
                  </a:solidFill>
                  <a:latin typeface="Times New Roman" pitchFamily="18" charset="0"/>
                  <a:cs typeface="Times New Roman" pitchFamily="18" charset="0"/>
                </a:rPr>
                <a:t> con </a:t>
              </a:r>
              <a:r>
                <a:rPr lang="en-US" sz="2400" b="1" dirty="0" err="1">
                  <a:solidFill>
                    <a:srgbClr val="0070C0"/>
                  </a:solidFill>
                  <a:latin typeface="Times New Roman" pitchFamily="18" charset="0"/>
                  <a:cs typeface="Times New Roman" pitchFamily="18" charset="0"/>
                </a:rPr>
                <a:t>cái</a:t>
              </a:r>
              <a:r>
                <a:rPr lang="en-US" sz="2400" b="1" dirty="0">
                  <a:solidFill>
                    <a:srgbClr val="0070C0"/>
                  </a:solidFill>
                  <a:latin typeface="Times New Roman" pitchFamily="18" charset="0"/>
                  <a:cs typeface="Times New Roman" pitchFamily="18" charset="0"/>
                </a:rPr>
                <a:t>: </a:t>
              </a:r>
            </a:p>
            <a:p>
              <a:pPr marL="342900" indent="-342900">
                <a:lnSpc>
                  <a:spcPct val="150000"/>
                </a:lnSpc>
                <a:buFontTx/>
                <a:buChar char="-"/>
              </a:pPr>
              <a:r>
                <a:rPr lang="en-US" sz="2400" dirty="0">
                  <a:effectLst/>
                  <a:latin typeface="Times New Roman" pitchFamily="18" charset="0"/>
                  <a:cs typeface="Times New Roman" pitchFamily="18" charset="0"/>
                </a:rPr>
                <a:t>V</a:t>
              </a:r>
              <a:r>
                <a:rPr lang="vi-VN" sz="2400" dirty="0">
                  <a:effectLst/>
                  <a:latin typeface="Times New Roman" pitchFamily="18" charset="0"/>
                  <a:cs typeface="Times New Roman" pitchFamily="18" charset="0"/>
                </a:rPr>
                <a:t>ừa nghi</a:t>
              </a:r>
              <a:r>
                <a:rPr lang="en-US" sz="2400" dirty="0" err="1">
                  <a:effectLst/>
                  <a:latin typeface="Times New Roman" pitchFamily="18" charset="0"/>
                  <a:cs typeface="Times New Roman" pitchFamily="18" charset="0"/>
                </a:rPr>
                <a:t>êm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a:t>
              </a:r>
              <a:r>
                <a:rPr lang="vi-VN" sz="2400" dirty="0">
                  <a:effectLst/>
                  <a:latin typeface="Times New Roman" pitchFamily="18" charset="0"/>
                  <a:cs typeface="Times New Roman" pitchFamily="18" charset="0"/>
                </a:rPr>
                <a:t>ắc, vừa y</a:t>
              </a:r>
              <a:r>
                <a:rPr lang="en-US" sz="2400" dirty="0" err="1">
                  <a:effectLst/>
                  <a:latin typeface="Times New Roman" pitchFamily="18" charset="0"/>
                  <a:cs typeface="Times New Roman" pitchFamily="18" charset="0"/>
                </a:rPr>
                <a:t>êu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thương</a:t>
              </a:r>
              <a:endParaRPr lang="en-US" sz="2400" dirty="0">
                <a:latin typeface="Times New Roman" pitchFamily="18" charset="0"/>
                <a:cs typeface="Times New Roman" pitchFamily="18" charset="0"/>
              </a:endParaRPr>
            </a:p>
            <a:p>
              <a:pPr marL="342900" indent="-342900">
                <a:lnSpc>
                  <a:spcPct val="150000"/>
                </a:lnSpc>
                <a:buFontTx/>
                <a:buChar char="-"/>
              </a:pP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đồng</a:t>
              </a:r>
              <a:r>
                <a:rPr lang="en-US" sz="2400" dirty="0">
                  <a:effectLst/>
                  <a:latin typeface="Times New Roman" pitchFamily="18" charset="0"/>
                  <a:cs typeface="Times New Roman" pitchFamily="18" charset="0"/>
                </a:rPr>
                <a:t> ý </a:t>
              </a:r>
              <a:r>
                <a:rPr lang="en-US" sz="2400" dirty="0" err="1">
                  <a:effectLst/>
                  <a:latin typeface="Times New Roman" pitchFamily="18" charset="0"/>
                  <a:cs typeface="Times New Roman" pitchFamily="18" charset="0"/>
                </a:rPr>
                <a:t>việc</a:t>
              </a:r>
              <a:r>
                <a:rPr lang="en-US" sz="2400" dirty="0">
                  <a:effectLst/>
                  <a:latin typeface="Times New Roman" pitchFamily="18" charset="0"/>
                  <a:cs typeface="Times New Roman" pitchFamily="18" charset="0"/>
                </a:rPr>
                <a:t> con t</a:t>
              </a:r>
              <a:r>
                <a:rPr lang="vi-VN" sz="2400" dirty="0">
                  <a:effectLst/>
                  <a:latin typeface="Times New Roman" pitchFamily="18" charset="0"/>
                  <a:cs typeface="Times New Roman" pitchFamily="18" charset="0"/>
                </a:rPr>
                <a:t>ự tiện lấy </a:t>
              </a:r>
              <a:r>
                <a:rPr lang="en-US" sz="2400" dirty="0" err="1">
                  <a:effectLst/>
                  <a:latin typeface="Times New Roman" pitchFamily="18" charset="0"/>
                  <a:cs typeface="Times New Roman" pitchFamily="18" charset="0"/>
                </a:rPr>
                <a:t>áo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đem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nhưng</a:t>
              </a:r>
              <a:r>
                <a:rPr lang="en-US" sz="2400" dirty="0">
                  <a:effectLst/>
                  <a:latin typeface="Times New Roman" pitchFamily="18" charset="0"/>
                  <a:cs typeface="Times New Roman" pitchFamily="18" charset="0"/>
                </a:rPr>
                <a:t> </a:t>
              </a:r>
              <a:r>
                <a:rPr lang="vi-VN" sz="2400" dirty="0">
                  <a:effectLst/>
                  <a:latin typeface="Times New Roman" pitchFamily="18" charset="0"/>
                  <a:cs typeface="Times New Roman" pitchFamily="18" charset="0"/>
                </a:rPr>
                <a:t>vui v</a:t>
              </a:r>
              <a:r>
                <a:rPr lang="en-US" sz="2400" dirty="0">
                  <a:effectLst/>
                  <a:latin typeface="Times New Roman" pitchFamily="18" charset="0"/>
                  <a:cs typeface="Times New Roman" pitchFamily="18" charset="0"/>
                </a:rPr>
                <a:t>ì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con bi</a:t>
              </a:r>
              <a:r>
                <a:rPr lang="vi-VN" sz="2400" dirty="0">
                  <a:effectLst/>
                  <a:latin typeface="Times New Roman" pitchFamily="18" charset="0"/>
                  <a:cs typeface="Times New Roman" pitchFamily="18" charset="0"/>
                </a:rPr>
                <a:t>ết chia sẻ, gi</a:t>
              </a:r>
              <a:r>
                <a:rPr lang="en-US" sz="2400" dirty="0" err="1">
                  <a:effectLst/>
                  <a:latin typeface="Times New Roman" pitchFamily="18" charset="0"/>
                  <a:cs typeface="Times New Roman" pitchFamily="18" charset="0"/>
                </a:rPr>
                <a:t>úp</a:t>
              </a:r>
              <a:r>
                <a:rPr lang="en-US" sz="2400" dirty="0">
                  <a:effectLst/>
                  <a:latin typeface="Times New Roman" pitchFamily="18" charset="0"/>
                  <a:cs typeface="Times New Roman" pitchFamily="18" charset="0"/>
                </a:rPr>
                <a:t> đ</a:t>
              </a:r>
              <a:r>
                <a:rPr lang="vi-VN" sz="2400" dirty="0">
                  <a:effectLst/>
                  <a:latin typeface="Times New Roman" pitchFamily="18" charset="0"/>
                  <a:cs typeface="Times New Roman" pitchFamily="18" charset="0"/>
                </a:rPr>
                <a:t>ỡ người kh</a:t>
              </a:r>
              <a:r>
                <a:rPr lang="en-US" sz="2400" dirty="0" err="1">
                  <a:effectLst/>
                  <a:latin typeface="Times New Roman" pitchFamily="18" charset="0"/>
                  <a:cs typeface="Times New Roman" pitchFamily="18" charset="0"/>
                </a:rPr>
                <a:t>ác</a:t>
              </a:r>
              <a:r>
                <a:rPr lang="en-US" sz="2400" dirty="0">
                  <a:effectLst/>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sym typeface="Wingdings" panose="05000000000000000000" pitchFamily="2" charset="2"/>
              </a:endParaRPr>
            </a:p>
            <a:p>
              <a:pPr marL="342900" indent="-342900">
                <a:lnSpc>
                  <a:spcPct val="150000"/>
                </a:lnSpc>
                <a:buFont typeface="Wingdings" panose="05000000000000000000" pitchFamily="2" charset="2"/>
                <a:buChar char="à"/>
              </a:pPr>
              <a:r>
                <a:rPr lang="en-US" sz="2400" b="1" dirty="0" err="1">
                  <a:solidFill>
                    <a:srgbClr val="0070C0"/>
                  </a:solidFill>
                  <a:latin typeface="Times New Roman" pitchFamily="18" charset="0"/>
                  <a:cs typeface="Times New Roman" pitchFamily="18" charset="0"/>
                  <a:sym typeface="Wingdings" panose="05000000000000000000" pitchFamily="2" charset="2"/>
                </a:rPr>
                <a:t>Nhận</a:t>
              </a:r>
              <a:r>
                <a:rPr lang="en-US" sz="2400" b="1" dirty="0">
                  <a:solidFill>
                    <a:srgbClr val="0070C0"/>
                  </a:solidFill>
                  <a:latin typeface="Times New Roman" pitchFamily="18" charset="0"/>
                  <a:cs typeface="Times New Roman" pitchFamily="18" charset="0"/>
                  <a:sym typeface="Wingdings" panose="05000000000000000000" pitchFamily="2" charset="2"/>
                </a:rPr>
                <a:t> </a:t>
              </a:r>
              <a:r>
                <a:rPr lang="en-US" sz="2400" b="1" dirty="0" err="1">
                  <a:solidFill>
                    <a:srgbClr val="0070C0"/>
                  </a:solidFill>
                  <a:latin typeface="Times New Roman" pitchFamily="18" charset="0"/>
                  <a:cs typeface="Times New Roman" pitchFamily="18" charset="0"/>
                  <a:sym typeface="Wingdings" panose="05000000000000000000" pitchFamily="2" charset="2"/>
                </a:rPr>
                <a:t>xét</a:t>
              </a:r>
              <a:r>
                <a:rPr lang="en-US" sz="2400" b="1" dirty="0">
                  <a:solidFill>
                    <a:srgbClr val="0070C0"/>
                  </a:solidFill>
                  <a:latin typeface="Times New Roman" pitchFamily="18" charset="0"/>
                  <a:cs typeface="Times New Roman" pitchFamily="18" charset="0"/>
                  <a:sym typeface="Wingdings" panose="05000000000000000000" pitchFamily="2" charset="2"/>
                </a:rPr>
                <a:t>: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tình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nghĩa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luôn</a:t>
              </a:r>
              <a:r>
                <a:rPr lang="en-US" sz="2400" dirty="0">
                  <a:effectLst/>
                  <a:latin typeface="Times New Roman" pitchFamily="18" charset="0"/>
                  <a:cs typeface="Times New Roman" pitchFamily="18" charset="0"/>
                </a:rPr>
                <a:t> chia </a:t>
              </a:r>
              <a:r>
                <a:rPr lang="en-US" sz="2400" dirty="0" err="1">
                  <a:effectLst/>
                  <a:latin typeface="Times New Roman" pitchFamily="18" charset="0"/>
                  <a:cs typeface="Times New Roman" pitchFamily="18" charset="0"/>
                </a:rPr>
                <a:t>sẻ</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giúp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đùm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bọc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mọi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hiện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đúng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đùm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rách</a:t>
              </a:r>
              <a:r>
                <a:rPr lang="en-US" sz="2400" dirty="0">
                  <a:effectLst/>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45971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fortune teller stock vector. Illustration of crystal - 91179095">
            <a:extLst>
              <a:ext uri="{FF2B5EF4-FFF2-40B4-BE49-F238E27FC236}">
                <a16:creationId xmlns:a16="http://schemas.microsoft.com/office/drawing/2014/main" xmlns="" id="{6F12B9FC-45EE-44F4-AD1B-27933E5FF2B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96" b="6977"/>
          <a:stretch/>
        </p:blipFill>
        <p:spPr bwMode="auto">
          <a:xfrm>
            <a:off x="411865" y="1083521"/>
            <a:ext cx="4489745" cy="46909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EAFBE22-FAD2-4438-851A-941D9DF56663}"/>
              </a:ext>
            </a:extLst>
          </p:cNvPr>
          <p:cNvSpPr txBox="1"/>
          <p:nvPr/>
        </p:nvSpPr>
        <p:spPr>
          <a:xfrm>
            <a:off x="5430579" y="1247328"/>
            <a:ext cx="6097772" cy="1107996"/>
          </a:xfrm>
          <a:prstGeom prst="rect">
            <a:avLst/>
          </a:prstGeom>
          <a:noFill/>
        </p:spPr>
        <p:txBody>
          <a:bodyPr wrap="square">
            <a:spAutoFit/>
          </a:bodyPr>
          <a:lstStyle/>
          <a:p>
            <a:pPr algn="ctr"/>
            <a:r>
              <a:rPr lang="en-US" sz="6600" dirty="0" err="1">
                <a:solidFill>
                  <a:srgbClr val="FF0000"/>
                </a:solidFill>
                <a:latin typeface="Times New Roman" pitchFamily="18" charset="0"/>
                <a:cs typeface="Times New Roman" pitchFamily="18" charset="0"/>
              </a:rPr>
              <a:t>Nhà</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tiên</a:t>
            </a:r>
            <a:r>
              <a:rPr lang="en-US" sz="6600" dirty="0">
                <a:solidFill>
                  <a:srgbClr val="FF0000"/>
                </a:solidFill>
                <a:latin typeface="Times New Roman" pitchFamily="18" charset="0"/>
                <a:cs typeface="Times New Roman" pitchFamily="18" charset="0"/>
              </a:rPr>
              <a:t> tri</a:t>
            </a:r>
          </a:p>
        </p:txBody>
      </p:sp>
      <p:sp>
        <p:nvSpPr>
          <p:cNvPr id="10" name="TextBox 9">
            <a:extLst>
              <a:ext uri="{FF2B5EF4-FFF2-40B4-BE49-F238E27FC236}">
                <a16:creationId xmlns:a16="http://schemas.microsoft.com/office/drawing/2014/main" xmlns="" id="{8830E92C-78E8-4CBB-AAA7-58BEEB6F1560}"/>
              </a:ext>
            </a:extLst>
          </p:cNvPr>
          <p:cNvSpPr txBox="1"/>
          <p:nvPr/>
        </p:nvSpPr>
        <p:spPr>
          <a:xfrm>
            <a:off x="5954232" y="2872364"/>
            <a:ext cx="5574119" cy="3422091"/>
          </a:xfrm>
          <a:prstGeom prst="rect">
            <a:avLst/>
          </a:prstGeom>
          <a:noFill/>
        </p:spPr>
        <p:txBody>
          <a:bodyPr wrap="square">
            <a:spAutoFit/>
          </a:bodyPr>
          <a:lstStyle/>
          <a:p>
            <a:pPr algn="just">
              <a:lnSpc>
                <a:spcPct val="115000"/>
              </a:lnSpc>
              <a:spcAft>
                <a:spcPts val="1000"/>
              </a:spcAft>
              <a:tabLst>
                <a:tab pos="90170" algn="l"/>
                <a:tab pos="180340" algn="l"/>
              </a:tabLst>
            </a:pPr>
            <a:r>
              <a:rPr lang="en-US" sz="4800" dirty="0" err="1">
                <a:effectLst/>
                <a:latin typeface="Times New Roman" pitchFamily="18" charset="0"/>
                <a:ea typeface="Calibri" panose="020F0502020204030204" pitchFamily="34" charset="0"/>
                <a:cs typeface="Times New Roman" pitchFamily="18" charset="0"/>
              </a:rPr>
              <a:t>Đọc</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nhan</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đề</a:t>
            </a:r>
            <a:r>
              <a:rPr lang="en-US" sz="4800" dirty="0">
                <a:effectLst/>
                <a:latin typeface="Times New Roman" pitchFamily="18" charset="0"/>
                <a:ea typeface="Calibri" panose="020F0502020204030204" pitchFamily="34" charset="0"/>
                <a:cs typeface="Times New Roman" pitchFamily="18" charset="0"/>
              </a:rPr>
              <a:t> </a:t>
            </a:r>
            <a:r>
              <a:rPr lang="en-US" sz="4800" b="1" dirty="0" err="1">
                <a:effectLst/>
                <a:latin typeface="Times New Roman" pitchFamily="18" charset="0"/>
                <a:ea typeface="Calibri" panose="020F0502020204030204" pitchFamily="34" charset="0"/>
                <a:cs typeface="Times New Roman" pitchFamily="18" charset="0"/>
              </a:rPr>
              <a:t>Gió</a:t>
            </a:r>
            <a:r>
              <a:rPr lang="en-US" sz="4800" b="1" dirty="0">
                <a:effectLst/>
                <a:latin typeface="Times New Roman" pitchFamily="18" charset="0"/>
                <a:ea typeface="Calibri" panose="020F0502020204030204" pitchFamily="34" charset="0"/>
                <a:cs typeface="Times New Roman" pitchFamily="18" charset="0"/>
              </a:rPr>
              <a:t> </a:t>
            </a:r>
            <a:r>
              <a:rPr lang="en-US" sz="4800" b="1" dirty="0" err="1">
                <a:effectLst/>
                <a:latin typeface="Times New Roman" pitchFamily="18" charset="0"/>
                <a:ea typeface="Calibri" panose="020F0502020204030204" pitchFamily="34" charset="0"/>
                <a:cs typeface="Times New Roman" pitchFamily="18" charset="0"/>
              </a:rPr>
              <a:t>lạnh</a:t>
            </a:r>
            <a:r>
              <a:rPr lang="en-US" sz="4800" b="1" dirty="0">
                <a:effectLst/>
                <a:latin typeface="Times New Roman" pitchFamily="18" charset="0"/>
                <a:ea typeface="Calibri" panose="020F0502020204030204" pitchFamily="34" charset="0"/>
                <a:cs typeface="Times New Roman" pitchFamily="18" charset="0"/>
              </a:rPr>
              <a:t> </a:t>
            </a:r>
            <a:r>
              <a:rPr lang="en-US" sz="4800" b="1" dirty="0" err="1">
                <a:effectLst/>
                <a:latin typeface="Times New Roman" pitchFamily="18" charset="0"/>
                <a:ea typeface="Calibri" panose="020F0502020204030204" pitchFamily="34" charset="0"/>
                <a:cs typeface="Times New Roman" pitchFamily="18" charset="0"/>
              </a:rPr>
              <a:t>đầu</a:t>
            </a:r>
            <a:r>
              <a:rPr lang="en-US" sz="4800" b="1" dirty="0">
                <a:effectLst/>
                <a:latin typeface="Times New Roman" pitchFamily="18" charset="0"/>
                <a:ea typeface="Calibri" panose="020F0502020204030204" pitchFamily="34" charset="0"/>
                <a:cs typeface="Times New Roman" pitchFamily="18" charset="0"/>
              </a:rPr>
              <a:t> </a:t>
            </a:r>
            <a:r>
              <a:rPr lang="en-US" sz="4800" b="1" dirty="0" err="1">
                <a:effectLst/>
                <a:latin typeface="Times New Roman" pitchFamily="18" charset="0"/>
                <a:ea typeface="Calibri" panose="020F0502020204030204" pitchFamily="34" charset="0"/>
                <a:cs typeface="Times New Roman" pitchFamily="18" charset="0"/>
              </a:rPr>
              <a:t>mùa</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em</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dự</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đoán</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nhà</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văn</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sẽ</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kể</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câu</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chuyện</a:t>
            </a:r>
            <a:r>
              <a:rPr lang="en-US" sz="4800" dirty="0">
                <a:effectLst/>
                <a:latin typeface="Times New Roman" pitchFamily="18" charset="0"/>
                <a:ea typeface="Calibri" panose="020F0502020204030204" pitchFamily="34" charset="0"/>
                <a:cs typeface="Times New Roman" pitchFamily="18" charset="0"/>
              </a:rPr>
              <a:t> </a:t>
            </a:r>
            <a:r>
              <a:rPr lang="en-US" sz="4800" dirty="0" err="1">
                <a:effectLst/>
                <a:latin typeface="Times New Roman" pitchFamily="18" charset="0"/>
                <a:ea typeface="Calibri" panose="020F0502020204030204" pitchFamily="34" charset="0"/>
                <a:cs typeface="Times New Roman" pitchFamily="18" charset="0"/>
              </a:rPr>
              <a:t>gì</a:t>
            </a:r>
            <a:r>
              <a:rPr lang="en-US" sz="4800" dirty="0">
                <a:effectLst/>
                <a:latin typeface="Times New Roman" pitchFamily="18" charset="0"/>
                <a:ea typeface="Calibri" panose="020F0502020204030204" pitchFamily="34" charset="0"/>
                <a:cs typeface="Times New Roman" pitchFamily="18" charset="0"/>
              </a:rPr>
              <a:t>?</a:t>
            </a:r>
            <a:endParaRPr lang="en-US" sz="40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629054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2ABB8183-BAD5-454D-B188-9A56C7DD367D}"/>
              </a:ext>
            </a:extLst>
          </p:cNvPr>
          <p:cNvGrpSpPr/>
          <p:nvPr/>
        </p:nvGrpSpPr>
        <p:grpSpPr>
          <a:xfrm>
            <a:off x="387626" y="-77616"/>
            <a:ext cx="11410969" cy="6599051"/>
            <a:chOff x="387626" y="-36473"/>
            <a:chExt cx="11410969" cy="6599051"/>
          </a:xfrm>
        </p:grpSpPr>
        <p:grpSp>
          <p:nvGrpSpPr>
            <p:cNvPr id="14" name="Group 13">
              <a:extLst>
                <a:ext uri="{FF2B5EF4-FFF2-40B4-BE49-F238E27FC236}">
                  <a16:creationId xmlns:a16="http://schemas.microsoft.com/office/drawing/2014/main" xmlns="" id="{7BBCF61C-8B7F-40A2-A32E-4D3632EC37CB}"/>
                </a:ext>
              </a:extLst>
            </p:cNvPr>
            <p:cNvGrpSpPr/>
            <p:nvPr/>
          </p:nvGrpSpPr>
          <p:grpSpPr>
            <a:xfrm>
              <a:off x="387626" y="-36473"/>
              <a:ext cx="11410969" cy="6599051"/>
              <a:chOff x="387626" y="-36473"/>
              <a:chExt cx="11410969" cy="6599051"/>
            </a:xfrm>
          </p:grpSpPr>
          <p:sp>
            <p:nvSpPr>
              <p:cNvPr id="7" name="Rectangle: Rounded Corners 6">
                <a:extLst>
                  <a:ext uri="{FF2B5EF4-FFF2-40B4-BE49-F238E27FC236}">
                    <a16:creationId xmlns:a16="http://schemas.microsoft.com/office/drawing/2014/main" xmlns="" id="{32516AAF-D277-49FB-9DF8-681F090C3E52}"/>
                  </a:ext>
                </a:extLst>
              </p:cNvPr>
              <p:cNvSpPr/>
              <p:nvPr/>
            </p:nvSpPr>
            <p:spPr>
              <a:xfrm>
                <a:off x="387626" y="871872"/>
                <a:ext cx="11410969" cy="5690706"/>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10" name="Rectangle: Rounded Corners 9">
                <a:extLst>
                  <a:ext uri="{FF2B5EF4-FFF2-40B4-BE49-F238E27FC236}">
                    <a16:creationId xmlns:a16="http://schemas.microsoft.com/office/drawing/2014/main" xmlns="" id="{99BCB7F4-1321-4D48-BAE3-E1FA8A36B448}"/>
                  </a:ext>
                </a:extLst>
              </p:cNvPr>
              <p:cNvSpPr/>
              <p:nvPr/>
            </p:nvSpPr>
            <p:spPr>
              <a:xfrm>
                <a:off x="4983410" y="392650"/>
                <a:ext cx="2574646" cy="9584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Mẹ</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Hiên</a:t>
                </a:r>
                <a:endParaRPr lang="en-US" sz="3600" dirty="0">
                  <a:solidFill>
                    <a:srgbClr val="FF0000"/>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6FE3D773-4FC8-4801-AFE8-4DF4DFCAA0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0" t="5423"/>
              <a:stretch/>
            </p:blipFill>
            <p:spPr>
              <a:xfrm>
                <a:off x="4232486" y="-36473"/>
                <a:ext cx="1319494" cy="1541721"/>
              </a:xfrm>
              <a:prstGeom prst="rect">
                <a:avLst/>
              </a:prstGeom>
            </p:spPr>
          </p:pic>
        </p:grpSp>
        <p:sp>
          <p:nvSpPr>
            <p:cNvPr id="17" name="TextBox 16">
              <a:extLst>
                <a:ext uri="{FF2B5EF4-FFF2-40B4-BE49-F238E27FC236}">
                  <a16:creationId xmlns:a16="http://schemas.microsoft.com/office/drawing/2014/main" xmlns="" id="{5049994D-BE56-4BA6-8A71-896AB7892E89}"/>
                </a:ext>
              </a:extLst>
            </p:cNvPr>
            <p:cNvSpPr txBox="1"/>
            <p:nvPr/>
          </p:nvSpPr>
          <p:spPr>
            <a:xfrm>
              <a:off x="735495" y="1848832"/>
              <a:ext cx="10926341" cy="4042453"/>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sz="2400" dirty="0" err="1">
                  <a:solidFill>
                    <a:srgbClr val="0070C0"/>
                  </a:solidFill>
                  <a:latin typeface="Times New Roman" pitchFamily="18" charset="0"/>
                  <a:cs typeface="Times New Roman" pitchFamily="18" charset="0"/>
                </a:rPr>
                <a:t>Nghề</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nghiệp</a:t>
              </a:r>
              <a:r>
                <a:rPr lang="en-US" sz="2400" dirty="0">
                  <a:solidFill>
                    <a:srgbClr val="0070C0"/>
                  </a:solidFill>
                  <a:latin typeface="Times New Roman" pitchFamily="18" charset="0"/>
                  <a:cs typeface="Times New Roman" pitchFamily="18" charset="0"/>
                </a:rPr>
                <a:t>: </a:t>
              </a:r>
              <a:r>
                <a:rPr lang="en-US" sz="2400" dirty="0">
                  <a:effectLst/>
                  <a:latin typeface="Times New Roman" pitchFamily="18" charset="0"/>
                  <a:cs typeface="Times New Roman" pitchFamily="18" charset="0"/>
                </a:rPr>
                <a:t>C</a:t>
              </a:r>
              <a:r>
                <a:rPr lang="vi-VN" sz="2400" dirty="0">
                  <a:effectLst/>
                  <a:latin typeface="Times New Roman" pitchFamily="18" charset="0"/>
                  <a:cs typeface="Times New Roman" pitchFamily="18" charset="0"/>
                </a:rPr>
                <a:t>hỉ c</a:t>
              </a:r>
              <a:r>
                <a:rPr lang="en-US" sz="2400" dirty="0">
                  <a:effectLst/>
                  <a:latin typeface="Times New Roman" pitchFamily="18" charset="0"/>
                  <a:cs typeface="Times New Roman" pitchFamily="18" charset="0"/>
                </a:rPr>
                <a:t>ó </a:t>
              </a:r>
              <a:r>
                <a:rPr lang="en-US" sz="2400" dirty="0" err="1">
                  <a:effectLst/>
                  <a:latin typeface="Times New Roman" pitchFamily="18" charset="0"/>
                  <a:cs typeface="Times New Roman" pitchFamily="18" charset="0"/>
                </a:rPr>
                <a:t>ngh</a:t>
              </a:r>
              <a:r>
                <a:rPr lang="vi-VN" sz="2400" dirty="0">
                  <a:effectLst/>
                  <a:latin typeface="Times New Roman" pitchFamily="18" charset="0"/>
                  <a:cs typeface="Times New Roman" pitchFamily="18" charset="0"/>
                </a:rPr>
                <a:t>ề đi m</a:t>
              </a:r>
              <a:r>
                <a:rPr lang="en-US" sz="2400" dirty="0">
                  <a:effectLst/>
                  <a:latin typeface="Times New Roman" pitchFamily="18" charset="0"/>
                  <a:cs typeface="Times New Roman" pitchFamily="18" charset="0"/>
                </a:rPr>
                <a:t>ò </a:t>
              </a:r>
              <a:r>
                <a:rPr lang="en-US" sz="2400" dirty="0" err="1">
                  <a:effectLst/>
                  <a:latin typeface="Times New Roman" pitchFamily="18" charset="0"/>
                  <a:cs typeface="Times New Roman" pitchFamily="18" charset="0"/>
                </a:rPr>
                <a:t>cua</a:t>
              </a:r>
              <a:r>
                <a:rPr lang="en-US" sz="2400" dirty="0">
                  <a:effectLst/>
                  <a:latin typeface="Times New Roman" pitchFamily="18" charset="0"/>
                  <a:cs typeface="Times New Roman" pitchFamily="18" charset="0"/>
                </a:rPr>
                <a:t> b</a:t>
              </a:r>
              <a:r>
                <a:rPr lang="vi-VN" sz="2400" dirty="0">
                  <a:effectLst/>
                  <a:latin typeface="Times New Roman" pitchFamily="18" charset="0"/>
                  <a:cs typeface="Times New Roman" pitchFamily="18" charset="0"/>
                </a:rPr>
                <a:t>ắt ốc  kh</a:t>
              </a:r>
              <a:r>
                <a:rPr lang="en-US" sz="2400" dirty="0" err="1">
                  <a:effectLst/>
                  <a:latin typeface="Times New Roman" pitchFamily="18" charset="0"/>
                  <a:cs typeface="Times New Roman" pitchFamily="18" charset="0"/>
                </a:rPr>
                <a:t>ông</a:t>
              </a:r>
              <a:r>
                <a:rPr lang="en-US" sz="2400" dirty="0">
                  <a:effectLst/>
                  <a:latin typeface="Times New Roman" pitchFamily="18" charset="0"/>
                  <a:cs typeface="Times New Roman" pitchFamily="18" charset="0"/>
                </a:rPr>
                <a:t> đ</a:t>
              </a:r>
              <a:r>
                <a:rPr lang="vi-VN" sz="2400" dirty="0">
                  <a:effectLst/>
                  <a:latin typeface="Times New Roman" pitchFamily="18" charset="0"/>
                  <a:cs typeface="Times New Roman" pitchFamily="18" charset="0"/>
                </a:rPr>
                <a:t>ủ tiền để may </a:t>
              </a:r>
              <a:r>
                <a:rPr lang="en-US" sz="2400" dirty="0" err="1">
                  <a:effectLst/>
                  <a:latin typeface="Times New Roman" pitchFamily="18" charset="0"/>
                  <a:cs typeface="Times New Roman" pitchFamily="18" charset="0"/>
                </a:rPr>
                <a:t>áo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a:t>
              </a:r>
            </a:p>
            <a:p>
              <a:pPr marL="285750" indent="-285750">
                <a:lnSpc>
                  <a:spcPct val="120000"/>
                </a:lnSpc>
                <a:buFont typeface="Wingdings" panose="05000000000000000000" pitchFamily="2" charset="2"/>
                <a:buChar char="ü"/>
              </a:pPr>
              <a:r>
                <a:rPr lang="en-US" sz="2400" dirty="0" err="1">
                  <a:solidFill>
                    <a:srgbClr val="0070C0"/>
                  </a:solidFill>
                  <a:latin typeface="Times New Roman" pitchFamily="18" charset="0"/>
                  <a:cs typeface="Times New Roman" pitchFamily="18" charset="0"/>
                </a:rPr>
                <a:t>Cách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ứng</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xử</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biết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Sơn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Hiên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áo</a:t>
              </a:r>
              <a:r>
                <a:rPr lang="en-US" sz="2400" dirty="0">
                  <a:solidFill>
                    <a:srgbClr val="0070C0"/>
                  </a:solidFill>
                  <a:latin typeface="Times New Roman" pitchFamily="18" charset="0"/>
                  <a:cs typeface="Times New Roman" pitchFamily="18" charset="0"/>
                </a:rPr>
                <a:t>:</a:t>
              </a:r>
            </a:p>
            <a:p>
              <a:pPr algn="just">
                <a:lnSpc>
                  <a:spcPct val="120000"/>
                </a:lnSpc>
              </a:pP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Khép</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nép</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nói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tránh</a:t>
              </a:r>
              <a:r>
                <a:rPr lang="en-US" sz="2400" b="1" dirty="0">
                  <a:effectLst/>
                  <a:latin typeface="Times New Roman" pitchFamily="18" charset="0"/>
                  <a:cs typeface="Times New Roman" pitchFamily="18" charset="0"/>
                </a:rPr>
                <a:t>: </a:t>
              </a:r>
              <a:r>
                <a:rPr lang="en-US" sz="2400" dirty="0">
                  <a:effectLst/>
                  <a:latin typeface="Times New Roman" pitchFamily="18" charset="0"/>
                  <a:cs typeface="Times New Roman" pitchFamily="18" charset="0"/>
                </a:rPr>
                <a:t>“</a:t>
              </a:r>
              <a:r>
                <a:rPr lang="en-US" sz="2400" dirty="0" err="1">
                  <a:effectLst/>
                  <a:latin typeface="Times New Roman" pitchFamily="18" charset="0"/>
                  <a:cs typeface="Times New Roman" pitchFamily="18" charset="0"/>
                </a:rPr>
                <a:t>Tôi</a:t>
              </a:r>
              <a:r>
                <a:rPr lang="en-US" sz="2400" dirty="0">
                  <a:effectLst/>
                  <a:latin typeface="Times New Roman" pitchFamily="18" charset="0"/>
                  <a:cs typeface="Times New Roman" pitchFamily="18" charset="0"/>
                </a:rPr>
                <a:t> bi</a:t>
              </a:r>
              <a:r>
                <a:rPr lang="vi-VN" sz="2400" dirty="0">
                  <a:effectLst/>
                  <a:latin typeface="Times New Roman" pitchFamily="18" charset="0"/>
                  <a:cs typeface="Times New Roman" pitchFamily="18" charset="0"/>
                </a:rPr>
                <a:t>ết cậu ở đ</a:t>
              </a:r>
              <a:r>
                <a:rPr lang="en-US" sz="2400" dirty="0" err="1">
                  <a:effectLst/>
                  <a:latin typeface="Times New Roman" pitchFamily="18" charset="0"/>
                  <a:cs typeface="Times New Roman" pitchFamily="18" charset="0"/>
                </a:rPr>
                <a:t>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đùa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tôi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a:t>
              </a:r>
              <a:r>
                <a:rPr lang="vi-VN" sz="2400" dirty="0">
                  <a:effectLst/>
                  <a:latin typeface="Times New Roman" pitchFamily="18" charset="0"/>
                  <a:cs typeface="Times New Roman" pitchFamily="18" charset="0"/>
                </a:rPr>
                <a:t>ải vội v</a:t>
              </a:r>
              <a:r>
                <a:rPr lang="en-US" sz="2400" dirty="0" err="1">
                  <a:effectLst/>
                  <a:latin typeface="Times New Roman" pitchFamily="18" charset="0"/>
                  <a:cs typeface="Times New Roman" pitchFamily="18" charset="0"/>
                </a:rPr>
                <a:t>àng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đem</a:t>
              </a:r>
              <a:r>
                <a:rPr lang="en-US" sz="2400" dirty="0">
                  <a:effectLst/>
                  <a:latin typeface="Times New Roman" pitchFamily="18" charset="0"/>
                  <a:cs typeface="Times New Roman" pitchFamily="18" charset="0"/>
                </a:rPr>
                <a:t> l</a:t>
              </a:r>
              <a:r>
                <a:rPr lang="vi-VN" sz="2400" dirty="0">
                  <a:effectLst/>
                  <a:latin typeface="Times New Roman" pitchFamily="18" charset="0"/>
                  <a:cs typeface="Times New Roman" pitchFamily="18" charset="0"/>
                </a:rPr>
                <a:t>ại đ</a:t>
              </a:r>
              <a:r>
                <a:rPr lang="en-US" sz="2400" dirty="0" err="1">
                  <a:effectLst/>
                  <a:latin typeface="Times New Roman" pitchFamily="18" charset="0"/>
                  <a:cs typeface="Times New Roman" pitchFamily="18" charset="0"/>
                </a:rPr>
                <a:t>ây</a:t>
              </a:r>
              <a:r>
                <a:rPr lang="en-US" sz="2400" dirty="0">
                  <a:effectLst/>
                  <a:latin typeface="Times New Roman" pitchFamily="18" charset="0"/>
                  <a:cs typeface="Times New Roman" pitchFamily="18" charset="0"/>
                </a:rPr>
                <a:t> tr</a:t>
              </a:r>
              <a:r>
                <a:rPr lang="vi-VN" sz="2400" dirty="0">
                  <a:effectLst/>
                  <a:latin typeface="Times New Roman" pitchFamily="18" charset="0"/>
                  <a:cs typeface="Times New Roman" pitchFamily="18" charset="0"/>
                </a:rPr>
                <a:t>ả mợ” </a:t>
              </a:r>
              <a:endParaRPr lang="en-US" sz="2400" dirty="0">
                <a:effectLst/>
                <a:latin typeface="Times New Roman" pitchFamily="18" charset="0"/>
                <a:cs typeface="Times New Roman" pitchFamily="18" charset="0"/>
              </a:endParaRPr>
            </a:p>
            <a:p>
              <a:pPr algn="just">
                <a:lnSpc>
                  <a:spcPct val="120000"/>
                </a:lnSpc>
              </a:pPr>
              <a:r>
                <a:rPr lang="en-US" sz="2400" dirty="0">
                  <a:latin typeface="Times New Roman" pitchFamily="18" charset="0"/>
                  <a:cs typeface="Times New Roman" pitchFamily="18" charset="0"/>
                  <a:sym typeface="Wingdings" panose="05000000000000000000" pitchFamily="2" charset="2"/>
                </a:rPr>
                <a: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xưng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hô</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s</a:t>
              </a:r>
              <a:r>
                <a:rPr lang="vi-VN" sz="2400" dirty="0">
                  <a:effectLst/>
                  <a:latin typeface="Times New Roman" pitchFamily="18" charset="0"/>
                  <a:cs typeface="Times New Roman" pitchFamily="18" charset="0"/>
                </a:rPr>
                <a:t>ự t</a:t>
              </a:r>
              <a:r>
                <a:rPr lang="en-US" sz="2400" dirty="0" err="1">
                  <a:effectLst/>
                  <a:latin typeface="Times New Roman" pitchFamily="18" charset="0"/>
                  <a:cs typeface="Times New Roman" pitchFamily="18" charset="0"/>
                </a:rPr>
                <a:t>ôn</a:t>
              </a:r>
              <a:r>
                <a:rPr lang="en-US" sz="2400" dirty="0">
                  <a:effectLst/>
                  <a:latin typeface="Times New Roman" pitchFamily="18" charset="0"/>
                  <a:cs typeface="Times New Roman" pitchFamily="18" charset="0"/>
                </a:rPr>
                <a:t> tr</a:t>
              </a:r>
              <a:r>
                <a:rPr lang="vi-VN" sz="2400" dirty="0">
                  <a:effectLst/>
                  <a:latin typeface="Times New Roman" pitchFamily="18" charset="0"/>
                  <a:cs typeface="Times New Roman" pitchFamily="18" charset="0"/>
                </a:rPr>
                <a:t>ọng, như người dưới với người tr</a:t>
              </a:r>
              <a:r>
                <a:rPr lang="en-US" sz="2400" dirty="0" err="1">
                  <a:effectLst/>
                  <a:latin typeface="Times New Roman" pitchFamily="18" charset="0"/>
                  <a:cs typeface="Times New Roman" pitchFamily="18" charset="0"/>
                </a:rPr>
                <a:t>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Tôi</a:t>
              </a:r>
              <a:r>
                <a:rPr lang="en-US" sz="2400" dirty="0">
                  <a:effectLst/>
                  <a:latin typeface="Times New Roman" pitchFamily="18" charset="0"/>
                  <a:cs typeface="Times New Roman" pitchFamily="18" charset="0"/>
                </a:rPr>
                <a:t> – c</a:t>
              </a:r>
              <a:r>
                <a:rPr lang="vi-VN" sz="2400" dirty="0">
                  <a:effectLst/>
                  <a:latin typeface="Times New Roman" pitchFamily="18" charset="0"/>
                  <a:cs typeface="Times New Roman" pitchFamily="18" charset="0"/>
                </a:rPr>
                <a:t>ậu – </a:t>
              </a:r>
              <a:r>
                <a:rPr lang="en-US" sz="2400" dirty="0">
                  <a:effectLst/>
                  <a:latin typeface="Times New Roman" pitchFamily="18" charset="0"/>
                  <a:cs typeface="Times New Roman" pitchFamily="18" charset="0"/>
                </a:rPr>
                <a:t>m</a:t>
              </a:r>
              <a:r>
                <a:rPr lang="vi-VN" sz="2400" dirty="0">
                  <a:effectLst/>
                  <a:latin typeface="Times New Roman" pitchFamily="18" charset="0"/>
                  <a:cs typeface="Times New Roman" pitchFamily="18" charset="0"/>
                </a:rPr>
                <a:t>ợ</a:t>
              </a:r>
              <a:r>
                <a:rPr lang="en-US" sz="2400" dirty="0">
                  <a:effectLst/>
                  <a:latin typeface="Times New Roman" pitchFamily="18" charset="0"/>
                  <a:cs typeface="Times New Roman" pitchFamily="18" charset="0"/>
                </a:rPr>
                <a:t>.</a:t>
              </a:r>
            </a:p>
            <a:p>
              <a:pPr algn="just">
                <a:lnSpc>
                  <a:spcPct val="120000"/>
                </a:lnSpc>
              </a:pPr>
              <a:r>
                <a:rPr lang="en-US" sz="2400" b="1" dirty="0">
                  <a:effectLst/>
                  <a:latin typeface="Times New Roman" pitchFamily="18" charset="0"/>
                  <a:cs typeface="Times New Roman" pitchFamily="18" charset="0"/>
                </a:rPr>
                <a:t>+ T</a:t>
              </a:r>
              <a:r>
                <a:rPr lang="vi-VN" sz="2400" b="1" dirty="0">
                  <a:effectLst/>
                  <a:latin typeface="Times New Roman" pitchFamily="18" charset="0"/>
                  <a:cs typeface="Times New Roman" pitchFamily="18" charset="0"/>
                </a:rPr>
                <a:t>ự trọng: </a:t>
              </a:r>
              <a:r>
                <a:rPr lang="vi-VN" sz="2400" dirty="0">
                  <a:effectLst/>
                  <a:latin typeface="Times New Roman" pitchFamily="18" charset="0"/>
                  <a:cs typeface="Times New Roman" pitchFamily="18" charset="0"/>
                </a:rPr>
                <a:t>Sau khi trả xong, kh</a:t>
              </a:r>
              <a:r>
                <a:rPr lang="en-US" sz="2400" dirty="0" err="1">
                  <a:effectLst/>
                  <a:latin typeface="Times New Roman" pitchFamily="18" charset="0"/>
                  <a:cs typeface="Times New Roman" pitchFamily="18" charset="0"/>
                </a:rPr>
                <a:t>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xin</a:t>
              </a:r>
              <a:r>
                <a:rPr lang="en-US" sz="2400" dirty="0">
                  <a:effectLst/>
                  <a:latin typeface="Times New Roman" pitchFamily="18" charset="0"/>
                  <a:cs typeface="Times New Roman" pitchFamily="18" charset="0"/>
                </a:rPr>
                <a:t> x</a:t>
              </a:r>
              <a:r>
                <a:rPr lang="vi-VN" sz="2400" dirty="0">
                  <a:effectLst/>
                  <a:latin typeface="Times New Roman" pitchFamily="18" charset="0"/>
                  <a:cs typeface="Times New Roman" pitchFamily="18" charset="0"/>
                </a:rPr>
                <a:t>ỏ g</a:t>
              </a:r>
              <a:r>
                <a:rPr lang="en-US" sz="2400" dirty="0">
                  <a:effectLst/>
                  <a:latin typeface="Times New Roman" pitchFamily="18" charset="0"/>
                  <a:cs typeface="Times New Roman" pitchFamily="18" charset="0"/>
                </a:rPr>
                <a:t>ì </a:t>
              </a:r>
            </a:p>
            <a:p>
              <a:pPr algn="just">
                <a:lnSpc>
                  <a:spcPct val="120000"/>
                </a:lnSpc>
              </a:pPr>
              <a:r>
                <a:rPr lang="en-US" sz="2400" dirty="0">
                  <a:latin typeface="Times New Roman" pitchFamily="18" charset="0"/>
                  <a:cs typeface="Times New Roman" pitchFamily="18" charset="0"/>
                  <a:sym typeface="Wingdings" panose="05000000000000000000" pitchFamily="2" charset="2"/>
                </a:rPr>
                <a: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thái</a:t>
              </a:r>
              <a:r>
                <a:rPr lang="en-US" sz="2400" dirty="0">
                  <a:effectLst/>
                  <a:latin typeface="Times New Roman" pitchFamily="18" charset="0"/>
                  <a:cs typeface="Times New Roman" pitchFamily="18" charset="0"/>
                </a:rPr>
                <a:t> đ</a:t>
              </a:r>
              <a:r>
                <a:rPr lang="vi-VN" sz="2400" dirty="0">
                  <a:effectLst/>
                  <a:latin typeface="Times New Roman" pitchFamily="18" charset="0"/>
                  <a:cs typeface="Times New Roman" pitchFamily="18" charset="0"/>
                </a:rPr>
                <a:t>ộ kh</a:t>
              </a:r>
              <a:r>
                <a:rPr lang="en-US" sz="2400" dirty="0" err="1">
                  <a:effectLst/>
                  <a:latin typeface="Times New Roman" pitchFamily="18" charset="0"/>
                  <a:cs typeface="Times New Roman" pitchFamily="18" charset="0"/>
                </a:rPr>
                <a:t>ép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nép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nhưng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cư</a:t>
              </a:r>
              <a:r>
                <a:rPr lang="en-US" sz="2400" dirty="0">
                  <a:effectLst/>
                  <a:latin typeface="Times New Roman" pitchFamily="18" charset="0"/>
                  <a:cs typeface="Times New Roman" pitchFamily="18" charset="0"/>
                </a:rPr>
                <a:t> x</a:t>
              </a:r>
              <a:r>
                <a:rPr lang="vi-VN" sz="2400" dirty="0">
                  <a:effectLst/>
                  <a:latin typeface="Times New Roman" pitchFamily="18" charset="0"/>
                  <a:cs typeface="Times New Roman" pitchFamily="18" charset="0"/>
                </a:rPr>
                <a:t>ử đ</a:t>
              </a:r>
              <a:r>
                <a:rPr lang="en-US" sz="2400" dirty="0" err="1">
                  <a:effectLst/>
                  <a:latin typeface="Times New Roman" pitchFamily="18" charset="0"/>
                  <a:cs typeface="Times New Roman" pitchFamily="18" charset="0"/>
                </a:rPr>
                <a:t>úng</a:t>
              </a:r>
              <a:r>
                <a:rPr lang="en-US" sz="2400" dirty="0">
                  <a:effectLst/>
                  <a:latin typeface="Times New Roman" pitchFamily="18" charset="0"/>
                  <a:cs typeface="Times New Roman" pitchFamily="18" charset="0"/>
                </a:rPr>
                <a:t> đ</a:t>
              </a:r>
              <a:r>
                <a:rPr lang="vi-VN" sz="2400" dirty="0">
                  <a:effectLst/>
                  <a:latin typeface="Times New Roman" pitchFamily="18" charset="0"/>
                  <a:cs typeface="Times New Roman" pitchFamily="18" charset="0"/>
                </a:rPr>
                <a:t>ắn, tự trọng của một người mẹ ngh</a:t>
              </a:r>
              <a:r>
                <a:rPr lang="en-US" sz="2400" dirty="0" err="1">
                  <a:effectLst/>
                  <a:latin typeface="Times New Roman" pitchFamily="18" charset="0"/>
                  <a:cs typeface="Times New Roman" pitchFamily="18" charset="0"/>
                </a:rPr>
                <a:t>èo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a:t>
              </a:r>
              <a:r>
                <a:rPr lang="vi-VN" sz="2400" dirty="0">
                  <a:effectLst/>
                  <a:latin typeface="Times New Roman" pitchFamily="18" charset="0"/>
                  <a:cs typeface="Times New Roman" pitchFamily="18" charset="0"/>
                </a:rPr>
                <a:t>ổ</a:t>
              </a:r>
              <a:r>
                <a:rPr lang="en-US" sz="2400" dirty="0">
                  <a:effectLst/>
                  <a:latin typeface="Times New Roman" pitchFamily="18"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a:p>
              <a:pPr marL="342900" indent="-342900">
                <a:lnSpc>
                  <a:spcPct val="120000"/>
                </a:lnSpc>
                <a:buFont typeface="Wingdings" panose="05000000000000000000" pitchFamily="2" charset="2"/>
                <a:buChar char="à"/>
              </a:pPr>
              <a:r>
                <a:rPr lang="en-US" sz="2400" dirty="0" err="1">
                  <a:solidFill>
                    <a:srgbClr val="0070C0"/>
                  </a:solidFill>
                  <a:latin typeface="Times New Roman" pitchFamily="18" charset="0"/>
                  <a:cs typeface="Times New Roman" pitchFamily="18" charset="0"/>
                  <a:sym typeface="Wingdings" panose="05000000000000000000" pitchFamily="2" charset="2"/>
                </a:rPr>
                <a:t>Nhận</a:t>
              </a:r>
              <a:r>
                <a:rPr lang="en-US" sz="2400" dirty="0">
                  <a:solidFill>
                    <a:srgbClr val="0070C0"/>
                  </a:solidFill>
                  <a:latin typeface="Times New Roman" pitchFamily="18" charset="0"/>
                  <a:cs typeface="Times New Roman" pitchFamily="18" charset="0"/>
                  <a:sym typeface="Wingdings" panose="05000000000000000000" pitchFamily="2" charset="2"/>
                </a:rPr>
                <a:t> </a:t>
              </a:r>
              <a:r>
                <a:rPr lang="en-US" sz="2400" dirty="0" err="1">
                  <a:solidFill>
                    <a:srgbClr val="0070C0"/>
                  </a:solidFill>
                  <a:latin typeface="Times New Roman" pitchFamily="18" charset="0"/>
                  <a:cs typeface="Times New Roman" pitchFamily="18" charset="0"/>
                  <a:sym typeface="Wingdings" panose="05000000000000000000" pitchFamily="2" charset="2"/>
                </a:rPr>
                <a:t>xét</a:t>
              </a:r>
              <a:r>
                <a:rPr lang="en-US" sz="2400" dirty="0">
                  <a:solidFill>
                    <a:srgbClr val="0070C0"/>
                  </a:solidFill>
                  <a:latin typeface="Times New Roman" pitchFamily="18" charset="0"/>
                  <a:cs typeface="Times New Roman" pitchFamily="18" charset="0"/>
                  <a:sym typeface="Wingdings" panose="05000000000000000000" pitchFamily="2" charset="2"/>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lấy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đồ</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của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Đói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sạch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rách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thơm</a:t>
              </a:r>
              <a:r>
                <a:rPr lang="en-US" sz="2400" dirty="0">
                  <a:effectLst/>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sym typeface="Wingdings" panose="05000000000000000000" pitchFamily="2" charset="2"/>
              </a:endParaRPr>
            </a:p>
          </p:txBody>
        </p:sp>
      </p:grpSp>
    </p:spTree>
    <p:extLst>
      <p:ext uri="{BB962C8B-B14F-4D97-AF65-F5344CB8AC3E}">
        <p14:creationId xmlns:p14="http://schemas.microsoft.com/office/powerpoint/2010/main" val="20550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242727"/>
            <a:ext cx="6601920"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2" y="376724"/>
            <a:ext cx="627455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3. Hai </a:t>
            </a:r>
            <a:r>
              <a:rPr lang="en-US" sz="3000" b="1" dirty="0" err="1">
                <a:latin typeface="Times New Roman" pitchFamily="18" charset="0"/>
                <a:cs typeface="Times New Roman" pitchFamily="18" charset="0"/>
              </a:rPr>
              <a:t>người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Hiên</a:t>
            </a:r>
            <a:endParaRPr lang="en-US" sz="3000" b="1" dirty="0">
              <a:latin typeface="Times New Roman" pitchFamily="18" charset="0"/>
              <a:cs typeface="Times New Roman" pitchFamily="18" charset="0"/>
            </a:endParaRPr>
          </a:p>
        </p:txBody>
      </p:sp>
      <p:sp>
        <p:nvSpPr>
          <p:cNvPr id="19" name="Rectangle: Rounded Corners 18">
            <a:extLst>
              <a:ext uri="{FF2B5EF4-FFF2-40B4-BE49-F238E27FC236}">
                <a16:creationId xmlns:a16="http://schemas.microsoft.com/office/drawing/2014/main" xmlns="" id="{AA9EE0F4-5037-4D77-A1C0-1E12F9D155AC}"/>
              </a:ext>
            </a:extLst>
          </p:cNvPr>
          <p:cNvSpPr/>
          <p:nvPr/>
        </p:nvSpPr>
        <p:spPr>
          <a:xfrm>
            <a:off x="911707" y="3638560"/>
            <a:ext cx="2574646" cy="9584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Mẹ</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Sơn</a:t>
            </a:r>
            <a:endParaRPr lang="en-US" sz="3600" dirty="0">
              <a:solidFill>
                <a:srgbClr val="FF0000"/>
              </a:solidFill>
              <a:latin typeface="Times New Roman" pitchFamily="18" charset="0"/>
              <a:cs typeface="Times New Roman" pitchFamily="18" charset="0"/>
            </a:endParaRPr>
          </a:p>
        </p:txBody>
      </p:sp>
      <p:pic>
        <p:nvPicPr>
          <p:cNvPr id="22" name="Picture 21">
            <a:extLst>
              <a:ext uri="{FF2B5EF4-FFF2-40B4-BE49-F238E27FC236}">
                <a16:creationId xmlns:a16="http://schemas.microsoft.com/office/drawing/2014/main" xmlns="" id="{CF3D7851-A256-4007-8600-98512F023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29" y="3190460"/>
            <a:ext cx="1189274" cy="1541721"/>
          </a:xfrm>
          <a:prstGeom prst="rect">
            <a:avLst/>
          </a:prstGeom>
        </p:spPr>
      </p:pic>
      <p:sp>
        <p:nvSpPr>
          <p:cNvPr id="6" name="Rectangle: Rounded Corners 5">
            <a:extLst>
              <a:ext uri="{FF2B5EF4-FFF2-40B4-BE49-F238E27FC236}">
                <a16:creationId xmlns:a16="http://schemas.microsoft.com/office/drawing/2014/main" xmlns="" id="{C93F4D79-86A5-4C22-AF88-EE0F1479BFB0}"/>
              </a:ext>
            </a:extLst>
          </p:cNvPr>
          <p:cNvSpPr/>
          <p:nvPr/>
        </p:nvSpPr>
        <p:spPr>
          <a:xfrm>
            <a:off x="4303643" y="1962429"/>
            <a:ext cx="7192139" cy="107342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ü"/>
            </a:pPr>
            <a:r>
              <a:rPr lang="en-US" sz="2800" b="1" dirty="0" err="1">
                <a:solidFill>
                  <a:srgbClr val="0070C0"/>
                </a:solidFill>
                <a:latin typeface="Times New Roman" pitchFamily="18" charset="0"/>
                <a:cs typeface="Times New Roman" pitchFamily="18" charset="0"/>
              </a:rPr>
              <a:t>Cách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với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mọi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người</a:t>
            </a:r>
            <a:r>
              <a:rPr lang="en-US" sz="2800" b="1" dirty="0">
                <a:solidFill>
                  <a:srgbClr val="0070C0"/>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N</a:t>
            </a:r>
            <a:r>
              <a:rPr lang="vi-VN" sz="2800" dirty="0">
                <a:solidFill>
                  <a:schemeClr val="tx1"/>
                </a:solidFill>
                <a:effectLst/>
                <a:latin typeface="Times New Roman" pitchFamily="18" charset="0"/>
                <a:cs typeface="Times New Roman" pitchFamily="18" charset="0"/>
              </a:rPr>
              <a:t>h</a:t>
            </a:r>
            <a:r>
              <a:rPr lang="en-US" sz="2800" dirty="0" err="1">
                <a:solidFill>
                  <a:schemeClr val="tx1"/>
                </a:solidFill>
                <a:effectLst/>
                <a:latin typeface="Times New Roman" pitchFamily="18" charset="0"/>
                <a:cs typeface="Times New Roman" pitchFamily="18" charset="0"/>
              </a:rPr>
              <a:t>ân</a:t>
            </a:r>
            <a:r>
              <a:rPr lang="en-US" sz="2800" dirty="0">
                <a:solidFill>
                  <a:schemeClr val="tx1"/>
                </a:solidFill>
                <a:effectLst/>
                <a:latin typeface="Times New Roman" pitchFamily="18" charset="0"/>
                <a:cs typeface="Times New Roman" pitchFamily="18" charset="0"/>
              </a:rPr>
              <a:t> h</a:t>
            </a:r>
            <a:r>
              <a:rPr lang="vi-VN" sz="2800" dirty="0">
                <a:solidFill>
                  <a:schemeClr val="tx1"/>
                </a:solidFill>
                <a:effectLst/>
                <a:latin typeface="Times New Roman" pitchFamily="18" charset="0"/>
                <a:cs typeface="Times New Roman" pitchFamily="18" charset="0"/>
              </a:rPr>
              <a:t>ậu, tế nhị </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không</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kiêu</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căng</a:t>
            </a:r>
            <a:endParaRPr lang="en-US" sz="2800" dirty="0">
              <a:solidFill>
                <a:schemeClr val="tx1"/>
              </a:solidFill>
              <a:effectLst/>
              <a:latin typeface="Times New Roman" pitchFamily="18" charset="0"/>
              <a:cs typeface="Times New Roman" pitchFamily="18" charset="0"/>
            </a:endParaRPr>
          </a:p>
        </p:txBody>
      </p:sp>
      <p:sp>
        <p:nvSpPr>
          <p:cNvPr id="25" name="Rectangle: Rounded Corners 24">
            <a:extLst>
              <a:ext uri="{FF2B5EF4-FFF2-40B4-BE49-F238E27FC236}">
                <a16:creationId xmlns:a16="http://schemas.microsoft.com/office/drawing/2014/main" xmlns="" id="{0978177C-909E-4AEA-B7F7-BB9DD83B883E}"/>
              </a:ext>
            </a:extLst>
          </p:cNvPr>
          <p:cNvSpPr/>
          <p:nvPr/>
        </p:nvSpPr>
        <p:spPr>
          <a:xfrm>
            <a:off x="4303643" y="3424607"/>
            <a:ext cx="7192139" cy="1073426"/>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en-US" sz="2800" b="1" dirty="0" err="1">
                <a:solidFill>
                  <a:srgbClr val="0070C0"/>
                </a:solidFill>
                <a:latin typeface="Times New Roman" pitchFamily="18" charset="0"/>
                <a:cs typeface="Times New Roman" pitchFamily="18" charset="0"/>
              </a:rPr>
              <a:t>Cách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ứng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xử</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với</a:t>
            </a:r>
            <a:r>
              <a:rPr lang="en-US" sz="2800" b="1" dirty="0">
                <a:solidFill>
                  <a:srgbClr val="0070C0"/>
                </a:solidFill>
                <a:latin typeface="Times New Roman" pitchFamily="18" charset="0"/>
                <a:cs typeface="Times New Roman" pitchFamily="18" charset="0"/>
              </a:rPr>
              <a:t> con </a:t>
            </a:r>
            <a:r>
              <a:rPr lang="en-US" sz="2800" b="1" dirty="0" err="1">
                <a:solidFill>
                  <a:srgbClr val="0070C0"/>
                </a:solidFill>
                <a:latin typeface="Times New Roman" pitchFamily="18" charset="0"/>
                <a:cs typeface="Times New Roman" pitchFamily="18" charset="0"/>
              </a:rPr>
              <a:t>cái</a:t>
            </a:r>
            <a:r>
              <a:rPr lang="en-US" sz="2800" b="1" dirty="0">
                <a:solidFill>
                  <a:srgbClr val="0070C0"/>
                </a:solidFill>
                <a:latin typeface="Times New Roman" pitchFamily="18" charset="0"/>
                <a:cs typeface="Times New Roman" pitchFamily="18" charset="0"/>
              </a:rPr>
              <a:t>: </a:t>
            </a:r>
            <a:r>
              <a:rPr lang="en-US" sz="2800" dirty="0">
                <a:solidFill>
                  <a:schemeClr val="tx1"/>
                </a:solidFill>
                <a:effectLst/>
                <a:latin typeface="Times New Roman" pitchFamily="18" charset="0"/>
                <a:cs typeface="Times New Roman" pitchFamily="18" charset="0"/>
              </a:rPr>
              <a:t>V</a:t>
            </a:r>
            <a:r>
              <a:rPr lang="vi-VN" sz="2800" dirty="0">
                <a:solidFill>
                  <a:schemeClr val="tx1"/>
                </a:solidFill>
                <a:effectLst/>
                <a:latin typeface="Times New Roman" pitchFamily="18" charset="0"/>
                <a:cs typeface="Times New Roman" pitchFamily="18" charset="0"/>
              </a:rPr>
              <a:t>ừa nghi</a:t>
            </a:r>
            <a:r>
              <a:rPr lang="en-US" sz="2800" dirty="0" err="1">
                <a:solidFill>
                  <a:schemeClr val="tx1"/>
                </a:solidFill>
                <a:effectLst/>
                <a:latin typeface="Times New Roman" pitchFamily="18" charset="0"/>
                <a:cs typeface="Times New Roman" pitchFamily="18" charset="0"/>
              </a:rPr>
              <a:t>êm</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kh</a:t>
            </a:r>
            <a:r>
              <a:rPr lang="vi-VN" sz="2800" dirty="0">
                <a:solidFill>
                  <a:schemeClr val="tx1"/>
                </a:solidFill>
                <a:effectLst/>
                <a:latin typeface="Times New Roman" pitchFamily="18" charset="0"/>
                <a:cs typeface="Times New Roman" pitchFamily="18" charset="0"/>
              </a:rPr>
              <a:t>ắc, vừa y</a:t>
            </a:r>
            <a:r>
              <a:rPr lang="en-US" sz="2800" dirty="0" err="1">
                <a:solidFill>
                  <a:schemeClr val="tx1"/>
                </a:solidFill>
                <a:effectLst/>
                <a:latin typeface="Times New Roman" pitchFamily="18" charset="0"/>
                <a:cs typeface="Times New Roman" pitchFamily="18" charset="0"/>
              </a:rPr>
              <a:t>êu</a:t>
            </a:r>
            <a:r>
              <a:rPr lang="en-US" sz="2800" dirty="0">
                <a:solidFill>
                  <a:schemeClr val="tx1"/>
                </a:solidFill>
                <a:effectLst/>
                <a:latin typeface="Times New Roman" pitchFamily="18" charset="0"/>
                <a:cs typeface="Times New Roman" pitchFamily="18" charset="0"/>
              </a:rPr>
              <a:t> </a:t>
            </a:r>
            <a:r>
              <a:rPr lang="en-US" sz="2800" dirty="0" err="1">
                <a:solidFill>
                  <a:schemeClr val="tx1"/>
                </a:solidFill>
                <a:effectLst/>
                <a:latin typeface="Times New Roman" pitchFamily="18" charset="0"/>
                <a:cs typeface="Times New Roman" pitchFamily="18" charset="0"/>
              </a:rPr>
              <a:t>thương</a:t>
            </a:r>
            <a:endParaRPr lang="en-US" sz="2800" dirty="0">
              <a:solidFill>
                <a:schemeClr val="tx1"/>
              </a:solidFill>
              <a:latin typeface="Times New Roman" pitchFamily="18" charset="0"/>
              <a:cs typeface="Times New Roman" pitchFamily="18" charset="0"/>
            </a:endParaRPr>
          </a:p>
        </p:txBody>
      </p:sp>
      <p:sp>
        <p:nvSpPr>
          <p:cNvPr id="26" name="Rectangle: Rounded Corners 25">
            <a:extLst>
              <a:ext uri="{FF2B5EF4-FFF2-40B4-BE49-F238E27FC236}">
                <a16:creationId xmlns:a16="http://schemas.microsoft.com/office/drawing/2014/main" xmlns="" id="{CB57C948-7649-4D7E-A1C9-9312567A20AC}"/>
              </a:ext>
            </a:extLst>
          </p:cNvPr>
          <p:cNvSpPr/>
          <p:nvPr/>
        </p:nvSpPr>
        <p:spPr>
          <a:xfrm>
            <a:off x="4303643" y="4886785"/>
            <a:ext cx="7192139" cy="1514015"/>
          </a:xfrm>
          <a:prstGeom prst="roundRect">
            <a:avLst>
              <a:gd name="adj" fmla="val 2864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à"/>
            </a:pP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nghĩa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luôn</a:t>
            </a:r>
            <a:r>
              <a:rPr lang="en-US" sz="2800" dirty="0">
                <a:solidFill>
                  <a:schemeClr val="tx1"/>
                </a:solidFill>
                <a:latin typeface="Times New Roman" pitchFamily="18" charset="0"/>
                <a:cs typeface="Times New Roman" pitchFamily="18" charset="0"/>
              </a:rPr>
              <a:t> chia </a:t>
            </a:r>
            <a:r>
              <a:rPr lang="en-US" sz="2800" dirty="0" err="1">
                <a:solidFill>
                  <a:schemeClr val="tx1"/>
                </a:solidFill>
                <a:latin typeface="Times New Roman" pitchFamily="18" charset="0"/>
                <a:cs typeface="Times New Roman" pitchFamily="18" charset="0"/>
              </a:rPr>
              <a:t>sẻ</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đùm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đùm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rách</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4966145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animBg="1"/>
          <p:bldP spid="6"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9" grpId="0" animBg="1"/>
          <p:bldP spid="6" grpId="0" animBg="1"/>
          <p:bldP spid="25" grpId="0" animBg="1"/>
          <p:bldP spid="26"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242727"/>
            <a:ext cx="6601920"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2" y="376724"/>
            <a:ext cx="6274552"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3. Hai </a:t>
            </a:r>
            <a:r>
              <a:rPr lang="en-US" sz="3000" b="1" dirty="0" err="1">
                <a:latin typeface="Times New Roman" pitchFamily="18" charset="0"/>
                <a:cs typeface="Times New Roman" pitchFamily="18" charset="0"/>
              </a:rPr>
              <a:t>người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mẹ</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Hiên</a:t>
            </a:r>
            <a:endParaRPr lang="en-US" sz="3000" b="1" dirty="0">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xmlns="" id="{C93F4D79-86A5-4C22-AF88-EE0F1479BFB0}"/>
              </a:ext>
            </a:extLst>
          </p:cNvPr>
          <p:cNvSpPr/>
          <p:nvPr/>
        </p:nvSpPr>
        <p:spPr>
          <a:xfrm>
            <a:off x="4203284" y="1962429"/>
            <a:ext cx="7483196" cy="107342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0000"/>
              </a:lnSpc>
              <a:buFont typeface="Wingdings" panose="05000000000000000000" pitchFamily="2" charset="2"/>
              <a:buChar char="ü"/>
            </a:pPr>
            <a:r>
              <a:rPr lang="en-US" sz="2800" dirty="0" err="1">
                <a:solidFill>
                  <a:srgbClr val="0070C0"/>
                </a:solidFill>
                <a:latin typeface="Times New Roman" pitchFamily="18" charset="0"/>
                <a:cs typeface="Times New Roman" pitchFamily="18" charset="0"/>
              </a:rPr>
              <a:t>Nghề</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nghiệp</a:t>
            </a:r>
            <a:r>
              <a:rPr lang="en-US" sz="2800" dirty="0">
                <a:solidFill>
                  <a:srgbClr val="0070C0"/>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C</a:t>
            </a:r>
            <a:r>
              <a:rPr lang="vi-VN" sz="2800" dirty="0">
                <a:solidFill>
                  <a:schemeClr val="tx1"/>
                </a:solidFill>
                <a:latin typeface="Times New Roman" pitchFamily="18" charset="0"/>
                <a:cs typeface="Times New Roman" pitchFamily="18" charset="0"/>
              </a:rPr>
              <a:t>hỉ c</a:t>
            </a:r>
            <a:r>
              <a:rPr lang="en-US" sz="2800" dirty="0">
                <a:solidFill>
                  <a:schemeClr val="tx1"/>
                </a:solidFill>
                <a:latin typeface="Times New Roman" pitchFamily="18" charset="0"/>
                <a:cs typeface="Times New Roman" pitchFamily="18" charset="0"/>
              </a:rPr>
              <a:t>ó </a:t>
            </a:r>
            <a:r>
              <a:rPr lang="en-US" sz="2800" dirty="0" err="1">
                <a:solidFill>
                  <a:schemeClr val="tx1"/>
                </a:solidFill>
                <a:latin typeface="Times New Roman" pitchFamily="18" charset="0"/>
                <a:cs typeface="Times New Roman" pitchFamily="18" charset="0"/>
              </a:rPr>
              <a:t>ngh</a:t>
            </a:r>
            <a:r>
              <a:rPr lang="vi-VN" sz="2800" dirty="0">
                <a:solidFill>
                  <a:schemeClr val="tx1"/>
                </a:solidFill>
                <a:latin typeface="Times New Roman" pitchFamily="18" charset="0"/>
                <a:cs typeface="Times New Roman" pitchFamily="18" charset="0"/>
              </a:rPr>
              <a:t>ề đi m</a:t>
            </a:r>
            <a:r>
              <a:rPr lang="en-US" sz="2800" dirty="0">
                <a:solidFill>
                  <a:schemeClr val="tx1"/>
                </a:solidFill>
                <a:latin typeface="Times New Roman" pitchFamily="18" charset="0"/>
                <a:cs typeface="Times New Roman" pitchFamily="18" charset="0"/>
              </a:rPr>
              <a:t>ò </a:t>
            </a:r>
            <a:r>
              <a:rPr lang="en-US" sz="2800" dirty="0" err="1">
                <a:solidFill>
                  <a:schemeClr val="tx1"/>
                </a:solidFill>
                <a:latin typeface="Times New Roman" pitchFamily="18" charset="0"/>
                <a:cs typeface="Times New Roman" pitchFamily="18" charset="0"/>
              </a:rPr>
              <a:t>cua</a:t>
            </a:r>
            <a:r>
              <a:rPr lang="en-US" sz="2800" dirty="0">
                <a:solidFill>
                  <a:schemeClr val="tx1"/>
                </a:solidFill>
                <a:latin typeface="Times New Roman" pitchFamily="18" charset="0"/>
                <a:cs typeface="Times New Roman" pitchFamily="18" charset="0"/>
              </a:rPr>
              <a:t> b</a:t>
            </a:r>
            <a:r>
              <a:rPr lang="vi-VN" sz="2800" dirty="0">
                <a:solidFill>
                  <a:schemeClr val="tx1"/>
                </a:solidFill>
                <a:latin typeface="Times New Roman" pitchFamily="18" charset="0"/>
                <a:cs typeface="Times New Roman" pitchFamily="18" charset="0"/>
              </a:rPr>
              <a:t>ắt ốc  kh</a:t>
            </a:r>
            <a:r>
              <a:rPr lang="en-US" sz="2800" dirty="0" err="1">
                <a:solidFill>
                  <a:schemeClr val="tx1"/>
                </a:solidFill>
                <a:latin typeface="Times New Roman" pitchFamily="18" charset="0"/>
                <a:cs typeface="Times New Roman" pitchFamily="18" charset="0"/>
              </a:rPr>
              <a:t>ông</a:t>
            </a:r>
            <a:r>
              <a:rPr lang="en-US" sz="2800" dirty="0">
                <a:solidFill>
                  <a:schemeClr val="tx1"/>
                </a:solidFill>
                <a:latin typeface="Times New Roman" pitchFamily="18" charset="0"/>
                <a:cs typeface="Times New Roman" pitchFamily="18" charset="0"/>
              </a:rPr>
              <a:t> đ</a:t>
            </a:r>
            <a:r>
              <a:rPr lang="vi-VN" sz="2800" dirty="0">
                <a:solidFill>
                  <a:schemeClr val="tx1"/>
                </a:solidFill>
                <a:latin typeface="Times New Roman" pitchFamily="18" charset="0"/>
                <a:cs typeface="Times New Roman" pitchFamily="18" charset="0"/>
              </a:rPr>
              <a:t>ủ tiền để may </a:t>
            </a:r>
            <a:r>
              <a:rPr lang="en-US" sz="2800" dirty="0" err="1">
                <a:solidFill>
                  <a:schemeClr val="tx1"/>
                </a:solidFill>
                <a:latin typeface="Times New Roman" pitchFamily="18" charset="0"/>
                <a:cs typeface="Times New Roman" pitchFamily="18" charset="0"/>
              </a:rPr>
              <a:t>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con.</a:t>
            </a:r>
          </a:p>
        </p:txBody>
      </p:sp>
      <p:sp>
        <p:nvSpPr>
          <p:cNvPr id="25" name="Rectangle: Rounded Corners 24">
            <a:extLst>
              <a:ext uri="{FF2B5EF4-FFF2-40B4-BE49-F238E27FC236}">
                <a16:creationId xmlns:a16="http://schemas.microsoft.com/office/drawing/2014/main" xmlns="" id="{0978177C-909E-4AEA-B7F7-BB9DD83B883E}"/>
              </a:ext>
            </a:extLst>
          </p:cNvPr>
          <p:cNvSpPr/>
          <p:nvPr/>
        </p:nvSpPr>
        <p:spPr>
          <a:xfrm>
            <a:off x="4203284" y="3424607"/>
            <a:ext cx="7483196" cy="1073426"/>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20000"/>
              </a:lnSpc>
              <a:buFont typeface="Wingdings" panose="05000000000000000000" pitchFamily="2" charset="2"/>
              <a:buChar char="ü"/>
            </a:pPr>
            <a:r>
              <a:rPr lang="en-US" sz="2800" dirty="0" err="1">
                <a:solidFill>
                  <a:srgbClr val="0070C0"/>
                </a:solidFill>
                <a:latin typeface="Times New Roman" pitchFamily="18" charset="0"/>
                <a:cs typeface="Times New Roman" pitchFamily="18" charset="0"/>
              </a:rPr>
              <a:t>Cách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ứng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xử</a:t>
            </a:r>
            <a:r>
              <a:rPr lang="en-US" sz="2800" dirty="0">
                <a:solidFill>
                  <a:srgbClr val="0070C0"/>
                </a:solidFill>
                <a:latin typeface="Times New Roman" pitchFamily="18" charset="0"/>
                <a:cs typeface="Times New Roman" pitchFamily="18" charset="0"/>
              </a:rPr>
              <a:t> : </a:t>
            </a:r>
            <a:r>
              <a:rPr lang="en-US" sz="2800" dirty="0" err="1">
                <a:solidFill>
                  <a:schemeClr val="tx1"/>
                </a:solidFill>
                <a:latin typeface="Times New Roman" pitchFamily="18" charset="0"/>
                <a:cs typeface="Times New Roman" pitchFamily="18" charset="0"/>
              </a:rPr>
              <a:t>Khép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nép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nói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chuyện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áo</a:t>
            </a:r>
            <a:r>
              <a:rPr lang="en-US" sz="2800" dirty="0">
                <a:solidFill>
                  <a:schemeClr val="tx1"/>
                </a:solidFill>
                <a:latin typeface="Times New Roman" pitchFamily="18" charset="0"/>
                <a:cs typeface="Times New Roman" pitchFamily="18" charset="0"/>
              </a:rPr>
              <a:t>) + T</a:t>
            </a:r>
            <a:r>
              <a:rPr lang="vi-VN" sz="2800" dirty="0">
                <a:solidFill>
                  <a:schemeClr val="tx1"/>
                </a:solidFill>
                <a:latin typeface="Times New Roman" pitchFamily="18" charset="0"/>
                <a:cs typeface="Times New Roman" pitchFamily="18" charset="0"/>
              </a:rPr>
              <a:t>ự trọng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xin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xỏ</a:t>
            </a:r>
            <a:r>
              <a:rPr lang="en-US" sz="2800"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ea typeface="Calibri" panose="020F0502020204030204" pitchFamily="34" charset="0"/>
              <a:cs typeface="Times New Roman" pitchFamily="18" charset="0"/>
            </a:endParaRPr>
          </a:p>
        </p:txBody>
      </p:sp>
      <p:sp>
        <p:nvSpPr>
          <p:cNvPr id="26" name="Rectangle: Rounded Corners 25">
            <a:extLst>
              <a:ext uri="{FF2B5EF4-FFF2-40B4-BE49-F238E27FC236}">
                <a16:creationId xmlns:a16="http://schemas.microsoft.com/office/drawing/2014/main" xmlns="" id="{CB57C948-7649-4D7E-A1C9-9312567A20AC}"/>
              </a:ext>
            </a:extLst>
          </p:cNvPr>
          <p:cNvSpPr/>
          <p:nvPr/>
        </p:nvSpPr>
        <p:spPr>
          <a:xfrm>
            <a:off x="4203284" y="4886785"/>
            <a:ext cx="7483196" cy="1514015"/>
          </a:xfrm>
          <a:prstGeom prst="roundRect">
            <a:avLst>
              <a:gd name="adj" fmla="val 2864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itchFamily="18" charset="0"/>
                <a:cs typeface="Times New Roman" pitchFamily="18" charset="0"/>
                <a:sym typeface="Wingdings" panose="05000000000000000000" pitchFamily="2" charset="2"/>
              </a:rPr>
              <a: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Cư</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đắn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tôn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trọng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trọng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cao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thơm</a:t>
            </a:r>
            <a:r>
              <a:rPr lang="en-US" sz="2800" dirty="0">
                <a:solidFill>
                  <a:schemeClr val="tx1"/>
                </a:solidFill>
                <a:latin typeface="Times New Roman" pitchFamily="18" charset="0"/>
                <a:cs typeface="Times New Roman" pitchFamily="18" charset="0"/>
              </a:rPr>
              <a:t>”</a:t>
            </a:r>
          </a:p>
        </p:txBody>
      </p:sp>
      <p:sp>
        <p:nvSpPr>
          <p:cNvPr id="15" name="Rectangle: Rounded Corners 14">
            <a:extLst>
              <a:ext uri="{FF2B5EF4-FFF2-40B4-BE49-F238E27FC236}">
                <a16:creationId xmlns:a16="http://schemas.microsoft.com/office/drawing/2014/main" xmlns="" id="{2E311901-DEA2-4CF4-8F45-B8C385DD1743}"/>
              </a:ext>
            </a:extLst>
          </p:cNvPr>
          <p:cNvSpPr/>
          <p:nvPr/>
        </p:nvSpPr>
        <p:spPr>
          <a:xfrm>
            <a:off x="1061770" y="3539589"/>
            <a:ext cx="2574646" cy="95844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Mẹ</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Hiên</a:t>
            </a:r>
            <a:endParaRPr lang="en-US" sz="3600" dirty="0">
              <a:solidFill>
                <a:srgbClr val="FF0000"/>
              </a:solidFill>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xmlns="" id="{6490CD2B-9EB3-4C0C-9783-9427564827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0" t="5423"/>
          <a:stretch/>
        </p:blipFill>
        <p:spPr>
          <a:xfrm>
            <a:off x="310846" y="3110466"/>
            <a:ext cx="1319494" cy="1541721"/>
          </a:xfrm>
          <a:prstGeom prst="rect">
            <a:avLst/>
          </a:prstGeom>
        </p:spPr>
      </p:pic>
    </p:spTree>
    <p:extLst>
      <p:ext uri="{BB962C8B-B14F-4D97-AF65-F5344CB8AC3E}">
        <p14:creationId xmlns:p14="http://schemas.microsoft.com/office/powerpoint/2010/main" val="23576901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6" grpId="0" animBg="1"/>
          <p:bldP spid="25" grpId="0" animBg="1"/>
          <p:bldP spid="26"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6" grpId="0" animBg="1"/>
          <p:bldP spid="25" grpId="0" animBg="1"/>
          <p:bldP spid="26" grpId="0" animBg="1"/>
          <p:bldP spid="15"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F8775422-B903-4141-917C-F39BB8784919}"/>
              </a:ext>
            </a:extLst>
          </p:cNvPr>
          <p:cNvSpPr/>
          <p:nvPr/>
        </p:nvSpPr>
        <p:spPr>
          <a:xfrm>
            <a:off x="2137145" y="733647"/>
            <a:ext cx="9271590" cy="5656520"/>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CC2BE2D1-338D-49B3-9D03-81CE900E0B23}"/>
              </a:ext>
            </a:extLst>
          </p:cNvPr>
          <p:cNvSpPr txBox="1"/>
          <p:nvPr/>
        </p:nvSpPr>
        <p:spPr>
          <a:xfrm flipH="1">
            <a:off x="3678866" y="2418425"/>
            <a:ext cx="7240771" cy="2554545"/>
          </a:xfrm>
          <a:prstGeom prst="rect">
            <a:avLst/>
          </a:prstGeom>
          <a:noFill/>
        </p:spPr>
        <p:txBody>
          <a:bodyPr wrap="square" rtlCol="0">
            <a:spAutoFit/>
          </a:bodyPr>
          <a:lstStyle/>
          <a:p>
            <a:pPr algn="ctr"/>
            <a:r>
              <a:rPr lang="en-US" sz="8000" dirty="0">
                <a:solidFill>
                  <a:srgbClr val="FF0000"/>
                </a:solidFill>
                <a:latin typeface="Times New Roman" pitchFamily="18" charset="0"/>
                <a:cs typeface="Times New Roman" pitchFamily="18" charset="0"/>
              </a:rPr>
              <a:t>4. </a:t>
            </a:r>
            <a:r>
              <a:rPr lang="en-US" sz="8000" dirty="0" err="1">
                <a:solidFill>
                  <a:srgbClr val="FF0000"/>
                </a:solidFill>
                <a:latin typeface="Times New Roman" pitchFamily="18" charset="0"/>
                <a:cs typeface="Times New Roman" pitchFamily="18" charset="0"/>
              </a:rPr>
              <a:t>Biểu</a:t>
            </a:r>
            <a:r>
              <a:rPr lang="en-US" sz="8000" dirty="0">
                <a:solidFill>
                  <a:srgbClr val="FF0000"/>
                </a:solidFill>
                <a:latin typeface="Times New Roman" pitchFamily="18" charset="0"/>
                <a:cs typeface="Times New Roman" pitchFamily="18" charset="0"/>
              </a:rPr>
              <a:t> </a:t>
            </a:r>
            <a:r>
              <a:rPr lang="en-US" sz="8000" dirty="0" err="1">
                <a:solidFill>
                  <a:srgbClr val="FF0000"/>
                </a:solidFill>
                <a:latin typeface="Times New Roman" pitchFamily="18" charset="0"/>
                <a:cs typeface="Times New Roman" pitchFamily="18" charset="0"/>
              </a:rPr>
              <a:t>tượng</a:t>
            </a:r>
            <a:r>
              <a:rPr lang="en-US" sz="8000" dirty="0">
                <a:solidFill>
                  <a:srgbClr val="FF0000"/>
                </a:solidFill>
                <a:latin typeface="Times New Roman" pitchFamily="18" charset="0"/>
                <a:cs typeface="Times New Roman" pitchFamily="18" charset="0"/>
              </a:rPr>
              <a:t> </a:t>
            </a:r>
            <a:r>
              <a:rPr lang="en-US" sz="8000" dirty="0" err="1">
                <a:solidFill>
                  <a:srgbClr val="FF0000"/>
                </a:solidFill>
                <a:latin typeface="Times New Roman" pitchFamily="18" charset="0"/>
                <a:cs typeface="Times New Roman" pitchFamily="18" charset="0"/>
              </a:rPr>
              <a:t>gió</a:t>
            </a:r>
            <a:r>
              <a:rPr lang="en-US" sz="8000" dirty="0">
                <a:solidFill>
                  <a:srgbClr val="FF0000"/>
                </a:solidFill>
                <a:latin typeface="Times New Roman" pitchFamily="18" charset="0"/>
                <a:cs typeface="Times New Roman" pitchFamily="18" charset="0"/>
              </a:rPr>
              <a:t> </a:t>
            </a:r>
            <a:r>
              <a:rPr lang="en-US" sz="8000" dirty="0" err="1">
                <a:solidFill>
                  <a:srgbClr val="FF0000"/>
                </a:solidFill>
                <a:latin typeface="Times New Roman" pitchFamily="18" charset="0"/>
                <a:cs typeface="Times New Roman" pitchFamily="18" charset="0"/>
              </a:rPr>
              <a:t>lạnh</a:t>
            </a:r>
            <a:r>
              <a:rPr lang="en-US" sz="8000" dirty="0">
                <a:solidFill>
                  <a:srgbClr val="FF0000"/>
                </a:solidFill>
                <a:latin typeface="Times New Roman" pitchFamily="18" charset="0"/>
                <a:cs typeface="Times New Roman" pitchFamily="18" charset="0"/>
              </a:rPr>
              <a:t> </a:t>
            </a:r>
            <a:r>
              <a:rPr lang="en-US" sz="8000" dirty="0" err="1">
                <a:solidFill>
                  <a:srgbClr val="FF0000"/>
                </a:solidFill>
                <a:latin typeface="Times New Roman" pitchFamily="18" charset="0"/>
                <a:cs typeface="Times New Roman" pitchFamily="18" charset="0"/>
              </a:rPr>
              <a:t>đầu</a:t>
            </a:r>
            <a:r>
              <a:rPr lang="en-US" sz="8000" dirty="0">
                <a:solidFill>
                  <a:srgbClr val="FF0000"/>
                </a:solidFill>
                <a:latin typeface="Times New Roman" pitchFamily="18" charset="0"/>
                <a:cs typeface="Times New Roman" pitchFamily="18" charset="0"/>
              </a:rPr>
              <a:t> </a:t>
            </a:r>
            <a:r>
              <a:rPr lang="en-US" sz="8000" dirty="0" err="1">
                <a:solidFill>
                  <a:srgbClr val="FF0000"/>
                </a:solidFill>
                <a:latin typeface="Times New Roman" pitchFamily="18" charset="0"/>
                <a:cs typeface="Times New Roman" pitchFamily="18" charset="0"/>
              </a:rPr>
              <a:t>mùa</a:t>
            </a:r>
            <a:endParaRPr lang="en-SG" sz="8000"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CF83CE15-2F46-4D3F-9B81-5DBEF576F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56" y="1142999"/>
            <a:ext cx="4572001" cy="4572001"/>
          </a:xfrm>
          <a:prstGeom prst="rect">
            <a:avLst/>
          </a:prstGeom>
        </p:spPr>
      </p:pic>
    </p:spTree>
    <p:extLst>
      <p:ext uri="{BB962C8B-B14F-4D97-AF65-F5344CB8AC3E}">
        <p14:creationId xmlns:p14="http://schemas.microsoft.com/office/powerpoint/2010/main" val="406993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0CCBA72-FA4D-4377-907A-09414B4B718F}"/>
              </a:ext>
            </a:extLst>
          </p:cNvPr>
          <p:cNvSpPr txBox="1"/>
          <p:nvPr/>
        </p:nvSpPr>
        <p:spPr>
          <a:xfrm flipH="1">
            <a:off x="1878496" y="441430"/>
            <a:ext cx="9080898" cy="707886"/>
          </a:xfrm>
          <a:prstGeom prst="rect">
            <a:avLst/>
          </a:prstGeom>
          <a:noFill/>
        </p:spPr>
        <p:txBody>
          <a:bodyPr wrap="square" rtlCol="0">
            <a:spAutoFit/>
          </a:bodyPr>
          <a:lstStyle/>
          <a:p>
            <a:pPr algn="ctr"/>
            <a:r>
              <a:rPr lang="en-US" sz="4000" dirty="0" err="1">
                <a:solidFill>
                  <a:srgbClr val="FF0000"/>
                </a:solidFill>
                <a:latin typeface="Times New Roman" pitchFamily="18" charset="0"/>
                <a:cs typeface="Times New Roman" pitchFamily="18" charset="0"/>
              </a:rPr>
              <a:t>Thảo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luận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nhóm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lời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câu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hỏi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sau</a:t>
            </a:r>
            <a:r>
              <a:rPr lang="en-US" sz="4000" dirty="0">
                <a:solidFill>
                  <a:srgbClr val="FF0000"/>
                </a:solidFill>
                <a:latin typeface="Times New Roman" pitchFamily="18" charset="0"/>
                <a:cs typeface="Times New Roman" pitchFamily="18" charset="0"/>
              </a:rPr>
              <a:t>:</a:t>
            </a:r>
            <a:endParaRPr lang="en-SG" sz="4000" dirty="0">
              <a:solidFill>
                <a:srgbClr val="FF0000"/>
              </a:solidFill>
              <a:latin typeface="Times New Roman" pitchFamily="18" charset="0"/>
              <a:cs typeface="Times New Roman" pitchFamily="18" charset="0"/>
            </a:endParaRPr>
          </a:p>
        </p:txBody>
      </p:sp>
      <p:grpSp>
        <p:nvGrpSpPr>
          <p:cNvPr id="25" name="Group 24">
            <a:extLst>
              <a:ext uri="{FF2B5EF4-FFF2-40B4-BE49-F238E27FC236}">
                <a16:creationId xmlns:a16="http://schemas.microsoft.com/office/drawing/2014/main" xmlns="" id="{5ADB774C-CD7C-43A6-8529-34878A9CA617}"/>
              </a:ext>
            </a:extLst>
          </p:cNvPr>
          <p:cNvGrpSpPr/>
          <p:nvPr/>
        </p:nvGrpSpPr>
        <p:grpSpPr>
          <a:xfrm>
            <a:off x="367899" y="1608430"/>
            <a:ext cx="11293269" cy="1477328"/>
            <a:chOff x="367899" y="1608430"/>
            <a:chExt cx="11293269" cy="1477328"/>
          </a:xfrm>
        </p:grpSpPr>
        <p:grpSp>
          <p:nvGrpSpPr>
            <p:cNvPr id="3" name="组合 6">
              <a:extLst>
                <a:ext uri="{FF2B5EF4-FFF2-40B4-BE49-F238E27FC236}">
                  <a16:creationId xmlns:a16="http://schemas.microsoft.com/office/drawing/2014/main" xmlns="" id="{C2798BE6-35B6-422D-B26C-7F561566C345}"/>
                </a:ext>
              </a:extLst>
            </p:cNvPr>
            <p:cNvGrpSpPr/>
            <p:nvPr/>
          </p:nvGrpSpPr>
          <p:grpSpPr>
            <a:xfrm>
              <a:off x="367899" y="1823051"/>
              <a:ext cx="2236470" cy="954405"/>
              <a:chOff x="2491" y="7871"/>
              <a:chExt cx="3522" cy="1503"/>
            </a:xfrm>
          </p:grpSpPr>
          <p:sp>
            <p:nvSpPr>
              <p:cNvPr id="17" name="直角三角形 5">
                <a:extLst>
                  <a:ext uri="{FF2B5EF4-FFF2-40B4-BE49-F238E27FC236}">
                    <a16:creationId xmlns:a16="http://schemas.microsoft.com/office/drawing/2014/main" xmlns="" id="{B3A086CF-1485-4868-9B49-4005F5E46BA6}"/>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8" name="矩形 7">
                <a:extLst>
                  <a:ext uri="{FF2B5EF4-FFF2-40B4-BE49-F238E27FC236}">
                    <a16:creationId xmlns:a16="http://schemas.microsoft.com/office/drawing/2014/main" xmlns="" id="{B1C72D05-BF8D-4015-AFAB-61A0E5E2B7B4}"/>
                  </a:ext>
                </a:extLst>
              </p:cNvPr>
              <p:cNvSpPr/>
              <p:nvPr/>
            </p:nvSpPr>
            <p:spPr>
              <a:xfrm flipV="1">
                <a:off x="3240" y="8063"/>
                <a:ext cx="2773"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itchFamily="18" charset="0"/>
                  <a:cs typeface="Times New Roman" pitchFamily="18" charset="0"/>
                </a:endParaRPr>
              </a:p>
            </p:txBody>
          </p:sp>
          <p:sp>
            <p:nvSpPr>
              <p:cNvPr id="19" name="燕尾形 9">
                <a:extLst>
                  <a:ext uri="{FF2B5EF4-FFF2-40B4-BE49-F238E27FC236}">
                    <a16:creationId xmlns:a16="http://schemas.microsoft.com/office/drawing/2014/main" xmlns="" id="{253F4429-A589-4086-B4F5-C6F234720EC0}"/>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20" name="直角三角形 10">
                <a:extLst>
                  <a:ext uri="{FF2B5EF4-FFF2-40B4-BE49-F238E27FC236}">
                    <a16:creationId xmlns:a16="http://schemas.microsoft.com/office/drawing/2014/main" xmlns="" id="{AFDCE228-B585-49B1-91B3-F819A402FCD5}"/>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4" name="文本框 11">
              <a:extLst>
                <a:ext uri="{FF2B5EF4-FFF2-40B4-BE49-F238E27FC236}">
                  <a16:creationId xmlns:a16="http://schemas.microsoft.com/office/drawing/2014/main" xmlns="" id="{11FCD17C-CC87-422C-A256-AF0285C0C9A0}"/>
                </a:ext>
              </a:extLst>
            </p:cNvPr>
            <p:cNvSpPr txBox="1"/>
            <p:nvPr/>
          </p:nvSpPr>
          <p:spPr>
            <a:xfrm>
              <a:off x="1508042" y="2046647"/>
              <a:ext cx="662361" cy="58477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04040"/>
                  </a:solidFill>
                  <a:latin typeface="Times New Roman" pitchFamily="18" charset="0"/>
                  <a:ea typeface="微软雅黑" panose="020B0503020204020204" charset="-122"/>
                  <a:cs typeface="Times New Roman" pitchFamily="18" charset="0"/>
                  <a:sym typeface="宋体" panose="02010600030101010101" pitchFamily="2" charset="-122"/>
                </a:rPr>
                <a:t>(1)</a:t>
              </a:r>
              <a:endParaRPr lang="zh-CN" altLang="en-US" sz="3200"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xmlns="" id="{6CF48D90-AF7B-455D-ADAD-22DE76D9F645}"/>
                </a:ext>
              </a:extLst>
            </p:cNvPr>
            <p:cNvSpPr txBox="1"/>
            <p:nvPr/>
          </p:nvSpPr>
          <p:spPr>
            <a:xfrm>
              <a:off x="2840093" y="1608430"/>
              <a:ext cx="8821075" cy="1477328"/>
            </a:xfrm>
            <a:prstGeom prst="rect">
              <a:avLst/>
            </a:prstGeom>
            <a:noFill/>
          </p:spPr>
          <p:txBody>
            <a:bodyPr wrap="square">
              <a:spAutoFit/>
            </a:bodyPr>
            <a:lstStyle/>
            <a:p>
              <a:pPr algn="just"/>
              <a:r>
                <a:rPr lang="en-US" sz="3000" dirty="0" err="1">
                  <a:effectLst/>
                  <a:latin typeface="Times New Roman" pitchFamily="18" charset="0"/>
                  <a:ea typeface="Calibri" panose="020F0502020204030204" pitchFamily="34" charset="0"/>
                  <a:cs typeface="Times New Roman" pitchFamily="18" charset="0"/>
                </a:rPr>
                <a:t>Thời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gian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bắt</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đầu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câu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chuyện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là</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lúc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nào</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Không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gian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được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miêu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tả</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như</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thế</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nào</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Từ</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em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hiểu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gì</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về</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bối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cảnh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diễn</a:t>
              </a:r>
              <a:r>
                <a:rPr lang="en-US" sz="3000" dirty="0">
                  <a:effectLst/>
                  <a:latin typeface="Times New Roman" pitchFamily="18" charset="0"/>
                  <a:ea typeface="Calibri" panose="020F0502020204030204" pitchFamily="34" charset="0"/>
                  <a:cs typeface="Times New Roman" pitchFamily="18" charset="0"/>
                </a:rPr>
                <a:t> ra </a:t>
              </a:r>
              <a:r>
                <a:rPr lang="en-US" sz="3000" dirty="0" err="1">
                  <a:effectLst/>
                  <a:latin typeface="Times New Roman" pitchFamily="18" charset="0"/>
                  <a:ea typeface="Calibri" panose="020F0502020204030204" pitchFamily="34" charset="0"/>
                  <a:cs typeface="Times New Roman" pitchFamily="18" charset="0"/>
                </a:rPr>
                <a:t>câu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chuyện</a:t>
              </a:r>
              <a:r>
                <a:rPr lang="en-US" sz="3000" dirty="0">
                  <a:effectLst/>
                  <a:latin typeface="Times New Roman" pitchFamily="18" charset="0"/>
                  <a:ea typeface="Calibri" panose="020F0502020204030204" pitchFamily="34" charset="0"/>
                  <a:cs typeface="Times New Roman" pitchFamily="18" charset="0"/>
                </a:rPr>
                <a:t>?</a:t>
              </a:r>
            </a:p>
          </p:txBody>
        </p:sp>
      </p:grpSp>
      <p:grpSp>
        <p:nvGrpSpPr>
          <p:cNvPr id="26" name="Group 25">
            <a:extLst>
              <a:ext uri="{FF2B5EF4-FFF2-40B4-BE49-F238E27FC236}">
                <a16:creationId xmlns:a16="http://schemas.microsoft.com/office/drawing/2014/main" xmlns="" id="{D5D4257D-3C4B-4261-B5A1-1D2BBB42E75C}"/>
              </a:ext>
            </a:extLst>
          </p:cNvPr>
          <p:cNvGrpSpPr/>
          <p:nvPr/>
        </p:nvGrpSpPr>
        <p:grpSpPr>
          <a:xfrm>
            <a:off x="367899" y="3572450"/>
            <a:ext cx="11299939" cy="1015663"/>
            <a:chOff x="367899" y="3572450"/>
            <a:chExt cx="11299939" cy="1015663"/>
          </a:xfrm>
        </p:grpSpPr>
        <p:grpSp>
          <p:nvGrpSpPr>
            <p:cNvPr id="5" name="组合 13">
              <a:extLst>
                <a:ext uri="{FF2B5EF4-FFF2-40B4-BE49-F238E27FC236}">
                  <a16:creationId xmlns:a16="http://schemas.microsoft.com/office/drawing/2014/main" xmlns="" id="{92741085-B65F-485D-8F0A-7F7ED3C2F229}"/>
                </a:ext>
              </a:extLst>
            </p:cNvPr>
            <p:cNvGrpSpPr/>
            <p:nvPr/>
          </p:nvGrpSpPr>
          <p:grpSpPr>
            <a:xfrm>
              <a:off x="367899" y="3607947"/>
              <a:ext cx="2236470" cy="954405"/>
              <a:chOff x="2491" y="7871"/>
              <a:chExt cx="3522" cy="1503"/>
            </a:xfrm>
          </p:grpSpPr>
          <p:sp>
            <p:nvSpPr>
              <p:cNvPr id="13" name="直角三角形 14">
                <a:extLst>
                  <a:ext uri="{FF2B5EF4-FFF2-40B4-BE49-F238E27FC236}">
                    <a16:creationId xmlns:a16="http://schemas.microsoft.com/office/drawing/2014/main" xmlns="" id="{629ED29E-028F-45DA-801A-2D160D89A704}"/>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4" name="矩形 15">
                <a:extLst>
                  <a:ext uri="{FF2B5EF4-FFF2-40B4-BE49-F238E27FC236}">
                    <a16:creationId xmlns:a16="http://schemas.microsoft.com/office/drawing/2014/main" xmlns="" id="{E0EF5719-DB20-4AC2-84DC-81BEE07EF108}"/>
                  </a:ext>
                </a:extLst>
              </p:cNvPr>
              <p:cNvSpPr/>
              <p:nvPr/>
            </p:nvSpPr>
            <p:spPr>
              <a:xfrm flipV="1">
                <a:off x="3240" y="8063"/>
                <a:ext cx="2773"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itchFamily="18" charset="0"/>
                  <a:cs typeface="Times New Roman" pitchFamily="18" charset="0"/>
                </a:endParaRPr>
              </a:p>
            </p:txBody>
          </p:sp>
          <p:sp>
            <p:nvSpPr>
              <p:cNvPr id="15" name="燕尾形 16">
                <a:extLst>
                  <a:ext uri="{FF2B5EF4-FFF2-40B4-BE49-F238E27FC236}">
                    <a16:creationId xmlns:a16="http://schemas.microsoft.com/office/drawing/2014/main" xmlns="" id="{8EA35583-6286-4CA5-A4FE-B60B67ECFB12}"/>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6" name="直角三角形 17">
                <a:extLst>
                  <a:ext uri="{FF2B5EF4-FFF2-40B4-BE49-F238E27FC236}">
                    <a16:creationId xmlns:a16="http://schemas.microsoft.com/office/drawing/2014/main" xmlns="" id="{133BF1FD-ECF4-4A76-8A5D-E6125A110F36}"/>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6" name="文本框 18">
              <a:extLst>
                <a:ext uri="{FF2B5EF4-FFF2-40B4-BE49-F238E27FC236}">
                  <a16:creationId xmlns:a16="http://schemas.microsoft.com/office/drawing/2014/main" xmlns="" id="{0435704F-4B65-4FC4-80E7-6FE63BC6215F}"/>
                </a:ext>
              </a:extLst>
            </p:cNvPr>
            <p:cNvSpPr txBox="1"/>
            <p:nvPr/>
          </p:nvSpPr>
          <p:spPr>
            <a:xfrm>
              <a:off x="1496675" y="3824422"/>
              <a:ext cx="662361" cy="58477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04040"/>
                  </a:solidFill>
                  <a:latin typeface="Times New Roman" pitchFamily="18" charset="0"/>
                  <a:ea typeface="微软雅黑" panose="020B0503020204020204" charset="-122"/>
                  <a:cs typeface="Times New Roman" pitchFamily="18" charset="0"/>
                  <a:sym typeface="宋体" panose="02010600030101010101" pitchFamily="2" charset="-122"/>
                </a:rPr>
                <a:t>(2)</a:t>
              </a:r>
              <a:endParaRPr lang="zh-CN" altLang="en-US" sz="32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EA279975-A1D5-4B19-9934-9F99653EEFC9}"/>
                </a:ext>
              </a:extLst>
            </p:cNvPr>
            <p:cNvSpPr txBox="1"/>
            <p:nvPr/>
          </p:nvSpPr>
          <p:spPr>
            <a:xfrm>
              <a:off x="2846763" y="3572450"/>
              <a:ext cx="8821075" cy="1015663"/>
            </a:xfrm>
            <a:prstGeom prst="rect">
              <a:avLst/>
            </a:prstGeom>
            <a:noFill/>
          </p:spPr>
          <p:txBody>
            <a:bodyPr wrap="square">
              <a:spAutoFit/>
            </a:bodyPr>
            <a:lstStyle/>
            <a:p>
              <a:pPr algn="just"/>
              <a:r>
                <a:rPr lang="en-US" sz="3000" dirty="0" err="1">
                  <a:effectLst/>
                  <a:latin typeface="Times New Roman" pitchFamily="18" charset="0"/>
                  <a:ea typeface="Calibri" panose="020F0502020204030204" pitchFamily="34" charset="0"/>
                  <a:cs typeface="Times New Roman" pitchFamily="18" charset="0"/>
                </a:rPr>
                <a:t>Trước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bối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cảnh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sự</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ấm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áp</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được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thể</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hiện</a:t>
              </a:r>
              <a:r>
                <a:rPr lang="en-US" sz="3000" dirty="0">
                  <a:effectLst/>
                  <a:latin typeface="Times New Roman" pitchFamily="18" charset="0"/>
                  <a:ea typeface="Calibri" panose="020F0502020204030204" pitchFamily="34" charset="0"/>
                  <a:cs typeface="Times New Roman" pitchFamily="18" charset="0"/>
                </a:rPr>
                <a:t> ở </a:t>
              </a:r>
              <a:r>
                <a:rPr lang="en-US" sz="3000" dirty="0" err="1">
                  <a:effectLst/>
                  <a:latin typeface="Times New Roman" pitchFamily="18" charset="0"/>
                  <a:ea typeface="Calibri" panose="020F0502020204030204" pitchFamily="34" charset="0"/>
                  <a:cs typeface="Times New Roman" pitchFamily="18" charset="0"/>
                </a:rPr>
                <a:t>đâu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Sự</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ấm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áp</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thể</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hiện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giá</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trị</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gì</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của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tác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phẩm</a:t>
              </a:r>
              <a:r>
                <a:rPr lang="en-US" sz="3000" dirty="0">
                  <a:effectLst/>
                  <a:latin typeface="Times New Roman" pitchFamily="18" charset="0"/>
                  <a:ea typeface="Calibri" panose="020F0502020204030204" pitchFamily="34" charset="0"/>
                  <a:cs typeface="Times New Roman" pitchFamily="18" charset="0"/>
                </a:rPr>
                <a:t>?</a:t>
              </a:r>
            </a:p>
          </p:txBody>
        </p:sp>
      </p:grpSp>
      <p:grpSp>
        <p:nvGrpSpPr>
          <p:cNvPr id="27" name="Group 26">
            <a:extLst>
              <a:ext uri="{FF2B5EF4-FFF2-40B4-BE49-F238E27FC236}">
                <a16:creationId xmlns:a16="http://schemas.microsoft.com/office/drawing/2014/main" xmlns="" id="{338FCA23-B3E5-4088-A11F-7FDCB2ED4024}"/>
              </a:ext>
            </a:extLst>
          </p:cNvPr>
          <p:cNvGrpSpPr/>
          <p:nvPr/>
        </p:nvGrpSpPr>
        <p:grpSpPr>
          <a:xfrm>
            <a:off x="367899" y="5293762"/>
            <a:ext cx="11299939" cy="1047561"/>
            <a:chOff x="367899" y="5293762"/>
            <a:chExt cx="11299939" cy="1047561"/>
          </a:xfrm>
        </p:grpSpPr>
        <p:grpSp>
          <p:nvGrpSpPr>
            <p:cNvPr id="7" name="组合 20">
              <a:extLst>
                <a:ext uri="{FF2B5EF4-FFF2-40B4-BE49-F238E27FC236}">
                  <a16:creationId xmlns:a16="http://schemas.microsoft.com/office/drawing/2014/main" xmlns="" id="{63FAFF6F-09EB-4100-ABCE-FCD2EB08CEA9}"/>
                </a:ext>
              </a:extLst>
            </p:cNvPr>
            <p:cNvGrpSpPr/>
            <p:nvPr/>
          </p:nvGrpSpPr>
          <p:grpSpPr>
            <a:xfrm>
              <a:off x="367899" y="5293762"/>
              <a:ext cx="2236470" cy="954405"/>
              <a:chOff x="2491" y="7871"/>
              <a:chExt cx="3522" cy="1503"/>
            </a:xfrm>
          </p:grpSpPr>
          <p:sp>
            <p:nvSpPr>
              <p:cNvPr id="9" name="直角三角形 21">
                <a:extLst>
                  <a:ext uri="{FF2B5EF4-FFF2-40B4-BE49-F238E27FC236}">
                    <a16:creationId xmlns:a16="http://schemas.microsoft.com/office/drawing/2014/main" xmlns="" id="{D15CB88E-9C04-44C2-89CC-AA4C20304246}"/>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0" name="矩形 22">
                <a:extLst>
                  <a:ext uri="{FF2B5EF4-FFF2-40B4-BE49-F238E27FC236}">
                    <a16:creationId xmlns:a16="http://schemas.microsoft.com/office/drawing/2014/main" xmlns="" id="{C7F11E4A-010A-4D5F-95A4-50DDAD40BB66}"/>
                  </a:ext>
                </a:extLst>
              </p:cNvPr>
              <p:cNvSpPr/>
              <p:nvPr/>
            </p:nvSpPr>
            <p:spPr>
              <a:xfrm flipV="1">
                <a:off x="3240" y="8063"/>
                <a:ext cx="2773"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itchFamily="18" charset="0"/>
                  <a:cs typeface="Times New Roman" pitchFamily="18" charset="0"/>
                </a:endParaRPr>
              </a:p>
            </p:txBody>
          </p:sp>
          <p:sp>
            <p:nvSpPr>
              <p:cNvPr id="11" name="燕尾形 23">
                <a:extLst>
                  <a:ext uri="{FF2B5EF4-FFF2-40B4-BE49-F238E27FC236}">
                    <a16:creationId xmlns:a16="http://schemas.microsoft.com/office/drawing/2014/main" xmlns="" id="{AB32DB06-0777-4219-8E84-71E48F943933}"/>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2" name="直角三角形 24">
                <a:extLst>
                  <a:ext uri="{FF2B5EF4-FFF2-40B4-BE49-F238E27FC236}">
                    <a16:creationId xmlns:a16="http://schemas.microsoft.com/office/drawing/2014/main" xmlns="" id="{FC9CA222-A98C-4328-A751-F516234D1DEA}"/>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8" name="文本框 25">
              <a:extLst>
                <a:ext uri="{FF2B5EF4-FFF2-40B4-BE49-F238E27FC236}">
                  <a16:creationId xmlns:a16="http://schemas.microsoft.com/office/drawing/2014/main" xmlns="" id="{088E4E54-FA07-4601-9FE4-9900A72774C7}"/>
                </a:ext>
              </a:extLst>
            </p:cNvPr>
            <p:cNvSpPr txBox="1"/>
            <p:nvPr/>
          </p:nvSpPr>
          <p:spPr>
            <a:xfrm>
              <a:off x="1518316" y="5531833"/>
              <a:ext cx="662361" cy="58477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04040"/>
                  </a:solidFill>
                  <a:latin typeface="Times New Roman" pitchFamily="18" charset="0"/>
                  <a:ea typeface="微软雅黑" panose="020B0503020204020204" charset="-122"/>
                  <a:cs typeface="Times New Roman" pitchFamily="18" charset="0"/>
                  <a:sym typeface="宋体" panose="02010600030101010101" pitchFamily="2" charset="-122"/>
                </a:rPr>
                <a:t>(3)</a:t>
              </a:r>
              <a:endParaRPr lang="zh-CN" altLang="en-US" sz="3200"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45606776-6D5C-4E80-85F1-CF0601437690}"/>
                </a:ext>
              </a:extLst>
            </p:cNvPr>
            <p:cNvSpPr txBox="1"/>
            <p:nvPr/>
          </p:nvSpPr>
          <p:spPr>
            <a:xfrm>
              <a:off x="2846763" y="5325660"/>
              <a:ext cx="8821075" cy="1015663"/>
            </a:xfrm>
            <a:prstGeom prst="rect">
              <a:avLst/>
            </a:prstGeom>
            <a:noFill/>
          </p:spPr>
          <p:txBody>
            <a:bodyPr wrap="square">
              <a:spAutoFit/>
            </a:bodyPr>
            <a:lstStyle/>
            <a:p>
              <a:pPr algn="just"/>
              <a:r>
                <a:rPr lang="en-US" sz="3000" dirty="0">
                  <a:effectLst/>
                  <a:latin typeface="Times New Roman" pitchFamily="18" charset="0"/>
                  <a:ea typeface="Calibri" panose="020F0502020204030204" pitchFamily="34" charset="0"/>
                  <a:cs typeface="Times New Roman" pitchFamily="18" charset="0"/>
                </a:rPr>
                <a:t>Khi </a:t>
              </a:r>
              <a:r>
                <a:rPr lang="en-US" sz="3000" dirty="0" err="1">
                  <a:effectLst/>
                  <a:latin typeface="Times New Roman" pitchFamily="18" charset="0"/>
                  <a:ea typeface="Calibri" panose="020F0502020204030204" pitchFamily="34" charset="0"/>
                  <a:cs typeface="Times New Roman" pitchFamily="18" charset="0"/>
                </a:rPr>
                <a:t>xây</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dựng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biểu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tưởng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lạnh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đầu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mùa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tác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giả</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sử</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dụng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biện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pháp</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nghệ</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thuật</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gì</a:t>
              </a:r>
              <a:r>
                <a:rPr lang="en-US" sz="3000" dirty="0">
                  <a:effectLst/>
                  <a:latin typeface="Times New Roman" pitchFamily="18" charset="0"/>
                  <a:ea typeface="Calibri" panose="020F0502020204030204" pitchFamily="34" charset="0"/>
                  <a:cs typeface="Times New Roman" pitchFamily="18" charset="0"/>
                </a:rPr>
                <a:t>?</a:t>
              </a:r>
            </a:p>
          </p:txBody>
        </p:sp>
      </p:grpSp>
    </p:spTree>
    <p:extLst>
      <p:ext uri="{BB962C8B-B14F-4D97-AF65-F5344CB8AC3E}">
        <p14:creationId xmlns:p14="http://schemas.microsoft.com/office/powerpoint/2010/main" val="388505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5ADB774C-CD7C-43A6-8529-34878A9CA617}"/>
              </a:ext>
            </a:extLst>
          </p:cNvPr>
          <p:cNvGrpSpPr/>
          <p:nvPr/>
        </p:nvGrpSpPr>
        <p:grpSpPr>
          <a:xfrm>
            <a:off x="367899" y="467999"/>
            <a:ext cx="11293269" cy="1477328"/>
            <a:chOff x="367899" y="1608430"/>
            <a:chExt cx="11293269" cy="1477328"/>
          </a:xfrm>
        </p:grpSpPr>
        <p:grpSp>
          <p:nvGrpSpPr>
            <p:cNvPr id="3" name="组合 6">
              <a:extLst>
                <a:ext uri="{FF2B5EF4-FFF2-40B4-BE49-F238E27FC236}">
                  <a16:creationId xmlns:a16="http://schemas.microsoft.com/office/drawing/2014/main" xmlns="" id="{C2798BE6-35B6-422D-B26C-7F561566C345}"/>
                </a:ext>
              </a:extLst>
            </p:cNvPr>
            <p:cNvGrpSpPr/>
            <p:nvPr/>
          </p:nvGrpSpPr>
          <p:grpSpPr>
            <a:xfrm>
              <a:off x="367899" y="1823051"/>
              <a:ext cx="2236470" cy="954405"/>
              <a:chOff x="2491" y="7871"/>
              <a:chExt cx="3522" cy="1503"/>
            </a:xfrm>
          </p:grpSpPr>
          <p:sp>
            <p:nvSpPr>
              <p:cNvPr id="17" name="直角三角形 5">
                <a:extLst>
                  <a:ext uri="{FF2B5EF4-FFF2-40B4-BE49-F238E27FC236}">
                    <a16:creationId xmlns:a16="http://schemas.microsoft.com/office/drawing/2014/main" xmlns="" id="{B3A086CF-1485-4868-9B49-4005F5E46BA6}"/>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8" name="矩形 7">
                <a:extLst>
                  <a:ext uri="{FF2B5EF4-FFF2-40B4-BE49-F238E27FC236}">
                    <a16:creationId xmlns:a16="http://schemas.microsoft.com/office/drawing/2014/main" xmlns="" id="{B1C72D05-BF8D-4015-AFAB-61A0E5E2B7B4}"/>
                  </a:ext>
                </a:extLst>
              </p:cNvPr>
              <p:cNvSpPr/>
              <p:nvPr/>
            </p:nvSpPr>
            <p:spPr>
              <a:xfrm flipV="1">
                <a:off x="3240" y="8063"/>
                <a:ext cx="2773"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itchFamily="18" charset="0"/>
                  <a:cs typeface="Times New Roman" pitchFamily="18" charset="0"/>
                </a:endParaRPr>
              </a:p>
            </p:txBody>
          </p:sp>
          <p:sp>
            <p:nvSpPr>
              <p:cNvPr id="19" name="燕尾形 9">
                <a:extLst>
                  <a:ext uri="{FF2B5EF4-FFF2-40B4-BE49-F238E27FC236}">
                    <a16:creationId xmlns:a16="http://schemas.microsoft.com/office/drawing/2014/main" xmlns="" id="{253F4429-A589-4086-B4F5-C6F234720EC0}"/>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20" name="直角三角形 10">
                <a:extLst>
                  <a:ext uri="{FF2B5EF4-FFF2-40B4-BE49-F238E27FC236}">
                    <a16:creationId xmlns:a16="http://schemas.microsoft.com/office/drawing/2014/main" xmlns="" id="{AFDCE228-B585-49B1-91B3-F819A402FCD5}"/>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4" name="文本框 11">
              <a:extLst>
                <a:ext uri="{FF2B5EF4-FFF2-40B4-BE49-F238E27FC236}">
                  <a16:creationId xmlns:a16="http://schemas.microsoft.com/office/drawing/2014/main" xmlns="" id="{11FCD17C-CC87-422C-A256-AF0285C0C9A0}"/>
                </a:ext>
              </a:extLst>
            </p:cNvPr>
            <p:cNvSpPr txBox="1"/>
            <p:nvPr/>
          </p:nvSpPr>
          <p:spPr>
            <a:xfrm>
              <a:off x="1508042" y="2046647"/>
              <a:ext cx="662361" cy="58477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04040"/>
                  </a:solidFill>
                  <a:latin typeface="Times New Roman" pitchFamily="18" charset="0"/>
                  <a:ea typeface="微软雅黑" panose="020B0503020204020204" charset="-122"/>
                  <a:cs typeface="Times New Roman" pitchFamily="18" charset="0"/>
                  <a:sym typeface="宋体" panose="02010600030101010101" pitchFamily="2" charset="-122"/>
                </a:rPr>
                <a:t>(1)</a:t>
              </a:r>
              <a:endParaRPr lang="zh-CN" altLang="en-US" sz="3200"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xmlns="" id="{6CF48D90-AF7B-455D-ADAD-22DE76D9F645}"/>
                </a:ext>
              </a:extLst>
            </p:cNvPr>
            <p:cNvSpPr txBox="1"/>
            <p:nvPr/>
          </p:nvSpPr>
          <p:spPr>
            <a:xfrm>
              <a:off x="2840093" y="1608430"/>
              <a:ext cx="8821075" cy="1477328"/>
            </a:xfrm>
            <a:prstGeom prst="rect">
              <a:avLst/>
            </a:prstGeom>
            <a:noFill/>
          </p:spPr>
          <p:txBody>
            <a:bodyPr wrap="square">
              <a:spAutoFit/>
            </a:bodyPr>
            <a:lstStyle/>
            <a:p>
              <a:pPr algn="just"/>
              <a:r>
                <a:rPr lang="en-US" sz="3000" dirty="0" err="1">
                  <a:effectLst/>
                  <a:latin typeface="Times New Roman" pitchFamily="18" charset="0"/>
                  <a:ea typeface="Calibri" panose="020F0502020204030204" pitchFamily="34" charset="0"/>
                  <a:cs typeface="Times New Roman" pitchFamily="18" charset="0"/>
                </a:rPr>
                <a:t>Thời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gian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bắt</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đầu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câu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chuyện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là</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lúc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nào</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Không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gian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được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miêu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tả</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như</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thế</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nào</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Từ</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em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hiểu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gì</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về</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bối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cảnh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diễn</a:t>
              </a:r>
              <a:r>
                <a:rPr lang="en-US" sz="3000" dirty="0">
                  <a:effectLst/>
                  <a:latin typeface="Times New Roman" pitchFamily="18" charset="0"/>
                  <a:ea typeface="Calibri" panose="020F0502020204030204" pitchFamily="34" charset="0"/>
                  <a:cs typeface="Times New Roman" pitchFamily="18" charset="0"/>
                </a:rPr>
                <a:t> ra </a:t>
              </a:r>
              <a:r>
                <a:rPr lang="en-US" sz="3000" dirty="0" err="1">
                  <a:effectLst/>
                  <a:latin typeface="Times New Roman" pitchFamily="18" charset="0"/>
                  <a:ea typeface="Calibri" panose="020F0502020204030204" pitchFamily="34" charset="0"/>
                  <a:cs typeface="Times New Roman" pitchFamily="18" charset="0"/>
                </a:rPr>
                <a:t>câu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chuyện</a:t>
              </a:r>
              <a:r>
                <a:rPr lang="en-US" sz="3000" dirty="0">
                  <a:effectLst/>
                  <a:latin typeface="Times New Roman" pitchFamily="18" charset="0"/>
                  <a:ea typeface="Calibri" panose="020F0502020204030204" pitchFamily="34" charset="0"/>
                  <a:cs typeface="Times New Roman" pitchFamily="18" charset="0"/>
                </a:rPr>
                <a:t>?</a:t>
              </a:r>
            </a:p>
          </p:txBody>
        </p:sp>
      </p:grpSp>
      <p:grpSp>
        <p:nvGrpSpPr>
          <p:cNvPr id="2" name="Group 1">
            <a:extLst>
              <a:ext uri="{FF2B5EF4-FFF2-40B4-BE49-F238E27FC236}">
                <a16:creationId xmlns:a16="http://schemas.microsoft.com/office/drawing/2014/main" xmlns="" id="{0B1E2F2A-348C-422F-8444-F266060B581E}"/>
              </a:ext>
            </a:extLst>
          </p:cNvPr>
          <p:cNvGrpSpPr/>
          <p:nvPr/>
        </p:nvGrpSpPr>
        <p:grpSpPr>
          <a:xfrm>
            <a:off x="551204" y="2656527"/>
            <a:ext cx="5142614" cy="2234644"/>
            <a:chOff x="551204" y="2656527"/>
            <a:chExt cx="5142614" cy="2234644"/>
          </a:xfrm>
        </p:grpSpPr>
        <p:sp>
          <p:nvSpPr>
            <p:cNvPr id="11" name="Rectangle: Rounded Corners 10">
              <a:extLst>
                <a:ext uri="{FF2B5EF4-FFF2-40B4-BE49-F238E27FC236}">
                  <a16:creationId xmlns:a16="http://schemas.microsoft.com/office/drawing/2014/main" xmlns="" id="{9CB880EA-E3C7-4FD3-AD40-1EE60403F8CC}"/>
                </a:ext>
              </a:extLst>
            </p:cNvPr>
            <p:cNvSpPr/>
            <p:nvPr/>
          </p:nvSpPr>
          <p:spPr>
            <a:xfrm>
              <a:off x="551204" y="2656527"/>
              <a:ext cx="5142614" cy="2234644"/>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72298DB1-C344-42CD-B10C-CD0E4FD69A09}"/>
                </a:ext>
              </a:extLst>
            </p:cNvPr>
            <p:cNvSpPr txBox="1"/>
            <p:nvPr/>
          </p:nvSpPr>
          <p:spPr>
            <a:xfrm>
              <a:off x="695930" y="3181925"/>
              <a:ext cx="4853162" cy="1077218"/>
            </a:xfrm>
            <a:prstGeom prst="rect">
              <a:avLst/>
            </a:prstGeom>
            <a:noFill/>
          </p:spPr>
          <p:txBody>
            <a:bodyPr wrap="square">
              <a:spAutoFit/>
            </a:bodyPr>
            <a:lstStyle/>
            <a:p>
              <a:pPr algn="just"/>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Thời</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gian</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Buổi</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sáng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mùa</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đông</a:t>
              </a:r>
              <a:r>
                <a:rPr lang="en-US" sz="3200" dirty="0">
                  <a:solidFill>
                    <a:srgbClr val="0070C0"/>
                  </a:solidFill>
                  <a:effectLst/>
                  <a:latin typeface="Times New Roman" pitchFamily="18" charset="0"/>
                  <a:ea typeface="Calibri" panose="020F0502020204030204" pitchFamily="34" charset="0"/>
                  <a:cs typeface="Times New Roman" pitchFamily="18" charset="0"/>
                </a:rPr>
                <a:t>.</a:t>
              </a:r>
            </a:p>
          </p:txBody>
        </p:sp>
      </p:grpSp>
      <p:grpSp>
        <p:nvGrpSpPr>
          <p:cNvPr id="5" name="Group 4">
            <a:extLst>
              <a:ext uri="{FF2B5EF4-FFF2-40B4-BE49-F238E27FC236}">
                <a16:creationId xmlns:a16="http://schemas.microsoft.com/office/drawing/2014/main" xmlns="" id="{F0F9C78D-1A72-41D3-88E4-481D16CA1BB0}"/>
              </a:ext>
            </a:extLst>
          </p:cNvPr>
          <p:cNvGrpSpPr/>
          <p:nvPr/>
        </p:nvGrpSpPr>
        <p:grpSpPr>
          <a:xfrm>
            <a:off x="6627628" y="2656527"/>
            <a:ext cx="5142614" cy="2234644"/>
            <a:chOff x="6627628" y="2656527"/>
            <a:chExt cx="5142614" cy="2234644"/>
          </a:xfrm>
        </p:grpSpPr>
        <p:sp>
          <p:nvSpPr>
            <p:cNvPr id="12" name="Rectangle: Rounded Corners 11">
              <a:extLst>
                <a:ext uri="{FF2B5EF4-FFF2-40B4-BE49-F238E27FC236}">
                  <a16:creationId xmlns:a16="http://schemas.microsoft.com/office/drawing/2014/main" xmlns="" id="{8B2B2BB1-F7EB-4827-A331-924AF0944180}"/>
                </a:ext>
              </a:extLst>
            </p:cNvPr>
            <p:cNvSpPr/>
            <p:nvPr/>
          </p:nvSpPr>
          <p:spPr>
            <a:xfrm>
              <a:off x="6627628" y="2656527"/>
              <a:ext cx="5142614" cy="2234644"/>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1F703686-BA06-44E4-8EA9-09A3231C8849}"/>
                </a:ext>
              </a:extLst>
            </p:cNvPr>
            <p:cNvSpPr txBox="1"/>
            <p:nvPr/>
          </p:nvSpPr>
          <p:spPr>
            <a:xfrm>
              <a:off x="6808006" y="2701404"/>
              <a:ext cx="4853162" cy="2062103"/>
            </a:xfrm>
            <a:prstGeom prst="rect">
              <a:avLst/>
            </a:prstGeom>
            <a:noFill/>
          </p:spPr>
          <p:txBody>
            <a:bodyPr wrap="square">
              <a:spAutoFit/>
            </a:bodyPr>
            <a:lstStyle/>
            <a:p>
              <a:pPr algn="just"/>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Không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gian</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D</a:t>
              </a:r>
              <a:r>
                <a:rPr lang="en-US" sz="3200" dirty="0" err="1">
                  <a:solidFill>
                    <a:srgbClr val="0070C0"/>
                  </a:solidFill>
                  <a:effectLst/>
                  <a:latin typeface="Times New Roman" pitchFamily="18" charset="0"/>
                  <a:ea typeface="Calibri" panose="020F0502020204030204" pitchFamily="34" charset="0"/>
                  <a:cs typeface="Times New Roman" pitchFamily="18" charset="0"/>
                </a:rPr>
                <a:t>ãy</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nhà</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lá</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chợ</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vắng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rác</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bẩn</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rải</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rác</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lẫn</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lá</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rụng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mặt</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đất</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rắn</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lại</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và</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nứt</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nẻ</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những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đường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nhỏ</a:t>
              </a:r>
              <a:r>
                <a:rPr lang="en-US" sz="3200" dirty="0">
                  <a:solidFill>
                    <a:srgbClr val="0070C0"/>
                  </a:solidFill>
                  <a:effectLst/>
                  <a:latin typeface="Times New Roman" pitchFamily="18" charset="0"/>
                  <a:ea typeface="Calibri" panose="020F0502020204030204" pitchFamily="34" charset="0"/>
                  <a:cs typeface="Times New Roman" pitchFamily="18" charset="0"/>
                </a:rPr>
                <a:t>.</a:t>
              </a:r>
            </a:p>
          </p:txBody>
        </p:sp>
      </p:grpSp>
      <p:sp>
        <p:nvSpPr>
          <p:cNvPr id="21" name="TextBox 20">
            <a:extLst>
              <a:ext uri="{FF2B5EF4-FFF2-40B4-BE49-F238E27FC236}">
                <a16:creationId xmlns:a16="http://schemas.microsoft.com/office/drawing/2014/main" xmlns="" id="{B8AA7696-3642-4623-A5EF-4587BEA42D24}"/>
              </a:ext>
            </a:extLst>
          </p:cNvPr>
          <p:cNvSpPr txBox="1"/>
          <p:nvPr/>
        </p:nvSpPr>
        <p:spPr>
          <a:xfrm>
            <a:off x="556228" y="5548499"/>
            <a:ext cx="11214014" cy="646331"/>
          </a:xfrm>
          <a:prstGeom prst="rect">
            <a:avLst/>
          </a:prstGeom>
          <a:noFill/>
        </p:spPr>
        <p:txBody>
          <a:bodyPr wrap="square">
            <a:spAutoFit/>
          </a:bodyPr>
          <a:lstStyle/>
          <a:p>
            <a:pPr algn="ctr"/>
            <a:r>
              <a:rPr lang="en-US" sz="3200" dirty="0">
                <a:solidFill>
                  <a:srgbClr val="0070C0"/>
                </a:solidFill>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Sự</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lạnh</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lẽo</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trống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vắng</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khắc</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nghiệt</a:t>
            </a:r>
            <a:r>
              <a:rPr lang="en-US" sz="3600" dirty="0">
                <a:solidFill>
                  <a:srgbClr val="0070C0"/>
                </a:solidFill>
                <a:effectLst/>
                <a:latin typeface="Times New Roman" pitchFamily="18" charset="0"/>
                <a:ea typeface="Calibri" panose="020F0502020204030204" pitchFamily="34" charset="0"/>
                <a:cs typeface="Times New Roman" pitchFamily="18" charset="0"/>
              </a:rPr>
              <a:t>.</a:t>
            </a:r>
          </a:p>
        </p:txBody>
      </p:sp>
    </p:spTree>
    <p:extLst>
      <p:ext uri="{BB962C8B-B14F-4D97-AF65-F5344CB8AC3E}">
        <p14:creationId xmlns:p14="http://schemas.microsoft.com/office/powerpoint/2010/main" val="2003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D78CFE4-BC7B-4902-901C-FA491553E4F4}"/>
              </a:ext>
            </a:extLst>
          </p:cNvPr>
          <p:cNvGrpSpPr/>
          <p:nvPr/>
        </p:nvGrpSpPr>
        <p:grpSpPr>
          <a:xfrm>
            <a:off x="551204" y="2562443"/>
            <a:ext cx="5142614" cy="1924685"/>
            <a:chOff x="551204" y="2656527"/>
            <a:chExt cx="5142614" cy="2234644"/>
          </a:xfrm>
        </p:grpSpPr>
        <p:sp>
          <p:nvSpPr>
            <p:cNvPr id="12" name="Rectangle: Rounded Corners 11">
              <a:extLst>
                <a:ext uri="{FF2B5EF4-FFF2-40B4-BE49-F238E27FC236}">
                  <a16:creationId xmlns:a16="http://schemas.microsoft.com/office/drawing/2014/main" xmlns="" id="{ED8A14D0-9A7B-40D4-B14B-9BE6675D5CD1}"/>
                </a:ext>
              </a:extLst>
            </p:cNvPr>
            <p:cNvSpPr/>
            <p:nvPr/>
          </p:nvSpPr>
          <p:spPr>
            <a:xfrm>
              <a:off x="551204" y="2656527"/>
              <a:ext cx="5142614" cy="2234644"/>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2F04C663-DC38-409E-9849-6EAF5641F090}"/>
                </a:ext>
              </a:extLst>
            </p:cNvPr>
            <p:cNvSpPr txBox="1"/>
            <p:nvPr/>
          </p:nvSpPr>
          <p:spPr>
            <a:xfrm>
              <a:off x="695930" y="3181925"/>
              <a:ext cx="4853162" cy="1250698"/>
            </a:xfrm>
            <a:prstGeom prst="rect">
              <a:avLst/>
            </a:prstGeom>
            <a:noFill/>
          </p:spPr>
          <p:txBody>
            <a:bodyPr wrap="square">
              <a:spAutoFit/>
            </a:bodyPr>
            <a:lstStyle/>
            <a:p>
              <a:pPr algn="ctr"/>
              <a:r>
                <a:rPr lang="en-US" sz="3200" dirty="0" err="1">
                  <a:solidFill>
                    <a:srgbClr val="0070C0"/>
                  </a:solidFill>
                  <a:effectLst/>
                  <a:latin typeface="Times New Roman" pitchFamily="18" charset="0"/>
                  <a:ea typeface="Calibri" panose="020F0502020204030204" pitchFamily="34" charset="0"/>
                  <a:cs typeface="Times New Roman" pitchFamily="18" charset="0"/>
                </a:rPr>
                <a:t>Sự</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ấm</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áp</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của</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tình</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cảm</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gia</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đình</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tình</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mẹ</a:t>
              </a:r>
              <a:r>
                <a:rPr lang="en-US" sz="3200" dirty="0">
                  <a:solidFill>
                    <a:srgbClr val="0070C0"/>
                  </a:solidFill>
                  <a:latin typeface="Times New Roman" pitchFamily="18" charset="0"/>
                  <a:ea typeface="Calibri" panose="020F0502020204030204" pitchFamily="34" charset="0"/>
                  <a:cs typeface="Times New Roman" pitchFamily="18" charset="0"/>
                </a:rPr>
                <a:t> con)</a:t>
              </a:r>
              <a:endParaRPr lang="en-US" sz="3200" dirty="0">
                <a:solidFill>
                  <a:srgbClr val="0070C0"/>
                </a:solidFill>
                <a:effectLst/>
                <a:latin typeface="Times New Roman" pitchFamily="18" charset="0"/>
                <a:ea typeface="Calibri" panose="020F0502020204030204" pitchFamily="34" charset="0"/>
                <a:cs typeface="Times New Roman" pitchFamily="18" charset="0"/>
              </a:endParaRPr>
            </a:p>
          </p:txBody>
        </p:sp>
      </p:grpSp>
      <p:grpSp>
        <p:nvGrpSpPr>
          <p:cNvPr id="18" name="Group 17">
            <a:extLst>
              <a:ext uri="{FF2B5EF4-FFF2-40B4-BE49-F238E27FC236}">
                <a16:creationId xmlns:a16="http://schemas.microsoft.com/office/drawing/2014/main" xmlns="" id="{07952E95-EF40-4236-9802-BE9348E94773}"/>
              </a:ext>
            </a:extLst>
          </p:cNvPr>
          <p:cNvGrpSpPr/>
          <p:nvPr/>
        </p:nvGrpSpPr>
        <p:grpSpPr>
          <a:xfrm>
            <a:off x="6627628" y="2562443"/>
            <a:ext cx="5142614" cy="2022182"/>
            <a:chOff x="6627628" y="2656527"/>
            <a:chExt cx="5142614" cy="2347842"/>
          </a:xfrm>
        </p:grpSpPr>
        <p:sp>
          <p:nvSpPr>
            <p:cNvPr id="19" name="Rectangle: Rounded Corners 18">
              <a:extLst>
                <a:ext uri="{FF2B5EF4-FFF2-40B4-BE49-F238E27FC236}">
                  <a16:creationId xmlns:a16="http://schemas.microsoft.com/office/drawing/2014/main" xmlns="" id="{6BC4CBD9-23E9-4DB6-BEF3-2357B8ACF71A}"/>
                </a:ext>
              </a:extLst>
            </p:cNvPr>
            <p:cNvSpPr/>
            <p:nvPr/>
          </p:nvSpPr>
          <p:spPr>
            <a:xfrm>
              <a:off x="6627628" y="2656527"/>
              <a:ext cx="5142614" cy="2234644"/>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xmlns="" id="{6AE50CF6-6275-47E9-A2FC-A17C93766A55}"/>
                </a:ext>
              </a:extLst>
            </p:cNvPr>
            <p:cNvSpPr txBox="1"/>
            <p:nvPr/>
          </p:nvSpPr>
          <p:spPr>
            <a:xfrm>
              <a:off x="6787634" y="3181925"/>
              <a:ext cx="4853162" cy="1822444"/>
            </a:xfrm>
            <a:prstGeom prst="rect">
              <a:avLst/>
            </a:prstGeom>
            <a:noFill/>
          </p:spPr>
          <p:txBody>
            <a:bodyPr wrap="square">
              <a:spAutoFit/>
            </a:bodyPr>
            <a:lstStyle/>
            <a:p>
              <a:pPr algn="ctr"/>
              <a:r>
                <a:rPr lang="en-US" sz="3200" dirty="0" err="1">
                  <a:solidFill>
                    <a:srgbClr val="0070C0"/>
                  </a:solidFill>
                  <a:effectLst/>
                  <a:latin typeface="Times New Roman" pitchFamily="18" charset="0"/>
                  <a:ea typeface="Calibri" panose="020F0502020204030204" pitchFamily="34" charset="0"/>
                  <a:cs typeface="Times New Roman" pitchFamily="18" charset="0"/>
                </a:rPr>
                <a:t>Sự</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ấm</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áp</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của</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tình</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cảm</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cộng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đồng</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tình</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hàng</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xóm</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láng</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3200" dirty="0" err="1">
                  <a:solidFill>
                    <a:srgbClr val="0070C0"/>
                  </a:solidFill>
                  <a:latin typeface="Times New Roman" pitchFamily="18" charset="0"/>
                  <a:ea typeface="Calibri" panose="020F0502020204030204" pitchFamily="34" charset="0"/>
                  <a:cs typeface="Times New Roman" pitchFamily="18" charset="0"/>
                </a:rPr>
                <a:t>giềng</a:t>
              </a:r>
              <a:r>
                <a:rPr lang="en-US" sz="3200" dirty="0">
                  <a:solidFill>
                    <a:srgbClr val="0070C0"/>
                  </a:solidFill>
                  <a:latin typeface="Times New Roman" pitchFamily="18" charset="0"/>
                  <a:ea typeface="Calibri" panose="020F0502020204030204" pitchFamily="34" charset="0"/>
                  <a:cs typeface="Times New Roman" pitchFamily="18" charset="0"/>
                </a:rPr>
                <a:t>)</a:t>
              </a:r>
              <a:endParaRPr lang="en-US" sz="3200" dirty="0">
                <a:solidFill>
                  <a:srgbClr val="0070C0"/>
                </a:solidFill>
                <a:effectLst/>
                <a:latin typeface="Times New Roman" pitchFamily="18" charset="0"/>
                <a:ea typeface="Calibri" panose="020F0502020204030204" pitchFamily="34" charset="0"/>
                <a:cs typeface="Times New Roman" pitchFamily="18" charset="0"/>
              </a:endParaRPr>
            </a:p>
          </p:txBody>
        </p:sp>
      </p:grpSp>
      <p:sp>
        <p:nvSpPr>
          <p:cNvPr id="21" name="TextBox 20">
            <a:extLst>
              <a:ext uri="{FF2B5EF4-FFF2-40B4-BE49-F238E27FC236}">
                <a16:creationId xmlns:a16="http://schemas.microsoft.com/office/drawing/2014/main" xmlns="" id="{32AD7DEA-A38C-4A5E-B1A0-8F410F65FC47}"/>
              </a:ext>
            </a:extLst>
          </p:cNvPr>
          <p:cNvSpPr txBox="1"/>
          <p:nvPr/>
        </p:nvSpPr>
        <p:spPr>
          <a:xfrm>
            <a:off x="556228" y="5000845"/>
            <a:ext cx="11214014" cy="1077218"/>
          </a:xfrm>
          <a:prstGeom prst="rect">
            <a:avLst/>
          </a:prstGeom>
          <a:noFill/>
        </p:spPr>
        <p:txBody>
          <a:bodyPr wrap="square">
            <a:spAutoFit/>
          </a:bodyPr>
          <a:lstStyle/>
          <a:p>
            <a:pPr algn="ctr"/>
            <a:r>
              <a:rPr lang="en-US" sz="2800" dirty="0">
                <a:solidFill>
                  <a:srgbClr val="0070C0"/>
                </a:solidFill>
                <a:effectLst/>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Sự</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lạnh</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lẽo</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của</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tiết</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trời</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khổng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thể</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ảnh</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hưởng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đến</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sự</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ấm</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áp</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trong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lòng</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mỗi</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người</a:t>
            </a:r>
            <a:r>
              <a:rPr lang="en-US" sz="3200" dirty="0">
                <a:solidFill>
                  <a:srgbClr val="0070C0"/>
                </a:solidFill>
                <a:latin typeface="Times New Roman" pitchFamily="18" charset="0"/>
                <a:ea typeface="Calibri" panose="020F0502020204030204" pitchFamily="34" charset="0"/>
                <a:cs typeface="Times New Roman" pitchFamily="18" charset="0"/>
              </a:rPr>
              <a:t> </a:t>
            </a:r>
            <a:r>
              <a:rPr lang="en-US" sz="2800" dirty="0">
                <a:solidFill>
                  <a:srgbClr val="0070C0"/>
                </a:solidFill>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Giá</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trị</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nhân</a:t>
            </a:r>
            <a:r>
              <a:rPr lang="en-US" sz="3200" dirty="0">
                <a:solidFill>
                  <a:srgbClr val="0070C0"/>
                </a:solidFill>
                <a:effectLst/>
                <a:latin typeface="Times New Roman" pitchFamily="18" charset="0"/>
                <a:ea typeface="Calibri" panose="020F0502020204030204" pitchFamily="34" charset="0"/>
                <a:cs typeface="Times New Roman" pitchFamily="18" charset="0"/>
              </a:rPr>
              <a:t> </a:t>
            </a:r>
            <a:r>
              <a:rPr lang="en-US" sz="3200" dirty="0" err="1">
                <a:solidFill>
                  <a:srgbClr val="0070C0"/>
                </a:solidFill>
                <a:effectLst/>
                <a:latin typeface="Times New Roman" pitchFamily="18" charset="0"/>
                <a:ea typeface="Calibri" panose="020F0502020204030204" pitchFamily="34" charset="0"/>
                <a:cs typeface="Times New Roman" pitchFamily="18" charset="0"/>
              </a:rPr>
              <a:t>đạo</a:t>
            </a:r>
            <a:r>
              <a:rPr lang="en-US" sz="3200" dirty="0">
                <a:solidFill>
                  <a:srgbClr val="0070C0"/>
                </a:solidFill>
                <a:effectLst/>
                <a:latin typeface="Times New Roman" pitchFamily="18" charset="0"/>
                <a:ea typeface="Calibri" panose="020F0502020204030204" pitchFamily="34" charset="0"/>
                <a:cs typeface="Times New Roman" pitchFamily="18" charset="0"/>
              </a:rPr>
              <a:t>.</a:t>
            </a:r>
          </a:p>
        </p:txBody>
      </p:sp>
      <p:grpSp>
        <p:nvGrpSpPr>
          <p:cNvPr id="26" name="Group 25">
            <a:extLst>
              <a:ext uri="{FF2B5EF4-FFF2-40B4-BE49-F238E27FC236}">
                <a16:creationId xmlns:a16="http://schemas.microsoft.com/office/drawing/2014/main" xmlns="" id="{D5D4257D-3C4B-4261-B5A1-1D2BBB42E75C}"/>
              </a:ext>
            </a:extLst>
          </p:cNvPr>
          <p:cNvGrpSpPr/>
          <p:nvPr/>
        </p:nvGrpSpPr>
        <p:grpSpPr>
          <a:xfrm>
            <a:off x="446030" y="461502"/>
            <a:ext cx="11299939" cy="1015663"/>
            <a:chOff x="367899" y="3572450"/>
            <a:chExt cx="11299939" cy="1015663"/>
          </a:xfrm>
        </p:grpSpPr>
        <p:grpSp>
          <p:nvGrpSpPr>
            <p:cNvPr id="5" name="组合 13">
              <a:extLst>
                <a:ext uri="{FF2B5EF4-FFF2-40B4-BE49-F238E27FC236}">
                  <a16:creationId xmlns:a16="http://schemas.microsoft.com/office/drawing/2014/main" xmlns="" id="{92741085-B65F-485D-8F0A-7F7ED3C2F229}"/>
                </a:ext>
              </a:extLst>
            </p:cNvPr>
            <p:cNvGrpSpPr/>
            <p:nvPr/>
          </p:nvGrpSpPr>
          <p:grpSpPr>
            <a:xfrm>
              <a:off x="367899" y="3607947"/>
              <a:ext cx="2236470" cy="954405"/>
              <a:chOff x="2491" y="7871"/>
              <a:chExt cx="3522" cy="1503"/>
            </a:xfrm>
          </p:grpSpPr>
          <p:sp>
            <p:nvSpPr>
              <p:cNvPr id="13" name="直角三角形 14">
                <a:extLst>
                  <a:ext uri="{FF2B5EF4-FFF2-40B4-BE49-F238E27FC236}">
                    <a16:creationId xmlns:a16="http://schemas.microsoft.com/office/drawing/2014/main" xmlns="" id="{629ED29E-028F-45DA-801A-2D160D89A704}"/>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4" name="矩形 15">
                <a:extLst>
                  <a:ext uri="{FF2B5EF4-FFF2-40B4-BE49-F238E27FC236}">
                    <a16:creationId xmlns:a16="http://schemas.microsoft.com/office/drawing/2014/main" xmlns="" id="{E0EF5719-DB20-4AC2-84DC-81BEE07EF108}"/>
                  </a:ext>
                </a:extLst>
              </p:cNvPr>
              <p:cNvSpPr/>
              <p:nvPr/>
            </p:nvSpPr>
            <p:spPr>
              <a:xfrm flipV="1">
                <a:off x="3240" y="8063"/>
                <a:ext cx="2773"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itchFamily="18" charset="0"/>
                  <a:cs typeface="Times New Roman" pitchFamily="18" charset="0"/>
                </a:endParaRPr>
              </a:p>
            </p:txBody>
          </p:sp>
          <p:sp>
            <p:nvSpPr>
              <p:cNvPr id="15" name="燕尾形 16">
                <a:extLst>
                  <a:ext uri="{FF2B5EF4-FFF2-40B4-BE49-F238E27FC236}">
                    <a16:creationId xmlns:a16="http://schemas.microsoft.com/office/drawing/2014/main" xmlns="" id="{8EA35583-6286-4CA5-A4FE-B60B67ECFB12}"/>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6" name="直角三角形 17">
                <a:extLst>
                  <a:ext uri="{FF2B5EF4-FFF2-40B4-BE49-F238E27FC236}">
                    <a16:creationId xmlns:a16="http://schemas.microsoft.com/office/drawing/2014/main" xmlns="" id="{133BF1FD-ECF4-4A76-8A5D-E6125A110F36}"/>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6" name="文本框 18">
              <a:extLst>
                <a:ext uri="{FF2B5EF4-FFF2-40B4-BE49-F238E27FC236}">
                  <a16:creationId xmlns:a16="http://schemas.microsoft.com/office/drawing/2014/main" xmlns="" id="{0435704F-4B65-4FC4-80E7-6FE63BC6215F}"/>
                </a:ext>
              </a:extLst>
            </p:cNvPr>
            <p:cNvSpPr txBox="1"/>
            <p:nvPr/>
          </p:nvSpPr>
          <p:spPr>
            <a:xfrm>
              <a:off x="1496675" y="3824422"/>
              <a:ext cx="662361" cy="58477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04040"/>
                  </a:solidFill>
                  <a:latin typeface="Times New Roman" pitchFamily="18" charset="0"/>
                  <a:ea typeface="微软雅黑" panose="020B0503020204020204" charset="-122"/>
                  <a:cs typeface="Times New Roman" pitchFamily="18" charset="0"/>
                  <a:sym typeface="宋体" panose="02010600030101010101" pitchFamily="2" charset="-122"/>
                </a:rPr>
                <a:t>(2)</a:t>
              </a:r>
              <a:endParaRPr lang="zh-CN" altLang="en-US" sz="3200"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EA279975-A1D5-4B19-9934-9F99653EEFC9}"/>
                </a:ext>
              </a:extLst>
            </p:cNvPr>
            <p:cNvSpPr txBox="1"/>
            <p:nvPr/>
          </p:nvSpPr>
          <p:spPr>
            <a:xfrm>
              <a:off x="2846763" y="3572450"/>
              <a:ext cx="8821075" cy="1015663"/>
            </a:xfrm>
            <a:prstGeom prst="rect">
              <a:avLst/>
            </a:prstGeom>
            <a:noFill/>
          </p:spPr>
          <p:txBody>
            <a:bodyPr wrap="square">
              <a:spAutoFit/>
            </a:bodyPr>
            <a:lstStyle/>
            <a:p>
              <a:pPr algn="just"/>
              <a:r>
                <a:rPr lang="en-US" sz="3000" dirty="0" err="1">
                  <a:effectLst/>
                  <a:latin typeface="Times New Roman" pitchFamily="18" charset="0"/>
                  <a:ea typeface="Calibri" panose="020F0502020204030204" pitchFamily="34" charset="0"/>
                  <a:cs typeface="Times New Roman" pitchFamily="18" charset="0"/>
                </a:rPr>
                <a:t>Trước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bối</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cảnh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sự</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ấm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áp</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được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thể</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hiện</a:t>
              </a:r>
              <a:r>
                <a:rPr lang="en-US" sz="3000" dirty="0">
                  <a:effectLst/>
                  <a:latin typeface="Times New Roman" pitchFamily="18" charset="0"/>
                  <a:ea typeface="Calibri" panose="020F0502020204030204" pitchFamily="34" charset="0"/>
                  <a:cs typeface="Times New Roman" pitchFamily="18" charset="0"/>
                </a:rPr>
                <a:t> ở </a:t>
              </a:r>
              <a:r>
                <a:rPr lang="en-US" sz="3000" dirty="0" err="1">
                  <a:effectLst/>
                  <a:latin typeface="Times New Roman" pitchFamily="18" charset="0"/>
                  <a:ea typeface="Calibri" panose="020F0502020204030204" pitchFamily="34" charset="0"/>
                  <a:cs typeface="Times New Roman" pitchFamily="18" charset="0"/>
                </a:rPr>
                <a:t>đâu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Sự</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ấm</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áp</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thể</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hiện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giá</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trị</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gì</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của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tác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phẩm</a:t>
              </a:r>
              <a:r>
                <a:rPr lang="en-US" sz="3000" dirty="0">
                  <a:effectLst/>
                  <a:latin typeface="Times New Roman" pitchFamily="18" charset="0"/>
                  <a:ea typeface="Calibri" panose="020F0502020204030204" pitchFamily="34" charset="0"/>
                  <a:cs typeface="Times New Roman" pitchFamily="18" charset="0"/>
                </a:rPr>
                <a:t>?</a:t>
              </a:r>
            </a:p>
          </p:txBody>
        </p:sp>
      </p:grpSp>
    </p:spTree>
    <p:extLst>
      <p:ext uri="{BB962C8B-B14F-4D97-AF65-F5344CB8AC3E}">
        <p14:creationId xmlns:p14="http://schemas.microsoft.com/office/powerpoint/2010/main" val="10347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3D2CC55-07C7-46AE-80E8-8848A2A7257A}"/>
              </a:ext>
            </a:extLst>
          </p:cNvPr>
          <p:cNvGrpSpPr/>
          <p:nvPr/>
        </p:nvGrpSpPr>
        <p:grpSpPr>
          <a:xfrm>
            <a:off x="446030" y="443466"/>
            <a:ext cx="11299939" cy="1047561"/>
            <a:chOff x="367899" y="5293762"/>
            <a:chExt cx="11299939" cy="1047561"/>
          </a:xfrm>
        </p:grpSpPr>
        <p:grpSp>
          <p:nvGrpSpPr>
            <p:cNvPr id="5" name="组合 20">
              <a:extLst>
                <a:ext uri="{FF2B5EF4-FFF2-40B4-BE49-F238E27FC236}">
                  <a16:creationId xmlns:a16="http://schemas.microsoft.com/office/drawing/2014/main" xmlns="" id="{C30279A7-AF6C-4B46-A50B-563150C32E7C}"/>
                </a:ext>
              </a:extLst>
            </p:cNvPr>
            <p:cNvGrpSpPr/>
            <p:nvPr/>
          </p:nvGrpSpPr>
          <p:grpSpPr>
            <a:xfrm>
              <a:off x="367899" y="5293762"/>
              <a:ext cx="2236470" cy="954405"/>
              <a:chOff x="2491" y="7871"/>
              <a:chExt cx="3522" cy="1503"/>
            </a:xfrm>
          </p:grpSpPr>
          <p:sp>
            <p:nvSpPr>
              <p:cNvPr id="8" name="直角三角形 21">
                <a:extLst>
                  <a:ext uri="{FF2B5EF4-FFF2-40B4-BE49-F238E27FC236}">
                    <a16:creationId xmlns:a16="http://schemas.microsoft.com/office/drawing/2014/main" xmlns="" id="{E28942E6-2269-400A-8E35-DA0911E63E47}"/>
                  </a:ext>
                </a:extLst>
              </p:cNvPr>
              <p:cNvSpPr/>
              <p:nvPr/>
            </p:nvSpPr>
            <p:spPr>
              <a:xfrm flipH="1" flipV="1">
                <a:off x="3803" y="9183"/>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9" name="矩形 22">
                <a:extLst>
                  <a:ext uri="{FF2B5EF4-FFF2-40B4-BE49-F238E27FC236}">
                    <a16:creationId xmlns:a16="http://schemas.microsoft.com/office/drawing/2014/main" xmlns="" id="{D42D5A07-E677-4A8C-ADC8-8D3C58E92DB1}"/>
                  </a:ext>
                </a:extLst>
              </p:cNvPr>
              <p:cNvSpPr/>
              <p:nvPr/>
            </p:nvSpPr>
            <p:spPr>
              <a:xfrm flipV="1">
                <a:off x="3240" y="8063"/>
                <a:ext cx="2773" cy="1154"/>
              </a:xfrm>
              <a:prstGeom prst="rect">
                <a:avLst/>
              </a:prstGeom>
              <a:solidFill>
                <a:schemeClr val="bg1"/>
              </a:solidFill>
              <a:ln>
                <a:solidFill>
                  <a:srgbClr val="A8D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Times New Roman" pitchFamily="18" charset="0"/>
                  <a:cs typeface="Times New Roman" pitchFamily="18" charset="0"/>
                </a:endParaRPr>
              </a:p>
            </p:txBody>
          </p:sp>
          <p:sp>
            <p:nvSpPr>
              <p:cNvPr id="10" name="燕尾形 23">
                <a:extLst>
                  <a:ext uri="{FF2B5EF4-FFF2-40B4-BE49-F238E27FC236}">
                    <a16:creationId xmlns:a16="http://schemas.microsoft.com/office/drawing/2014/main" xmlns="" id="{26E8EE28-EE56-4390-820D-F0DF5C12C9E0}"/>
                  </a:ext>
                </a:extLst>
              </p:cNvPr>
              <p:cNvSpPr/>
              <p:nvPr/>
            </p:nvSpPr>
            <p:spPr>
              <a:xfrm flipH="1">
                <a:off x="2491" y="7871"/>
                <a:ext cx="1489" cy="1489"/>
              </a:xfrm>
              <a:prstGeom prst="chevron">
                <a:avLst>
                  <a:gd name="adj" fmla="val 48220"/>
                </a:avLst>
              </a:prstGeom>
              <a:solidFill>
                <a:srgbClr val="A8D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1" name="直角三角形 24">
                <a:extLst>
                  <a:ext uri="{FF2B5EF4-FFF2-40B4-BE49-F238E27FC236}">
                    <a16:creationId xmlns:a16="http://schemas.microsoft.com/office/drawing/2014/main" xmlns="" id="{84062871-964C-4D28-AD25-FD31B79E69EF}"/>
                  </a:ext>
                </a:extLst>
              </p:cNvPr>
              <p:cNvSpPr/>
              <p:nvPr/>
            </p:nvSpPr>
            <p:spPr>
              <a:xfrm flipH="1">
                <a:off x="3788" y="7872"/>
                <a:ext cx="191" cy="191"/>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6" name="文本框 25">
              <a:extLst>
                <a:ext uri="{FF2B5EF4-FFF2-40B4-BE49-F238E27FC236}">
                  <a16:creationId xmlns:a16="http://schemas.microsoft.com/office/drawing/2014/main" xmlns="" id="{9FE15F32-9C77-4BE8-9F7C-7CFC9F1161DE}"/>
                </a:ext>
              </a:extLst>
            </p:cNvPr>
            <p:cNvSpPr txBox="1"/>
            <p:nvPr/>
          </p:nvSpPr>
          <p:spPr>
            <a:xfrm>
              <a:off x="1518316" y="5531833"/>
              <a:ext cx="662361" cy="584775"/>
            </a:xfrm>
            <a:prstGeom prst="rect">
              <a:avLst/>
            </a:prstGeom>
            <a:noFill/>
          </p:spPr>
          <p:txBody>
            <a:bodyPr wrap="non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dirty="0">
                  <a:solidFill>
                    <a:srgbClr val="404040"/>
                  </a:solidFill>
                  <a:latin typeface="Times New Roman" pitchFamily="18" charset="0"/>
                  <a:ea typeface="微软雅黑" panose="020B0503020204020204" charset="-122"/>
                  <a:cs typeface="Times New Roman" pitchFamily="18" charset="0"/>
                  <a:sym typeface="宋体" panose="02010600030101010101" pitchFamily="2" charset="-122"/>
                </a:rPr>
                <a:t>(3)</a:t>
              </a:r>
              <a:endParaRPr lang="zh-CN" altLang="en-US" sz="32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E2A5AEA4-EFEA-41D0-94A7-3412C0BA6136}"/>
                </a:ext>
              </a:extLst>
            </p:cNvPr>
            <p:cNvSpPr txBox="1"/>
            <p:nvPr/>
          </p:nvSpPr>
          <p:spPr>
            <a:xfrm>
              <a:off x="2846763" y="5325660"/>
              <a:ext cx="8821075" cy="1015663"/>
            </a:xfrm>
            <a:prstGeom prst="rect">
              <a:avLst/>
            </a:prstGeom>
            <a:noFill/>
          </p:spPr>
          <p:txBody>
            <a:bodyPr wrap="square">
              <a:spAutoFit/>
            </a:bodyPr>
            <a:lstStyle/>
            <a:p>
              <a:pPr algn="just"/>
              <a:r>
                <a:rPr lang="en-US" sz="3000" dirty="0">
                  <a:effectLst/>
                  <a:latin typeface="Times New Roman" pitchFamily="18" charset="0"/>
                  <a:ea typeface="Calibri" panose="020F0502020204030204" pitchFamily="34" charset="0"/>
                  <a:cs typeface="Times New Roman" pitchFamily="18" charset="0"/>
                </a:rPr>
                <a:t>Khi </a:t>
              </a:r>
              <a:r>
                <a:rPr lang="en-US" sz="3000" dirty="0" err="1">
                  <a:effectLst/>
                  <a:latin typeface="Times New Roman" pitchFamily="18" charset="0"/>
                  <a:ea typeface="Calibri" panose="020F0502020204030204" pitchFamily="34" charset="0"/>
                  <a:cs typeface="Times New Roman" pitchFamily="18" charset="0"/>
                </a:rPr>
                <a:t>xây</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dựng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biểu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tưởng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gió</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lạnh</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đầu</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mùa</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tác</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giả</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sử</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dụng</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biện</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pháp</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nghệ</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thuật</a:t>
              </a:r>
              <a:r>
                <a:rPr lang="en-US" sz="3000" dirty="0">
                  <a:effectLst/>
                  <a:latin typeface="Times New Roman" pitchFamily="18" charset="0"/>
                  <a:ea typeface="Calibri" panose="020F0502020204030204" pitchFamily="34" charset="0"/>
                  <a:cs typeface="Times New Roman" pitchFamily="18" charset="0"/>
                </a:rPr>
                <a:t> </a:t>
              </a:r>
              <a:r>
                <a:rPr lang="en-US" sz="3000" dirty="0" err="1">
                  <a:effectLst/>
                  <a:latin typeface="Times New Roman" pitchFamily="18" charset="0"/>
                  <a:ea typeface="Calibri" panose="020F0502020204030204" pitchFamily="34" charset="0"/>
                  <a:cs typeface="Times New Roman" pitchFamily="18" charset="0"/>
                </a:rPr>
                <a:t>gì</a:t>
              </a:r>
              <a:r>
                <a:rPr lang="en-US" sz="3000" dirty="0">
                  <a:effectLst/>
                  <a:latin typeface="Times New Roman" pitchFamily="18" charset="0"/>
                  <a:ea typeface="Calibri" panose="020F0502020204030204" pitchFamily="34" charset="0"/>
                  <a:cs typeface="Times New Roman" pitchFamily="18" charset="0"/>
                </a:rPr>
                <a:t>?</a:t>
              </a:r>
            </a:p>
          </p:txBody>
        </p:sp>
      </p:grpSp>
      <p:pic>
        <p:nvPicPr>
          <p:cNvPr id="2050" name="Picture 2" descr="Đối lập như một điều kiện của dân chủ và phát triển">
            <a:extLst>
              <a:ext uri="{FF2B5EF4-FFF2-40B4-BE49-F238E27FC236}">
                <a16:creationId xmlns:a16="http://schemas.microsoft.com/office/drawing/2014/main" xmlns="" id="{5FA7F23A-3957-488D-93C8-9C52ABD2FF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820" b="25004"/>
          <a:stretch/>
        </p:blipFill>
        <p:spPr bwMode="auto">
          <a:xfrm>
            <a:off x="699702" y="2821687"/>
            <a:ext cx="3361867" cy="8911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8CBEDB4-C7C9-41E1-8394-4F064017C3C3}"/>
              </a:ext>
            </a:extLst>
          </p:cNvPr>
          <p:cNvSpPr txBox="1"/>
          <p:nvPr/>
        </p:nvSpPr>
        <p:spPr>
          <a:xfrm>
            <a:off x="4553401" y="2373349"/>
            <a:ext cx="7154064" cy="1200329"/>
          </a:xfrm>
          <a:prstGeom prst="rect">
            <a:avLst/>
          </a:prstGeom>
          <a:noFill/>
        </p:spPr>
        <p:txBody>
          <a:bodyPr wrap="square">
            <a:spAutoFit/>
          </a:bodyPr>
          <a:lstStyle/>
          <a:p>
            <a:pPr marL="571500" indent="-571500" algn="just">
              <a:buFont typeface="Wingdings" panose="05000000000000000000" pitchFamily="2" charset="2"/>
              <a:buChar char="ü"/>
            </a:pPr>
            <a:r>
              <a:rPr lang="en-US" sz="3600" dirty="0">
                <a:solidFill>
                  <a:srgbClr val="0070C0"/>
                </a:solidFill>
                <a:effectLst/>
                <a:latin typeface="Times New Roman" pitchFamily="18" charset="0"/>
                <a:ea typeface="Calibri" panose="020F0502020204030204" pitchFamily="34" charset="0"/>
                <a:cs typeface="Times New Roman" pitchFamily="18" charset="0"/>
              </a:rPr>
              <a:t>Gia </a:t>
            </a:r>
            <a:r>
              <a:rPr lang="en-US" sz="3600" dirty="0" err="1">
                <a:solidFill>
                  <a:srgbClr val="0070C0"/>
                </a:solidFill>
                <a:effectLst/>
                <a:latin typeface="Times New Roman" pitchFamily="18" charset="0"/>
                <a:ea typeface="Calibri" panose="020F0502020204030204" pitchFamily="34" charset="0"/>
                <a:cs typeface="Times New Roman" pitchFamily="18" charset="0"/>
              </a:rPr>
              <a:t>cảnh</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nghèo</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khổ</a:t>
            </a:r>
            <a:r>
              <a:rPr lang="en-US" sz="3600" dirty="0">
                <a:solidFill>
                  <a:srgbClr val="0070C0"/>
                </a:solidFill>
                <a:effectLst/>
                <a:latin typeface="Times New Roman" pitchFamily="18" charset="0"/>
                <a:ea typeface="Calibri" panose="020F0502020204030204" pitchFamily="34" charset="0"/>
                <a:cs typeface="Times New Roman" pitchFamily="18" charset="0"/>
              </a:rPr>
              <a:t> &gt;&lt; Gia </a:t>
            </a:r>
            <a:r>
              <a:rPr lang="en-US" sz="3600" dirty="0" err="1">
                <a:solidFill>
                  <a:srgbClr val="0070C0"/>
                </a:solidFill>
                <a:effectLst/>
                <a:latin typeface="Times New Roman" pitchFamily="18" charset="0"/>
                <a:ea typeface="Calibri" panose="020F0502020204030204" pitchFamily="34" charset="0"/>
                <a:cs typeface="Times New Roman" pitchFamily="18" charset="0"/>
              </a:rPr>
              <a:t>cảnh</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khá</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effectLst/>
                <a:latin typeface="Times New Roman" pitchFamily="18" charset="0"/>
                <a:ea typeface="Calibri" panose="020F0502020204030204" pitchFamily="34" charset="0"/>
                <a:cs typeface="Times New Roman" pitchFamily="18" charset="0"/>
              </a:rPr>
              <a:t>giả</a:t>
            </a:r>
            <a:endParaRPr lang="en-US" sz="3600" dirty="0">
              <a:solidFill>
                <a:srgbClr val="0070C0"/>
              </a:solidFill>
              <a:effectLst/>
              <a:latin typeface="Times New Roman" pitchFamily="18" charset="0"/>
              <a:ea typeface="Calibri" panose="020F0502020204030204" pitchFamily="34" charset="0"/>
              <a:cs typeface="Times New Roman" pitchFamily="18" charset="0"/>
            </a:endParaRPr>
          </a:p>
        </p:txBody>
      </p:sp>
      <p:grpSp>
        <p:nvGrpSpPr>
          <p:cNvPr id="13" name="Group 12">
            <a:extLst>
              <a:ext uri="{FF2B5EF4-FFF2-40B4-BE49-F238E27FC236}">
                <a16:creationId xmlns:a16="http://schemas.microsoft.com/office/drawing/2014/main" xmlns="" id="{DBA38C91-16F6-4F53-A729-B0CDE61A0B38}"/>
              </a:ext>
            </a:extLst>
          </p:cNvPr>
          <p:cNvGrpSpPr/>
          <p:nvPr/>
        </p:nvGrpSpPr>
        <p:grpSpPr>
          <a:xfrm>
            <a:off x="1314987" y="4077343"/>
            <a:ext cx="2131296" cy="1150299"/>
            <a:chOff x="551204" y="2656527"/>
            <a:chExt cx="5142614" cy="2234644"/>
          </a:xfrm>
        </p:grpSpPr>
        <p:sp>
          <p:nvSpPr>
            <p:cNvPr id="14" name="Rectangle: Rounded Corners 13">
              <a:extLst>
                <a:ext uri="{FF2B5EF4-FFF2-40B4-BE49-F238E27FC236}">
                  <a16:creationId xmlns:a16="http://schemas.microsoft.com/office/drawing/2014/main" xmlns="" id="{646D4FED-712D-4068-B8EF-A8663E1408A9}"/>
                </a:ext>
              </a:extLst>
            </p:cNvPr>
            <p:cNvSpPr/>
            <p:nvPr/>
          </p:nvSpPr>
          <p:spPr>
            <a:xfrm>
              <a:off x="551204" y="2656527"/>
              <a:ext cx="5142614" cy="2234644"/>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E13C5337-C0A4-40C5-9BBD-B5401128F85B}"/>
                </a:ext>
              </a:extLst>
            </p:cNvPr>
            <p:cNvSpPr txBox="1"/>
            <p:nvPr/>
          </p:nvSpPr>
          <p:spPr>
            <a:xfrm>
              <a:off x="695930" y="3181924"/>
              <a:ext cx="4853162" cy="1375184"/>
            </a:xfrm>
            <a:prstGeom prst="rect">
              <a:avLst/>
            </a:prstGeom>
            <a:noFill/>
          </p:spPr>
          <p:txBody>
            <a:bodyPr wrap="square">
              <a:spAutoFit/>
            </a:bodyPr>
            <a:lstStyle/>
            <a:p>
              <a:pPr algn="ctr"/>
              <a:r>
                <a:rPr lang="en-US" sz="4000" dirty="0" err="1">
                  <a:solidFill>
                    <a:srgbClr val="0070C0"/>
                  </a:solidFill>
                  <a:effectLst/>
                  <a:latin typeface="Times New Roman" pitchFamily="18" charset="0"/>
                  <a:ea typeface="Calibri" panose="020F0502020204030204" pitchFamily="34" charset="0"/>
                  <a:cs typeface="Times New Roman" pitchFamily="18" charset="0"/>
                </a:rPr>
                <a:t>Đối</a:t>
              </a:r>
              <a:r>
                <a:rPr lang="en-US" sz="4000" dirty="0">
                  <a:solidFill>
                    <a:srgbClr val="0070C0"/>
                  </a:solidFill>
                  <a:effectLst/>
                  <a:latin typeface="Times New Roman" pitchFamily="18" charset="0"/>
                  <a:ea typeface="Calibri" panose="020F0502020204030204" pitchFamily="34" charset="0"/>
                  <a:cs typeface="Times New Roman" pitchFamily="18" charset="0"/>
                </a:rPr>
                <a:t> </a:t>
              </a:r>
              <a:r>
                <a:rPr lang="en-US" sz="4000" dirty="0" err="1">
                  <a:solidFill>
                    <a:srgbClr val="0070C0"/>
                  </a:solidFill>
                  <a:effectLst/>
                  <a:latin typeface="Times New Roman" pitchFamily="18" charset="0"/>
                  <a:ea typeface="Calibri" panose="020F0502020204030204" pitchFamily="34" charset="0"/>
                  <a:cs typeface="Times New Roman" pitchFamily="18" charset="0"/>
                </a:rPr>
                <a:t>lập</a:t>
              </a:r>
              <a:endParaRPr lang="en-US" sz="4000" dirty="0">
                <a:solidFill>
                  <a:srgbClr val="0070C0"/>
                </a:solidFill>
                <a:effectLst/>
                <a:latin typeface="Times New Roman" pitchFamily="18" charset="0"/>
                <a:ea typeface="Calibri" panose="020F0502020204030204" pitchFamily="34" charset="0"/>
                <a:cs typeface="Times New Roman" pitchFamily="18" charset="0"/>
              </a:endParaRPr>
            </a:p>
          </p:txBody>
        </p:sp>
      </p:grpSp>
      <p:sp>
        <p:nvSpPr>
          <p:cNvPr id="16" name="TextBox 15">
            <a:extLst>
              <a:ext uri="{FF2B5EF4-FFF2-40B4-BE49-F238E27FC236}">
                <a16:creationId xmlns:a16="http://schemas.microsoft.com/office/drawing/2014/main" xmlns="" id="{4CFA3BB5-3056-4716-9AAF-B5C5D37860D9}"/>
              </a:ext>
            </a:extLst>
          </p:cNvPr>
          <p:cNvSpPr txBox="1"/>
          <p:nvPr/>
        </p:nvSpPr>
        <p:spPr>
          <a:xfrm>
            <a:off x="4591370" y="3301926"/>
            <a:ext cx="7154064" cy="1200329"/>
          </a:xfrm>
          <a:prstGeom prst="rect">
            <a:avLst/>
          </a:prstGeom>
          <a:noFill/>
        </p:spPr>
        <p:txBody>
          <a:bodyPr wrap="square">
            <a:spAutoFit/>
          </a:bodyPr>
          <a:lstStyle/>
          <a:p>
            <a:pPr marL="571500" indent="-571500" algn="just">
              <a:buFont typeface="Wingdings" panose="05000000000000000000" pitchFamily="2" charset="2"/>
              <a:buChar char="ü"/>
            </a:pPr>
            <a:r>
              <a:rPr lang="en-US" sz="3600" dirty="0" err="1">
                <a:solidFill>
                  <a:srgbClr val="0070C0"/>
                </a:solidFill>
                <a:latin typeface="Times New Roman" pitchFamily="18" charset="0"/>
                <a:ea typeface="Calibri" panose="020F0502020204030204" pitchFamily="34" charset="0"/>
                <a:cs typeface="Times New Roman" pitchFamily="18" charset="0"/>
              </a:rPr>
              <a:t>Cách</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cư</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xử</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của</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chị</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em</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Sơn</a:t>
            </a:r>
            <a:r>
              <a:rPr lang="en-US" sz="3600" dirty="0">
                <a:solidFill>
                  <a:srgbClr val="0070C0"/>
                </a:solidFill>
                <a:latin typeface="Times New Roman" pitchFamily="18" charset="0"/>
                <a:ea typeface="Calibri" panose="020F0502020204030204" pitchFamily="34" charset="0"/>
                <a:cs typeface="Times New Roman" pitchFamily="18" charset="0"/>
              </a:rPr>
              <a:t> &gt;&lt; </a:t>
            </a:r>
            <a:r>
              <a:rPr lang="en-US" sz="3600" dirty="0" err="1">
                <a:solidFill>
                  <a:srgbClr val="0070C0"/>
                </a:solidFill>
                <a:latin typeface="Times New Roman" pitchFamily="18" charset="0"/>
                <a:ea typeface="Calibri" panose="020F0502020204030204" pitchFamily="34" charset="0"/>
                <a:cs typeface="Times New Roman" pitchFamily="18" charset="0"/>
              </a:rPr>
              <a:t>Cách</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cư</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xử</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của</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mấy</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đứa</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em</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họ</a:t>
            </a:r>
            <a:endParaRPr lang="en-US" sz="3600" dirty="0">
              <a:solidFill>
                <a:srgbClr val="0070C0"/>
              </a:solidFill>
              <a:effectLst/>
              <a:latin typeface="Times New Roman" pitchFamily="18" charset="0"/>
              <a:ea typeface="Calibri" panose="020F0502020204030204" pitchFamily="34" charset="0"/>
              <a:cs typeface="Times New Roman" pitchFamily="18" charset="0"/>
            </a:endParaRPr>
          </a:p>
        </p:txBody>
      </p:sp>
      <p:sp>
        <p:nvSpPr>
          <p:cNvPr id="17" name="TextBox 16">
            <a:extLst>
              <a:ext uri="{FF2B5EF4-FFF2-40B4-BE49-F238E27FC236}">
                <a16:creationId xmlns:a16="http://schemas.microsoft.com/office/drawing/2014/main" xmlns="" id="{EF1DBAF0-7B85-4558-B0E1-D930F8882BCB}"/>
              </a:ext>
            </a:extLst>
          </p:cNvPr>
          <p:cNvSpPr txBox="1"/>
          <p:nvPr/>
        </p:nvSpPr>
        <p:spPr>
          <a:xfrm>
            <a:off x="4591370" y="4738334"/>
            <a:ext cx="7154064" cy="1200329"/>
          </a:xfrm>
          <a:prstGeom prst="rect">
            <a:avLst/>
          </a:prstGeom>
          <a:noFill/>
        </p:spPr>
        <p:txBody>
          <a:bodyPr wrap="square">
            <a:spAutoFit/>
          </a:bodyPr>
          <a:lstStyle/>
          <a:p>
            <a:pPr marL="571500" indent="-571500" algn="just">
              <a:buFont typeface="Wingdings" panose="05000000000000000000" pitchFamily="2" charset="2"/>
              <a:buChar char="ü"/>
            </a:pPr>
            <a:r>
              <a:rPr lang="en-US" sz="3600" dirty="0" err="1">
                <a:solidFill>
                  <a:srgbClr val="0070C0"/>
                </a:solidFill>
                <a:effectLst/>
                <a:latin typeface="Times New Roman" pitchFamily="18" charset="0"/>
                <a:ea typeface="Calibri" panose="020F0502020204030204" pitchFamily="34" charset="0"/>
                <a:cs typeface="Times New Roman" pitchFamily="18" charset="0"/>
              </a:rPr>
              <a:t>Sự</a:t>
            </a:r>
            <a:r>
              <a:rPr lang="en-US" sz="3600" dirty="0">
                <a:solidFill>
                  <a:srgbClr val="0070C0"/>
                </a:solidFill>
                <a:effectLst/>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lạnh</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lẽo</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của</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mùa</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đông</a:t>
            </a:r>
            <a:r>
              <a:rPr lang="en-US" sz="3600" dirty="0">
                <a:solidFill>
                  <a:srgbClr val="0070C0"/>
                </a:solidFill>
                <a:latin typeface="Times New Roman" pitchFamily="18" charset="0"/>
                <a:ea typeface="Calibri" panose="020F0502020204030204" pitchFamily="34" charset="0"/>
                <a:cs typeface="Times New Roman" pitchFamily="18" charset="0"/>
              </a:rPr>
              <a:t> &gt;&lt; </a:t>
            </a:r>
            <a:r>
              <a:rPr lang="en-US" sz="3600" dirty="0" err="1">
                <a:solidFill>
                  <a:srgbClr val="0070C0"/>
                </a:solidFill>
                <a:latin typeface="Times New Roman" pitchFamily="18" charset="0"/>
                <a:ea typeface="Calibri" panose="020F0502020204030204" pitchFamily="34" charset="0"/>
                <a:cs typeface="Times New Roman" pitchFamily="18" charset="0"/>
              </a:rPr>
              <a:t>Sự</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ấm</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áp</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của</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tình</a:t>
            </a:r>
            <a:r>
              <a:rPr lang="en-US" sz="3600" dirty="0">
                <a:solidFill>
                  <a:srgbClr val="0070C0"/>
                </a:solidFill>
                <a:latin typeface="Times New Roman" pitchFamily="18" charset="0"/>
                <a:ea typeface="Calibri" panose="020F0502020204030204" pitchFamily="34" charset="0"/>
                <a:cs typeface="Times New Roman" pitchFamily="18" charset="0"/>
              </a:rPr>
              <a:t> </a:t>
            </a:r>
            <a:r>
              <a:rPr lang="en-US" sz="3600" dirty="0" err="1">
                <a:solidFill>
                  <a:srgbClr val="0070C0"/>
                </a:solidFill>
                <a:latin typeface="Times New Roman" pitchFamily="18" charset="0"/>
                <a:ea typeface="Calibri" panose="020F0502020204030204" pitchFamily="34" charset="0"/>
                <a:cs typeface="Times New Roman" pitchFamily="18" charset="0"/>
              </a:rPr>
              <a:t>người</a:t>
            </a:r>
            <a:endParaRPr lang="en-US" sz="3600" dirty="0">
              <a:solidFill>
                <a:srgbClr val="0070C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7426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xmlns="" id="{62F7E600-7AA3-46D3-8509-DA7C44E69923}"/>
              </a:ext>
            </a:extLst>
          </p:cNvPr>
          <p:cNvSpPr/>
          <p:nvPr/>
        </p:nvSpPr>
        <p:spPr>
          <a:xfrm>
            <a:off x="180149" y="242727"/>
            <a:ext cx="5869882"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latin typeface="Times New Roman" pitchFamily="18" charset="0"/>
              <a:cs typeface="Times New Roman" pitchFamily="18" charset="0"/>
            </a:endParaRPr>
          </a:p>
        </p:txBody>
      </p:sp>
      <p:grpSp>
        <p:nvGrpSpPr>
          <p:cNvPr id="8" name="组合 2">
            <a:extLst>
              <a:ext uri="{FF2B5EF4-FFF2-40B4-BE49-F238E27FC236}">
                <a16:creationId xmlns:a16="http://schemas.microsoft.com/office/drawing/2014/main" xmlns=""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xmlns=""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0" name="椭圆 4">
              <a:extLst>
                <a:ext uri="{FF2B5EF4-FFF2-40B4-BE49-F238E27FC236}">
                  <a16:creationId xmlns:a16="http://schemas.microsoft.com/office/drawing/2014/main" xmlns=""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grpSp>
        <p:nvGrpSpPr>
          <p:cNvPr id="11" name="组合 5">
            <a:extLst>
              <a:ext uri="{FF2B5EF4-FFF2-40B4-BE49-F238E27FC236}">
                <a16:creationId xmlns:a16="http://schemas.microsoft.com/office/drawing/2014/main" xmlns=""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xmlns=""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sp>
          <p:nvSpPr>
            <p:cNvPr id="13" name="圆角矩形 7">
              <a:extLst>
                <a:ext uri="{FF2B5EF4-FFF2-40B4-BE49-F238E27FC236}">
                  <a16:creationId xmlns:a16="http://schemas.microsoft.com/office/drawing/2014/main" xmlns=""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latin typeface="Times New Roman" pitchFamily="18" charset="0"/>
                <a:cs typeface="Times New Roman" pitchFamily="18" charset="0"/>
              </a:endParaRPr>
            </a:p>
          </p:txBody>
        </p:sp>
      </p:grpSp>
      <p:sp>
        <p:nvSpPr>
          <p:cNvPr id="14" name="文本框 8">
            <a:extLst>
              <a:ext uri="{FF2B5EF4-FFF2-40B4-BE49-F238E27FC236}">
                <a16:creationId xmlns:a16="http://schemas.microsoft.com/office/drawing/2014/main" xmlns="" id="{18203906-35C9-4FBF-9897-DD05B8F4A06E}"/>
              </a:ext>
            </a:extLst>
          </p:cNvPr>
          <p:cNvSpPr txBox="1"/>
          <p:nvPr/>
        </p:nvSpPr>
        <p:spPr>
          <a:xfrm>
            <a:off x="434361" y="376724"/>
            <a:ext cx="5578813"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4. </a:t>
            </a:r>
            <a:r>
              <a:rPr lang="en-US" sz="3000" b="1" dirty="0" err="1">
                <a:latin typeface="Times New Roman" pitchFamily="18" charset="0"/>
                <a:cs typeface="Times New Roman" pitchFamily="18" charset="0"/>
              </a:rPr>
              <a:t>Biểu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tượng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gió</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lạnh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đầu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mùa</a:t>
            </a:r>
            <a:endParaRPr lang="en-US" sz="3000" b="1" dirty="0">
              <a:latin typeface="Times New Roman" pitchFamily="18" charset="0"/>
              <a:cs typeface="Times New Roman" pitchFamily="18" charset="0"/>
            </a:endParaRPr>
          </a:p>
        </p:txBody>
      </p:sp>
      <p:sp>
        <p:nvSpPr>
          <p:cNvPr id="18" name="Rectangle: Rounded Corners 17">
            <a:extLst>
              <a:ext uri="{FF2B5EF4-FFF2-40B4-BE49-F238E27FC236}">
                <a16:creationId xmlns:a16="http://schemas.microsoft.com/office/drawing/2014/main" xmlns="" id="{34C90535-20E1-4D0F-90B0-EA76CC4D332D}"/>
              </a:ext>
            </a:extLst>
          </p:cNvPr>
          <p:cNvSpPr/>
          <p:nvPr/>
        </p:nvSpPr>
        <p:spPr>
          <a:xfrm>
            <a:off x="299695" y="1500810"/>
            <a:ext cx="4899626" cy="1125432"/>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19" name="Rectangle: Rounded Corners 18">
            <a:extLst>
              <a:ext uri="{FF2B5EF4-FFF2-40B4-BE49-F238E27FC236}">
                <a16:creationId xmlns:a16="http://schemas.microsoft.com/office/drawing/2014/main" xmlns="" id="{0AA3F50E-59E4-4F52-9BF1-4C417CC071FC}"/>
              </a:ext>
            </a:extLst>
          </p:cNvPr>
          <p:cNvSpPr/>
          <p:nvPr/>
        </p:nvSpPr>
        <p:spPr>
          <a:xfrm>
            <a:off x="6992681" y="1500810"/>
            <a:ext cx="4890463" cy="1125432"/>
          </a:xfrm>
          <a:prstGeom prst="round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xmlns="" id="{81BBDBD0-EE4D-4ABA-A0E3-59D7984F6716}"/>
              </a:ext>
            </a:extLst>
          </p:cNvPr>
          <p:cNvSpPr txBox="1"/>
          <p:nvPr/>
        </p:nvSpPr>
        <p:spPr>
          <a:xfrm>
            <a:off x="153270" y="1829348"/>
            <a:ext cx="5106229" cy="954107"/>
          </a:xfrm>
          <a:prstGeom prst="rect">
            <a:avLst/>
          </a:prstGeom>
          <a:noFill/>
        </p:spPr>
        <p:txBody>
          <a:bodyPr wrap="square">
            <a:spAutoFit/>
          </a:bodyPr>
          <a:lstStyle/>
          <a:p>
            <a:pPr algn="ctr"/>
            <a:r>
              <a:rPr lang="en-US" sz="2800" b="1" dirty="0" err="1">
                <a:solidFill>
                  <a:srgbClr val="0070C0"/>
                </a:solidFill>
                <a:effectLst/>
                <a:latin typeface="Times New Roman" pitchFamily="18" charset="0"/>
                <a:ea typeface="Calibri" panose="020F0502020204030204" pitchFamily="34" charset="0"/>
                <a:cs typeface="Times New Roman" pitchFamily="18" charset="0"/>
              </a:rPr>
              <a:t>Sự</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lạnh</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lẽo</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của</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gió</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đầu</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mùa</a:t>
            </a:r>
            <a:endParaRPr lang="en-US" sz="2800" dirty="0">
              <a:solidFill>
                <a:srgbClr val="0070C0"/>
              </a:solidFill>
              <a:effectLst/>
              <a:latin typeface="Times New Roman" pitchFamily="18" charset="0"/>
              <a:ea typeface="Calibri" panose="020F0502020204030204" pitchFamily="34" charset="0"/>
              <a:cs typeface="Times New Roman" pitchFamily="18" charset="0"/>
            </a:endParaRPr>
          </a:p>
          <a:p>
            <a:pPr algn="ctr"/>
            <a:endParaRPr lang="en-US" sz="2800" dirty="0">
              <a:solidFill>
                <a:srgbClr val="0070C0"/>
              </a:solidFill>
              <a:effectLst/>
              <a:latin typeface="Times New Roman" pitchFamily="18" charset="0"/>
              <a:ea typeface="Calibri" panose="020F0502020204030204" pitchFamily="34" charset="0"/>
              <a:cs typeface="Times New Roman" pitchFamily="18" charset="0"/>
            </a:endParaRPr>
          </a:p>
        </p:txBody>
      </p:sp>
      <p:sp>
        <p:nvSpPr>
          <p:cNvPr id="25" name="TextBox 24">
            <a:extLst>
              <a:ext uri="{FF2B5EF4-FFF2-40B4-BE49-F238E27FC236}">
                <a16:creationId xmlns:a16="http://schemas.microsoft.com/office/drawing/2014/main" xmlns="" id="{8CA63C87-4086-4504-B0FF-7D36AB1793EB}"/>
              </a:ext>
            </a:extLst>
          </p:cNvPr>
          <p:cNvSpPr txBox="1"/>
          <p:nvPr/>
        </p:nvSpPr>
        <p:spPr>
          <a:xfrm>
            <a:off x="6744486" y="1815888"/>
            <a:ext cx="5294244" cy="523220"/>
          </a:xfrm>
          <a:prstGeom prst="rect">
            <a:avLst/>
          </a:prstGeom>
          <a:noFill/>
        </p:spPr>
        <p:txBody>
          <a:bodyPr wrap="square">
            <a:spAutoFit/>
          </a:bodyPr>
          <a:lstStyle/>
          <a:p>
            <a:pPr algn="ctr"/>
            <a:r>
              <a:rPr lang="en-US" sz="2800" b="1" dirty="0" err="1">
                <a:solidFill>
                  <a:srgbClr val="0070C0"/>
                </a:solidFill>
                <a:effectLst/>
                <a:latin typeface="Times New Roman" pitchFamily="18" charset="0"/>
                <a:ea typeface="Calibri" panose="020F0502020204030204" pitchFamily="34" charset="0"/>
                <a:cs typeface="Times New Roman" pitchFamily="18" charset="0"/>
              </a:rPr>
              <a:t>Sự</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ấm</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áp</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của</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tình</a:t>
            </a:r>
            <a:r>
              <a:rPr lang="en-US" sz="2800" b="1" dirty="0">
                <a:solidFill>
                  <a:srgbClr val="0070C0"/>
                </a:solidFill>
                <a:effectLst/>
                <a:latin typeface="Times New Roman" pitchFamily="18" charset="0"/>
                <a:ea typeface="Calibri" panose="020F0502020204030204" pitchFamily="34" charset="0"/>
                <a:cs typeface="Times New Roman" pitchFamily="18" charset="0"/>
              </a:rPr>
              <a:t> </a:t>
            </a:r>
            <a:r>
              <a:rPr lang="en-US" sz="2800" b="1" dirty="0" err="1">
                <a:solidFill>
                  <a:srgbClr val="0070C0"/>
                </a:solidFill>
                <a:effectLst/>
                <a:latin typeface="Times New Roman" pitchFamily="18" charset="0"/>
                <a:ea typeface="Calibri" panose="020F0502020204030204" pitchFamily="34" charset="0"/>
                <a:cs typeface="Times New Roman" pitchFamily="18" charset="0"/>
              </a:rPr>
              <a:t>người</a:t>
            </a:r>
            <a:endParaRPr lang="en-US" sz="2800" dirty="0">
              <a:solidFill>
                <a:srgbClr val="0070C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E33C74ED-BBA9-48D1-8822-3F511EA95F5A}"/>
              </a:ext>
            </a:extLst>
          </p:cNvPr>
          <p:cNvSpPr txBox="1"/>
          <p:nvPr/>
        </p:nvSpPr>
        <p:spPr>
          <a:xfrm>
            <a:off x="5575563" y="1500810"/>
            <a:ext cx="1417118" cy="1323439"/>
          </a:xfrm>
          <a:prstGeom prst="rect">
            <a:avLst/>
          </a:prstGeom>
          <a:noFill/>
        </p:spPr>
        <p:txBody>
          <a:bodyPr wrap="square" rtlCol="0">
            <a:spAutoFit/>
          </a:bodyPr>
          <a:lstStyle/>
          <a:p>
            <a:r>
              <a:rPr lang="en-US" sz="8000" b="1" dirty="0">
                <a:solidFill>
                  <a:srgbClr val="FF0000"/>
                </a:solidFill>
                <a:latin typeface="Times New Roman" pitchFamily="18" charset="0"/>
                <a:cs typeface="Times New Roman" pitchFamily="18" charset="0"/>
              </a:rPr>
              <a:t>&gt;&lt;</a:t>
            </a:r>
          </a:p>
        </p:txBody>
      </p:sp>
      <p:sp>
        <p:nvSpPr>
          <p:cNvPr id="15" name="TextBox 14">
            <a:extLst>
              <a:ext uri="{FF2B5EF4-FFF2-40B4-BE49-F238E27FC236}">
                <a16:creationId xmlns:a16="http://schemas.microsoft.com/office/drawing/2014/main" xmlns="" id="{A54FBD6E-250B-4245-B6B4-0726B2D99CD8}"/>
              </a:ext>
            </a:extLst>
          </p:cNvPr>
          <p:cNvSpPr txBox="1"/>
          <p:nvPr/>
        </p:nvSpPr>
        <p:spPr>
          <a:xfrm>
            <a:off x="286229" y="3188067"/>
            <a:ext cx="5106229" cy="2893100"/>
          </a:xfrm>
          <a:prstGeom prst="rect">
            <a:avLst/>
          </a:prstGeom>
          <a:noFill/>
        </p:spPr>
        <p:txBody>
          <a:bodyPr wrap="square">
            <a:spAutoFit/>
          </a:bodyPr>
          <a:lstStyle/>
          <a:p>
            <a:pPr algn="just"/>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Thời</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gian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Buổi</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sáng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mùa</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đông</a:t>
            </a:r>
            <a:r>
              <a:rPr lang="en-US" sz="2600" dirty="0">
                <a:effectLst/>
                <a:latin typeface="Times New Roman" pitchFamily="18" charset="0"/>
                <a:ea typeface="Calibri" panose="020F0502020204030204" pitchFamily="34" charset="0"/>
                <a:cs typeface="Times New Roman" pitchFamily="18" charset="0"/>
              </a:rPr>
              <a:t>.</a:t>
            </a:r>
          </a:p>
          <a:p>
            <a:pPr algn="just"/>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Không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gian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Dãy</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nhà</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lá</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chợ</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vắng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rác</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bẩn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rải</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rác</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lẫn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lá</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rụng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mặt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đất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rắn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lại</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và</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nứt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nẻ</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những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đường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nhỏ</a:t>
            </a:r>
            <a:r>
              <a:rPr lang="en-US" sz="2600" dirty="0">
                <a:effectLst/>
                <a:latin typeface="Times New Roman" pitchFamily="18" charset="0"/>
                <a:ea typeface="Calibri" panose="020F0502020204030204" pitchFamily="34" charset="0"/>
                <a:cs typeface="Times New Roman" pitchFamily="18" charset="0"/>
              </a:rPr>
              <a:t>.</a:t>
            </a:r>
          </a:p>
          <a:p>
            <a:pPr algn="just"/>
            <a:r>
              <a:rPr lang="en-US" sz="2600"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Sự</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lạnh</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lẽo</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trống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vắng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khắc</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nghiệt</a:t>
            </a:r>
            <a:r>
              <a:rPr lang="en-US" sz="2600" dirty="0">
                <a:effectLst/>
                <a:latin typeface="Times New Roman" pitchFamily="18" charset="0"/>
                <a:ea typeface="Calibri" panose="020F0502020204030204" pitchFamily="34" charset="0"/>
                <a:cs typeface="Times New Roman" pitchFamily="18" charset="0"/>
              </a:rPr>
              <a:t>.</a:t>
            </a:r>
          </a:p>
          <a:p>
            <a:pPr algn="just"/>
            <a:r>
              <a:rPr lang="en-US" sz="2600"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Giá</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trị</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hiện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thực</a:t>
            </a:r>
            <a:r>
              <a:rPr lang="en-US" sz="2600" dirty="0">
                <a:effectLst/>
                <a:latin typeface="Times New Roman" pitchFamily="18" charset="0"/>
                <a:ea typeface="Calibri" panose="020F0502020204030204" pitchFamily="34" charset="0"/>
                <a:cs typeface="Times New Roman" pitchFamily="18" charset="0"/>
              </a:rPr>
              <a:t>.</a:t>
            </a:r>
          </a:p>
        </p:txBody>
      </p:sp>
      <p:sp>
        <p:nvSpPr>
          <p:cNvPr id="16" name="TextBox 15">
            <a:extLst>
              <a:ext uri="{FF2B5EF4-FFF2-40B4-BE49-F238E27FC236}">
                <a16:creationId xmlns:a16="http://schemas.microsoft.com/office/drawing/2014/main" xmlns="" id="{001390E3-CA8D-45DA-A3BB-D3FC8106A4CB}"/>
              </a:ext>
            </a:extLst>
          </p:cNvPr>
          <p:cNvSpPr txBox="1"/>
          <p:nvPr/>
        </p:nvSpPr>
        <p:spPr>
          <a:xfrm>
            <a:off x="6992681" y="3139327"/>
            <a:ext cx="4890463" cy="2893100"/>
          </a:xfrm>
          <a:prstGeom prst="rect">
            <a:avLst/>
          </a:prstGeom>
          <a:noFill/>
        </p:spPr>
        <p:txBody>
          <a:bodyPr wrap="square">
            <a:spAutoFit/>
          </a:bodyPr>
          <a:lstStyle/>
          <a:p>
            <a:pPr algn="just"/>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Sự</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ấm</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áp</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của</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tình</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cảm</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gia</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đình</a:t>
            </a:r>
            <a:r>
              <a:rPr lang="en-US" sz="2600" dirty="0">
                <a:effectLst/>
                <a:latin typeface="Times New Roman" pitchFamily="18" charset="0"/>
                <a:ea typeface="Calibri" panose="020F0502020204030204" pitchFamily="34" charset="0"/>
                <a:cs typeface="Times New Roman" pitchFamily="18" charset="0"/>
              </a:rPr>
              <a:t>.</a:t>
            </a:r>
          </a:p>
          <a:p>
            <a:pPr algn="just"/>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Sự</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ấm</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áp</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của</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tình</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cảm</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cộng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đồng</a:t>
            </a:r>
            <a:r>
              <a:rPr lang="en-US" sz="2600" dirty="0">
                <a:effectLst/>
                <a:latin typeface="Times New Roman" pitchFamily="18" charset="0"/>
                <a:ea typeface="Calibri" panose="020F0502020204030204" pitchFamily="34" charset="0"/>
                <a:cs typeface="Times New Roman" pitchFamily="18" charset="0"/>
              </a:rPr>
              <a:t>.</a:t>
            </a:r>
          </a:p>
          <a:p>
            <a:pPr algn="just"/>
            <a:r>
              <a:rPr lang="en-US" sz="2600"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Sự</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lạnh</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lẽo</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của</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tiết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trời</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khổng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thể</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ảnh</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hưởng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đến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sự</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ấm</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áp</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trong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lòng</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mỗi</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người</a:t>
            </a:r>
            <a:r>
              <a:rPr lang="en-US" sz="2600" dirty="0">
                <a:effectLst/>
                <a:latin typeface="Times New Roman" pitchFamily="18" charset="0"/>
                <a:ea typeface="Calibri" panose="020F0502020204030204" pitchFamily="34" charset="0"/>
                <a:cs typeface="Times New Roman" pitchFamily="18" charset="0"/>
              </a:rPr>
              <a:t>.</a:t>
            </a:r>
          </a:p>
          <a:p>
            <a:r>
              <a:rPr lang="en-US" sz="2600" dirty="0">
                <a:latin typeface="Times New Roman" pitchFamily="18" charset="0"/>
                <a:ea typeface="Calibri" panose="020F0502020204030204" pitchFamily="34" charset="0"/>
                <a:cs typeface="Times New Roman" pitchFamily="18" charset="0"/>
                <a:sym typeface="Wingdings" panose="05000000000000000000" pitchFamily="2" charset="2"/>
              </a:rPr>
              <a:t></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Giá</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trị</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nhân</a:t>
            </a:r>
            <a:r>
              <a:rPr lang="en-US" sz="2600" dirty="0">
                <a:effectLst/>
                <a:latin typeface="Times New Roman" pitchFamily="18" charset="0"/>
                <a:ea typeface="Calibri" panose="020F0502020204030204" pitchFamily="34" charset="0"/>
                <a:cs typeface="Times New Roman" pitchFamily="18" charset="0"/>
              </a:rPr>
              <a:t> </a:t>
            </a:r>
            <a:r>
              <a:rPr lang="en-US" sz="2600" dirty="0" err="1">
                <a:effectLst/>
                <a:latin typeface="Times New Roman" pitchFamily="18" charset="0"/>
                <a:ea typeface="Calibri" panose="020F0502020204030204" pitchFamily="34" charset="0"/>
                <a:cs typeface="Times New Roman" pitchFamily="18" charset="0"/>
              </a:rPr>
              <a:t>đạo</a:t>
            </a:r>
            <a:r>
              <a:rPr lang="en-US" sz="2600" dirty="0">
                <a:effectLst/>
                <a:latin typeface="Times New Roman" pitchFamily="18" charset="0"/>
                <a:ea typeface="Calibri" panose="020F0502020204030204" pitchFamily="34" charset="0"/>
                <a:cs typeface="Times New Roman" pitchFamily="18" charset="0"/>
              </a:rPr>
              <a:t>.</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30348324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8" grpId="0" animBg="1"/>
          <p:bldP spid="19" grpId="0" animBg="1"/>
          <p:bldP spid="24" grpId="0"/>
          <p:bldP spid="25" grpId="0"/>
          <p:bldP spid="2"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8" grpId="0" animBg="1"/>
          <p:bldP spid="19" grpId="0" animBg="1"/>
          <p:bldP spid="24" grpId="0"/>
          <p:bldP spid="25" grpId="0"/>
          <p:bldP spid="2" grpId="0"/>
          <p:bldP spid="15" grpId="0"/>
          <p:bldP spid="16"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a:extLst>
              <a:ext uri="{FF2B5EF4-FFF2-40B4-BE49-F238E27FC236}">
                <a16:creationId xmlns:a16="http://schemas.microsoft.com/office/drawing/2014/main" xmlns="" id="{5A654C9D-02F1-425C-8B40-1DC53EC8C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536"/>
            <a:ext cx="12192000" cy="5968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77EB620-7C68-4ACD-8331-72FEBC2C0F62}"/>
              </a:ext>
            </a:extLst>
          </p:cNvPr>
          <p:cNvSpPr txBox="1"/>
          <p:nvPr/>
        </p:nvSpPr>
        <p:spPr>
          <a:xfrm flipH="1">
            <a:off x="720434" y="2456375"/>
            <a:ext cx="10797310" cy="2092881"/>
          </a:xfrm>
          <a:prstGeom prst="rect">
            <a:avLst/>
          </a:prstGeom>
          <a:noFill/>
        </p:spPr>
        <p:txBody>
          <a:bodyPr wrap="square" rtlCol="0">
            <a:spAutoFit/>
          </a:bodyPr>
          <a:lstStyle/>
          <a:p>
            <a:pPr algn="ctr"/>
            <a:r>
              <a:rPr lang="en-US" sz="13000" dirty="0">
                <a:solidFill>
                  <a:srgbClr val="FF0000"/>
                </a:solidFill>
                <a:latin typeface="Times New Roman" pitchFamily="18" charset="0"/>
                <a:cs typeface="Times New Roman" pitchFamily="18" charset="0"/>
              </a:rPr>
              <a:t>III. </a:t>
            </a:r>
            <a:r>
              <a:rPr lang="en-US" sz="13000" dirty="0" err="1">
                <a:solidFill>
                  <a:srgbClr val="FF0000"/>
                </a:solidFill>
                <a:latin typeface="Times New Roman" pitchFamily="18" charset="0"/>
                <a:cs typeface="Times New Roman" pitchFamily="18" charset="0"/>
              </a:rPr>
              <a:t>Tổng</a:t>
            </a:r>
            <a:r>
              <a:rPr lang="en-US" sz="13000" dirty="0">
                <a:solidFill>
                  <a:srgbClr val="FF0000"/>
                </a:solidFill>
                <a:latin typeface="Times New Roman" pitchFamily="18" charset="0"/>
                <a:cs typeface="Times New Roman" pitchFamily="18" charset="0"/>
              </a:rPr>
              <a:t> </a:t>
            </a:r>
            <a:r>
              <a:rPr lang="en-US" sz="13000" dirty="0" err="1">
                <a:solidFill>
                  <a:srgbClr val="FF0000"/>
                </a:solidFill>
                <a:latin typeface="Times New Roman" pitchFamily="18" charset="0"/>
                <a:cs typeface="Times New Roman" pitchFamily="18" charset="0"/>
              </a:rPr>
              <a:t>kết</a:t>
            </a:r>
            <a:endParaRPr lang="en-SG" sz="1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959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26A430-B140-4A85-AB91-788D07040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0"/>
            <a:ext cx="6858000" cy="6858000"/>
          </a:xfrm>
          <a:prstGeom prst="rect">
            <a:avLst/>
          </a:prstGeom>
        </p:spPr>
      </p:pic>
      <p:sp>
        <p:nvSpPr>
          <p:cNvPr id="4" name="Cloud 3">
            <a:extLst>
              <a:ext uri="{FF2B5EF4-FFF2-40B4-BE49-F238E27FC236}">
                <a16:creationId xmlns:a16="http://schemas.microsoft.com/office/drawing/2014/main" xmlns="" id="{76DBBDAA-6907-4D42-BC96-32FECC5CA793}"/>
              </a:ext>
            </a:extLst>
          </p:cNvPr>
          <p:cNvSpPr/>
          <p:nvPr/>
        </p:nvSpPr>
        <p:spPr>
          <a:xfrm rot="281620">
            <a:off x="4724401" y="825162"/>
            <a:ext cx="6858000" cy="3987800"/>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rgbClr val="FF0000"/>
              </a:solidFill>
              <a:latin typeface="#9Slide05 SVNBulgary" pitchFamily="2" charset="0"/>
              <a:cs typeface="+mn-ea"/>
              <a:sym typeface="+mn-lt"/>
            </a:endParaRPr>
          </a:p>
        </p:txBody>
      </p:sp>
      <p:sp>
        <p:nvSpPr>
          <p:cNvPr id="6" name="TextBox 5">
            <a:extLst>
              <a:ext uri="{FF2B5EF4-FFF2-40B4-BE49-F238E27FC236}">
                <a16:creationId xmlns:a16="http://schemas.microsoft.com/office/drawing/2014/main" xmlns="" id="{F7347B3F-2298-410D-9B40-331BF6DDC649}"/>
              </a:ext>
            </a:extLst>
          </p:cNvPr>
          <p:cNvSpPr txBox="1"/>
          <p:nvPr/>
        </p:nvSpPr>
        <p:spPr>
          <a:xfrm>
            <a:off x="5435600" y="1631434"/>
            <a:ext cx="5689600" cy="3170099"/>
          </a:xfrm>
          <a:prstGeom prst="rect">
            <a:avLst/>
          </a:prstGeom>
          <a:noFill/>
        </p:spPr>
        <p:txBody>
          <a:bodyPr wrap="square">
            <a:spAutoFit/>
          </a:bodyPr>
          <a:lstStyle/>
          <a:p>
            <a:pPr algn="ctr"/>
            <a:r>
              <a:rPr lang="en-US" altLang="zh-CN" sz="5000" dirty="0" err="1">
                <a:solidFill>
                  <a:srgbClr val="FF0000"/>
                </a:solidFill>
                <a:latin typeface="Times New Roman" pitchFamily="18" charset="0"/>
                <a:cs typeface="Times New Roman" pitchFamily="18" charset="0"/>
                <a:sym typeface="+mn-lt"/>
              </a:rPr>
              <a:t>Đọc</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văn</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bản</a:t>
            </a:r>
            <a:r>
              <a:rPr lang="en-US" altLang="zh-CN" sz="5000" dirty="0">
                <a:solidFill>
                  <a:srgbClr val="FF0000"/>
                </a:solidFill>
                <a:latin typeface="Times New Roman" pitchFamily="18" charset="0"/>
                <a:cs typeface="Times New Roman" pitchFamily="18" charset="0"/>
                <a:sym typeface="+mn-lt"/>
              </a:rPr>
              <a:t> + </a:t>
            </a:r>
            <a:r>
              <a:rPr lang="en-US" altLang="zh-CN" sz="5000" dirty="0" err="1">
                <a:solidFill>
                  <a:srgbClr val="FF0000"/>
                </a:solidFill>
                <a:latin typeface="Times New Roman" pitchFamily="18" charset="0"/>
                <a:cs typeface="Times New Roman" pitchFamily="18" charset="0"/>
                <a:sym typeface="+mn-lt"/>
              </a:rPr>
              <a:t>Sắp</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xếp</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các</a:t>
            </a:r>
            <a:r>
              <a:rPr lang="en-US" altLang="zh-CN" sz="5000" dirty="0">
                <a:solidFill>
                  <a:srgbClr val="FF0000"/>
                </a:solidFill>
                <a:latin typeface="Times New Roman" pitchFamily="18" charset="0"/>
                <a:cs typeface="Times New Roman" pitchFamily="18" charset="0"/>
                <a:sym typeface="+mn-lt"/>
              </a:rPr>
              <a:t> ý </a:t>
            </a:r>
            <a:r>
              <a:rPr lang="en-US" altLang="zh-CN" sz="5000" dirty="0" err="1">
                <a:solidFill>
                  <a:srgbClr val="FF0000"/>
                </a:solidFill>
                <a:latin typeface="Times New Roman" pitchFamily="18" charset="0"/>
                <a:cs typeface="Times New Roman" pitchFamily="18" charset="0"/>
                <a:sym typeface="+mn-lt"/>
              </a:rPr>
              <a:t>sau</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theo</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trình</a:t>
            </a:r>
            <a:r>
              <a:rPr lang="en-US" altLang="zh-CN" sz="5000" dirty="0">
                <a:solidFill>
                  <a:srgbClr val="FF0000"/>
                </a:solidFill>
                <a:latin typeface="Times New Roman" pitchFamily="18" charset="0"/>
                <a:cs typeface="Times New Roman" pitchFamily="18" charset="0"/>
                <a:sym typeface="+mn-lt"/>
              </a:rPr>
              <a:t> </a:t>
            </a:r>
          </a:p>
          <a:p>
            <a:pPr algn="ctr"/>
            <a:r>
              <a:rPr lang="en-US" altLang="zh-CN" sz="5000" dirty="0" err="1">
                <a:solidFill>
                  <a:srgbClr val="FF0000"/>
                </a:solidFill>
                <a:latin typeface="Times New Roman" pitchFamily="18" charset="0"/>
                <a:cs typeface="Times New Roman" pitchFamily="18" charset="0"/>
                <a:sym typeface="+mn-lt"/>
              </a:rPr>
              <a:t>tự</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thời</a:t>
            </a:r>
            <a:r>
              <a:rPr lang="en-US" altLang="zh-CN" sz="5000" dirty="0">
                <a:solidFill>
                  <a:srgbClr val="FF0000"/>
                </a:solidFill>
                <a:latin typeface="Times New Roman" pitchFamily="18" charset="0"/>
                <a:cs typeface="Times New Roman" pitchFamily="18" charset="0"/>
                <a:sym typeface="+mn-lt"/>
              </a:rPr>
              <a:t> </a:t>
            </a:r>
            <a:r>
              <a:rPr lang="en-US" altLang="zh-CN" sz="5000" dirty="0" err="1">
                <a:solidFill>
                  <a:srgbClr val="FF0000"/>
                </a:solidFill>
                <a:latin typeface="Times New Roman" pitchFamily="18" charset="0"/>
                <a:cs typeface="Times New Roman" pitchFamily="18" charset="0"/>
                <a:sym typeface="+mn-lt"/>
              </a:rPr>
              <a:t>gian</a:t>
            </a:r>
            <a:endParaRPr lang="zh-CN" altLang="en-US" sz="5000" dirty="0">
              <a:solidFill>
                <a:srgbClr val="FF000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85178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8">
            <a:extLst>
              <a:ext uri="{FF2B5EF4-FFF2-40B4-BE49-F238E27FC236}">
                <a16:creationId xmlns:a16="http://schemas.microsoft.com/office/drawing/2014/main" xmlns="" id="{176036F2-EA86-4107-B0B2-257365FD328E}"/>
              </a:ext>
            </a:extLst>
          </p:cNvPr>
          <p:cNvGrpSpPr/>
          <p:nvPr/>
        </p:nvGrpSpPr>
        <p:grpSpPr>
          <a:xfrm>
            <a:off x="1210229" y="256234"/>
            <a:ext cx="1784744" cy="1981077"/>
            <a:chOff x="1630325" y="1027988"/>
            <a:chExt cx="2095864" cy="2613314"/>
          </a:xfrm>
        </p:grpSpPr>
        <p:grpSp>
          <p:nvGrpSpPr>
            <p:cNvPr id="3" name="组合 99">
              <a:extLst>
                <a:ext uri="{FF2B5EF4-FFF2-40B4-BE49-F238E27FC236}">
                  <a16:creationId xmlns:a16="http://schemas.microsoft.com/office/drawing/2014/main" xmlns="" id="{EE6459EA-CB05-4E50-8765-BA0051C9BA75}"/>
                </a:ext>
              </a:extLst>
            </p:cNvPr>
            <p:cNvGrpSpPr/>
            <p:nvPr/>
          </p:nvGrpSpPr>
          <p:grpSpPr>
            <a:xfrm>
              <a:off x="1630325" y="1027988"/>
              <a:ext cx="2095864" cy="2613314"/>
              <a:chOff x="3295850" y="1908877"/>
              <a:chExt cx="3738030" cy="4660916"/>
            </a:xfrm>
          </p:grpSpPr>
          <p:sp>
            <p:nvSpPr>
              <p:cNvPr id="5" name="圆角矩形 101">
                <a:extLst>
                  <a:ext uri="{FF2B5EF4-FFF2-40B4-BE49-F238E27FC236}">
                    <a16:creationId xmlns:a16="http://schemas.microsoft.com/office/drawing/2014/main" xmlns="" id="{08233222-B6C5-41A8-ABE7-73F5E98D1B4C}"/>
                  </a:ext>
                </a:extLst>
              </p:cNvPr>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6" name="Freeform 5">
                <a:extLst>
                  <a:ext uri="{FF2B5EF4-FFF2-40B4-BE49-F238E27FC236}">
                    <a16:creationId xmlns:a16="http://schemas.microsoft.com/office/drawing/2014/main" xmlns="" id="{039E33F6-CD1C-4811-A0F8-0BFC2707891A}"/>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7" name="Freeform 5">
                <a:extLst>
                  <a:ext uri="{FF2B5EF4-FFF2-40B4-BE49-F238E27FC236}">
                    <a16:creationId xmlns:a16="http://schemas.microsoft.com/office/drawing/2014/main" xmlns="" id="{78EC833B-3272-4491-BF1C-130FFC2BBBEA}"/>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grpSp>
        <p:sp>
          <p:nvSpPr>
            <p:cNvPr id="4" name="文本框 100">
              <a:extLst>
                <a:ext uri="{FF2B5EF4-FFF2-40B4-BE49-F238E27FC236}">
                  <a16:creationId xmlns:a16="http://schemas.microsoft.com/office/drawing/2014/main" xmlns="" id="{7E155CED-D43B-4E65-B53F-1D3C9AA2B745}"/>
                </a:ext>
              </a:extLst>
            </p:cNvPr>
            <p:cNvSpPr txBox="1"/>
            <p:nvPr/>
          </p:nvSpPr>
          <p:spPr>
            <a:xfrm>
              <a:off x="1988734" y="1620160"/>
              <a:ext cx="772855" cy="690199"/>
            </a:xfrm>
            <a:prstGeom prst="rect">
              <a:avLst/>
            </a:prstGeom>
            <a:noFill/>
          </p:spPr>
          <p:txBody>
            <a:bodyPr wrap="square" rtlCol="0">
              <a:spAutoFit/>
            </a:bodyPr>
            <a:lstStyle/>
            <a:p>
              <a:pPr algn="ctr"/>
              <a:r>
                <a:rPr lang="en-US" altLang="zh-CN" sz="2800" b="1" dirty="0" err="1">
                  <a:solidFill>
                    <a:schemeClr val="bg1"/>
                  </a:solidFill>
                  <a:latin typeface="Times New Roman" pitchFamily="18" charset="0"/>
                  <a:ea typeface="微软雅黑" panose="020B0503020204020204" pitchFamily="34" charset="-122"/>
                  <a:cs typeface="Times New Roman" pitchFamily="18" charset="0"/>
                </a:rPr>
                <a:t>Đi</a:t>
              </a:r>
              <a:endParaRPr lang="zh-CN" altLang="en-US" sz="2800" b="1" dirty="0">
                <a:solidFill>
                  <a:schemeClr val="bg1"/>
                </a:solidFill>
                <a:latin typeface="Times New Roman" pitchFamily="18" charset="0"/>
                <a:ea typeface="微软雅黑" panose="020B0503020204020204" pitchFamily="34" charset="-122"/>
                <a:cs typeface="Times New Roman" pitchFamily="18" charset="0"/>
              </a:endParaRPr>
            </a:p>
          </p:txBody>
        </p:sp>
      </p:grpSp>
      <p:grpSp>
        <p:nvGrpSpPr>
          <p:cNvPr id="8" name="组合 105">
            <a:extLst>
              <a:ext uri="{FF2B5EF4-FFF2-40B4-BE49-F238E27FC236}">
                <a16:creationId xmlns:a16="http://schemas.microsoft.com/office/drawing/2014/main" xmlns="" id="{548B09AD-658A-46D7-A8AE-DF7D87BE5400}"/>
              </a:ext>
            </a:extLst>
          </p:cNvPr>
          <p:cNvGrpSpPr/>
          <p:nvPr/>
        </p:nvGrpSpPr>
        <p:grpSpPr>
          <a:xfrm>
            <a:off x="2787537" y="241129"/>
            <a:ext cx="1778594" cy="1981077"/>
            <a:chOff x="3099413" y="1027988"/>
            <a:chExt cx="2088642" cy="2613314"/>
          </a:xfrm>
        </p:grpSpPr>
        <p:grpSp>
          <p:nvGrpSpPr>
            <p:cNvPr id="9" name="组合 106">
              <a:extLst>
                <a:ext uri="{FF2B5EF4-FFF2-40B4-BE49-F238E27FC236}">
                  <a16:creationId xmlns:a16="http://schemas.microsoft.com/office/drawing/2014/main" xmlns="" id="{88968BD7-0F21-4696-8F4D-285C10085095}"/>
                </a:ext>
              </a:extLst>
            </p:cNvPr>
            <p:cNvGrpSpPr/>
            <p:nvPr/>
          </p:nvGrpSpPr>
          <p:grpSpPr>
            <a:xfrm>
              <a:off x="3099413" y="1027988"/>
              <a:ext cx="2088642" cy="2613314"/>
              <a:chOff x="3295850" y="1895995"/>
              <a:chExt cx="3725149" cy="4660916"/>
            </a:xfrm>
          </p:grpSpPr>
          <p:sp>
            <p:nvSpPr>
              <p:cNvPr id="11" name="圆角矩形 108">
                <a:extLst>
                  <a:ext uri="{FF2B5EF4-FFF2-40B4-BE49-F238E27FC236}">
                    <a16:creationId xmlns:a16="http://schemas.microsoft.com/office/drawing/2014/main" xmlns="" id="{A19AE30F-D128-42D8-BBEB-EFA620E9D76E}"/>
                  </a:ext>
                </a:extLst>
              </p:cNvPr>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12" name="Freeform 5">
                <a:extLst>
                  <a:ext uri="{FF2B5EF4-FFF2-40B4-BE49-F238E27FC236}">
                    <a16:creationId xmlns:a16="http://schemas.microsoft.com/office/drawing/2014/main" xmlns="" id="{4FF3E293-3F9D-48B2-A6B6-FCE4703AD3E7}"/>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13" name="Freeform 5">
                <a:extLst>
                  <a:ext uri="{FF2B5EF4-FFF2-40B4-BE49-F238E27FC236}">
                    <a16:creationId xmlns:a16="http://schemas.microsoft.com/office/drawing/2014/main" xmlns="" id="{AFDD3BCB-AF3F-4839-A8E0-0AFFD361E6AC}"/>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grpSp>
        <p:sp>
          <p:nvSpPr>
            <p:cNvPr id="10" name="文本框 107">
              <a:extLst>
                <a:ext uri="{FF2B5EF4-FFF2-40B4-BE49-F238E27FC236}">
                  <a16:creationId xmlns:a16="http://schemas.microsoft.com/office/drawing/2014/main" xmlns="" id="{863B7080-0B1C-4EB1-9B96-F0CCDB958989}"/>
                </a:ext>
              </a:extLst>
            </p:cNvPr>
            <p:cNvSpPr txBox="1"/>
            <p:nvPr/>
          </p:nvSpPr>
          <p:spPr>
            <a:xfrm>
              <a:off x="3403675" y="1627288"/>
              <a:ext cx="945955" cy="690199"/>
            </a:xfrm>
            <a:prstGeom prst="rect">
              <a:avLst/>
            </a:prstGeom>
            <a:noFill/>
          </p:spPr>
          <p:txBody>
            <a:bodyPr wrap="square" rtlCol="0">
              <a:spAutoFit/>
            </a:bodyPr>
            <a:lstStyle/>
            <a:p>
              <a:pPr algn="ctr"/>
              <a:r>
                <a:rPr lang="en-US" altLang="zh-CN" sz="2800" b="1" dirty="0" err="1">
                  <a:solidFill>
                    <a:schemeClr val="bg1"/>
                  </a:solidFill>
                  <a:latin typeface="Times New Roman" pitchFamily="18" charset="0"/>
                  <a:ea typeface="微软雅黑" panose="020B0503020204020204" pitchFamily="34" charset="-122"/>
                  <a:cs typeface="Times New Roman" pitchFamily="18" charset="0"/>
                </a:rPr>
                <a:t>tìm</a:t>
              </a:r>
              <a:endParaRPr lang="zh-CN" altLang="en-US" sz="2800" b="1" dirty="0">
                <a:solidFill>
                  <a:schemeClr val="bg1"/>
                </a:solidFill>
                <a:latin typeface="Times New Roman" pitchFamily="18" charset="0"/>
                <a:ea typeface="微软雅黑" panose="020B0503020204020204" pitchFamily="34" charset="-122"/>
                <a:cs typeface="Times New Roman" pitchFamily="18" charset="0"/>
              </a:endParaRPr>
            </a:p>
          </p:txBody>
        </p:sp>
      </p:grpSp>
      <p:grpSp>
        <p:nvGrpSpPr>
          <p:cNvPr id="14" name="组合 112">
            <a:extLst>
              <a:ext uri="{FF2B5EF4-FFF2-40B4-BE49-F238E27FC236}">
                <a16:creationId xmlns:a16="http://schemas.microsoft.com/office/drawing/2014/main" xmlns="" id="{41569ABC-7D2E-45B0-9096-173A19AE4C12}"/>
              </a:ext>
            </a:extLst>
          </p:cNvPr>
          <p:cNvGrpSpPr/>
          <p:nvPr/>
        </p:nvGrpSpPr>
        <p:grpSpPr>
          <a:xfrm>
            <a:off x="4342824" y="256234"/>
            <a:ext cx="1778594" cy="1981077"/>
            <a:chOff x="4589518" y="1003554"/>
            <a:chExt cx="2088642" cy="2613314"/>
          </a:xfrm>
        </p:grpSpPr>
        <p:grpSp>
          <p:nvGrpSpPr>
            <p:cNvPr id="15" name="组合 113">
              <a:extLst>
                <a:ext uri="{FF2B5EF4-FFF2-40B4-BE49-F238E27FC236}">
                  <a16:creationId xmlns:a16="http://schemas.microsoft.com/office/drawing/2014/main" xmlns="" id="{4D52523E-C81F-4CF7-9D39-E543ADC2A8CF}"/>
                </a:ext>
              </a:extLst>
            </p:cNvPr>
            <p:cNvGrpSpPr/>
            <p:nvPr/>
          </p:nvGrpSpPr>
          <p:grpSpPr>
            <a:xfrm>
              <a:off x="4589518" y="1003554"/>
              <a:ext cx="2088642" cy="2613314"/>
              <a:chOff x="3295850" y="1895995"/>
              <a:chExt cx="3725149" cy="4660916"/>
            </a:xfrm>
          </p:grpSpPr>
          <p:sp>
            <p:nvSpPr>
              <p:cNvPr id="17" name="圆角矩形 115">
                <a:extLst>
                  <a:ext uri="{FF2B5EF4-FFF2-40B4-BE49-F238E27FC236}">
                    <a16:creationId xmlns:a16="http://schemas.microsoft.com/office/drawing/2014/main" xmlns="" id="{35A727B0-DA4A-46E2-BCB7-6F6B21FC043A}"/>
                  </a:ext>
                </a:extLst>
              </p:cNvPr>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18" name="Freeform 5">
                <a:extLst>
                  <a:ext uri="{FF2B5EF4-FFF2-40B4-BE49-F238E27FC236}">
                    <a16:creationId xmlns:a16="http://schemas.microsoft.com/office/drawing/2014/main" xmlns="" id="{7DFDEADB-3DC9-4D24-AF3F-36C028430AB5}"/>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19" name="Freeform 5">
                <a:extLst>
                  <a:ext uri="{FF2B5EF4-FFF2-40B4-BE49-F238E27FC236}">
                    <a16:creationId xmlns:a16="http://schemas.microsoft.com/office/drawing/2014/main" xmlns="" id="{100638AD-996E-407D-9230-A12B6888DAA6}"/>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grpSp>
        <p:sp>
          <p:nvSpPr>
            <p:cNvPr id="16" name="文本框 114">
              <a:extLst>
                <a:ext uri="{FF2B5EF4-FFF2-40B4-BE49-F238E27FC236}">
                  <a16:creationId xmlns:a16="http://schemas.microsoft.com/office/drawing/2014/main" xmlns="" id="{67198400-095C-488A-948E-11273DC08D5E}"/>
                </a:ext>
              </a:extLst>
            </p:cNvPr>
            <p:cNvSpPr txBox="1"/>
            <p:nvPr/>
          </p:nvSpPr>
          <p:spPr>
            <a:xfrm>
              <a:off x="4782481" y="1604285"/>
              <a:ext cx="1107182" cy="609000"/>
            </a:xfrm>
            <a:prstGeom prst="rect">
              <a:avLst/>
            </a:prstGeom>
            <a:noFill/>
          </p:spPr>
          <p:txBody>
            <a:bodyPr wrap="square" rtlCol="0">
              <a:spAutoFit/>
            </a:bodyPr>
            <a:lstStyle/>
            <a:p>
              <a:pPr algn="ctr"/>
              <a:r>
                <a:rPr lang="en-US" altLang="zh-CN" sz="2400" b="1" dirty="0" err="1">
                  <a:solidFill>
                    <a:schemeClr val="bg1"/>
                  </a:solidFill>
                  <a:latin typeface="Times New Roman" pitchFamily="18" charset="0"/>
                  <a:ea typeface="微软雅黑" panose="020B0503020204020204" pitchFamily="34" charset="-122"/>
                  <a:cs typeface="Times New Roman" pitchFamily="18" charset="0"/>
                </a:rPr>
                <a:t>ẩn</a:t>
              </a:r>
              <a:endParaRPr lang="zh-CN" altLang="en-US" sz="2400" b="1" dirty="0">
                <a:solidFill>
                  <a:schemeClr val="bg1"/>
                </a:solidFill>
                <a:latin typeface="Times New Roman" pitchFamily="18" charset="0"/>
                <a:ea typeface="微软雅黑" panose="020B0503020204020204" pitchFamily="34" charset="-122"/>
                <a:cs typeface="Times New Roman" pitchFamily="18" charset="0"/>
              </a:endParaRPr>
            </a:p>
          </p:txBody>
        </p:sp>
      </p:grpSp>
      <p:grpSp>
        <p:nvGrpSpPr>
          <p:cNvPr id="20" name="组合 119">
            <a:extLst>
              <a:ext uri="{FF2B5EF4-FFF2-40B4-BE49-F238E27FC236}">
                <a16:creationId xmlns:a16="http://schemas.microsoft.com/office/drawing/2014/main" xmlns="" id="{B5405988-A148-4D36-92DF-84B4616D2FCA}"/>
              </a:ext>
            </a:extLst>
          </p:cNvPr>
          <p:cNvGrpSpPr/>
          <p:nvPr/>
        </p:nvGrpSpPr>
        <p:grpSpPr>
          <a:xfrm>
            <a:off x="5898111" y="241129"/>
            <a:ext cx="1778594" cy="1981077"/>
            <a:chOff x="6054605" y="1003554"/>
            <a:chExt cx="2088642" cy="2613314"/>
          </a:xfrm>
        </p:grpSpPr>
        <p:grpSp>
          <p:nvGrpSpPr>
            <p:cNvPr id="21" name="组合 120">
              <a:extLst>
                <a:ext uri="{FF2B5EF4-FFF2-40B4-BE49-F238E27FC236}">
                  <a16:creationId xmlns:a16="http://schemas.microsoft.com/office/drawing/2014/main" xmlns="" id="{1E85470F-3D13-4C5E-A158-20B6096FF91F}"/>
                </a:ext>
              </a:extLst>
            </p:cNvPr>
            <p:cNvGrpSpPr/>
            <p:nvPr/>
          </p:nvGrpSpPr>
          <p:grpSpPr>
            <a:xfrm>
              <a:off x="6054605" y="1003554"/>
              <a:ext cx="2088642" cy="2613314"/>
              <a:chOff x="3295850" y="1895995"/>
              <a:chExt cx="3725149" cy="4660916"/>
            </a:xfrm>
          </p:grpSpPr>
          <p:sp>
            <p:nvSpPr>
              <p:cNvPr id="23" name="圆角矩形 122">
                <a:extLst>
                  <a:ext uri="{FF2B5EF4-FFF2-40B4-BE49-F238E27FC236}">
                    <a16:creationId xmlns:a16="http://schemas.microsoft.com/office/drawing/2014/main" xmlns="" id="{AF18A22B-3B56-4494-A76C-200A7D355EBB}"/>
                  </a:ext>
                </a:extLst>
              </p:cNvPr>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24" name="Freeform 5">
                <a:extLst>
                  <a:ext uri="{FF2B5EF4-FFF2-40B4-BE49-F238E27FC236}">
                    <a16:creationId xmlns:a16="http://schemas.microsoft.com/office/drawing/2014/main" xmlns="" id="{A0C5895F-FC40-42CC-9715-E17AD2D9F7CB}"/>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25" name="Freeform 5">
                <a:extLst>
                  <a:ext uri="{FF2B5EF4-FFF2-40B4-BE49-F238E27FC236}">
                    <a16:creationId xmlns:a16="http://schemas.microsoft.com/office/drawing/2014/main" xmlns="" id="{F5326E33-C5DF-4B75-B165-20F120FEBADC}"/>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148C8"/>
              </a:soli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dirty="0">
                  <a:solidFill>
                    <a:prstClr val="black"/>
                  </a:solidFill>
                  <a:latin typeface="Times New Roman" pitchFamily="18" charset="0"/>
                  <a:ea typeface="微软雅黑" panose="020B0503020204020204" pitchFamily="34" charset="-122"/>
                  <a:cs typeface="Times New Roman" pitchFamily="18" charset="0"/>
                </a:endParaRPr>
              </a:p>
            </p:txBody>
          </p:sp>
        </p:grpSp>
        <p:sp>
          <p:nvSpPr>
            <p:cNvPr id="22" name="文本框 121">
              <a:extLst>
                <a:ext uri="{FF2B5EF4-FFF2-40B4-BE49-F238E27FC236}">
                  <a16:creationId xmlns:a16="http://schemas.microsoft.com/office/drawing/2014/main" xmlns="" id="{293A0507-19D2-4FA1-9A7F-AB85DFD01300}"/>
                </a:ext>
              </a:extLst>
            </p:cNvPr>
            <p:cNvSpPr txBox="1"/>
            <p:nvPr/>
          </p:nvSpPr>
          <p:spPr>
            <a:xfrm>
              <a:off x="6391102" y="1620647"/>
              <a:ext cx="819633" cy="609000"/>
            </a:xfrm>
            <a:prstGeom prst="rect">
              <a:avLst/>
            </a:prstGeom>
            <a:noFill/>
          </p:spPr>
          <p:txBody>
            <a:bodyPr wrap="square" rtlCol="0">
              <a:spAutoFit/>
            </a:bodyPr>
            <a:lstStyle/>
            <a:p>
              <a:pPr algn="ctr"/>
              <a:r>
                <a:rPr lang="en-US" altLang="zh-CN" sz="2400" b="1" dirty="0" err="1">
                  <a:solidFill>
                    <a:schemeClr val="bg1"/>
                  </a:solidFill>
                  <a:latin typeface="Times New Roman" pitchFamily="18" charset="0"/>
                  <a:ea typeface="微软雅黑" panose="020B0503020204020204" pitchFamily="34" charset="-122"/>
                  <a:cs typeface="Times New Roman" pitchFamily="18" charset="0"/>
                </a:rPr>
                <a:t>số</a:t>
              </a:r>
              <a:endParaRPr lang="zh-CN" altLang="en-US" sz="2400" b="1" dirty="0">
                <a:solidFill>
                  <a:schemeClr val="bg1"/>
                </a:solidFill>
                <a:latin typeface="Times New Roman" pitchFamily="18" charset="0"/>
                <a:ea typeface="微软雅黑" panose="020B0503020204020204" pitchFamily="34" charset="-122"/>
                <a:cs typeface="Times New Roman" pitchFamily="18" charset="0"/>
              </a:endParaRPr>
            </a:p>
          </p:txBody>
        </p:sp>
      </p:grpSp>
      <p:sp>
        <p:nvSpPr>
          <p:cNvPr id="27" name="TextBox 26">
            <a:extLst>
              <a:ext uri="{FF2B5EF4-FFF2-40B4-BE49-F238E27FC236}">
                <a16:creationId xmlns:a16="http://schemas.microsoft.com/office/drawing/2014/main" xmlns="" id="{57365BB0-DB2B-44D3-B14E-BABF86879086}"/>
              </a:ext>
            </a:extLst>
          </p:cNvPr>
          <p:cNvSpPr txBox="1"/>
          <p:nvPr/>
        </p:nvSpPr>
        <p:spPr>
          <a:xfrm>
            <a:off x="153112" y="1955020"/>
            <a:ext cx="9022785" cy="4708981"/>
          </a:xfrm>
          <a:prstGeom prst="rect">
            <a:avLst/>
          </a:prstGeom>
          <a:noFill/>
        </p:spPr>
        <p:txBody>
          <a:bodyPr wrap="square">
            <a:spAutoFit/>
          </a:bodyPr>
          <a:lstStyle/>
          <a:p>
            <a:pPr algn="just"/>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Truyện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ngắn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Gió</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lạnh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đầu</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mùa</a:t>
            </a:r>
            <a:r>
              <a:rPr lang="en-US" sz="3000" dirty="0">
                <a:latin typeface="Times New Roman" pitchFamily="18" charset="0"/>
                <a:ea typeface="Calibri" panose="020F0502020204030204" pitchFamily="34" charset="0"/>
                <a:cs typeface="Times New Roman" pitchFamily="18" charset="0"/>
              </a:rPr>
              <a:t> “ </a:t>
            </a:r>
            <a:r>
              <a:rPr lang="en-US" sz="3000" dirty="0" err="1">
                <a:latin typeface="Times New Roman" pitchFamily="18" charset="0"/>
                <a:ea typeface="Calibri" panose="020F0502020204030204" pitchFamily="34" charset="0"/>
                <a:cs typeface="Times New Roman" pitchFamily="18" charset="0"/>
              </a:rPr>
              <a:t>đã</a:t>
            </a:r>
            <a:r>
              <a:rPr lang="en-US" sz="3000" dirty="0">
                <a:latin typeface="Times New Roman" pitchFamily="18" charset="0"/>
                <a:ea typeface="Calibri" panose="020F0502020204030204" pitchFamily="34" charset="0"/>
                <a:cs typeface="Times New Roman" pitchFamily="18" charset="0"/>
              </a:rPr>
              <a:t> </a:t>
            </a:r>
            <a:r>
              <a:rPr lang="vi-VN" sz="3000" dirty="0">
                <a:latin typeface="Times New Roman" pitchFamily="18" charset="0"/>
                <a:ea typeface="Calibri" panose="020F0502020204030204" pitchFamily="34" charset="0"/>
                <a:cs typeface="Times New Roman" pitchFamily="18" charset="0"/>
              </a:rPr>
              <a:t>khắc họa h</a:t>
            </a:r>
            <a:r>
              <a:rPr lang="en-US" sz="3000" dirty="0" err="1">
                <a:latin typeface="Times New Roman" pitchFamily="18" charset="0"/>
                <a:ea typeface="Calibri" panose="020F0502020204030204" pitchFamily="34" charset="0"/>
                <a:cs typeface="Times New Roman" pitchFamily="18" charset="0"/>
              </a:rPr>
              <a:t>ình</a:t>
            </a:r>
            <a:r>
              <a:rPr lang="en-US" sz="3000" dirty="0">
                <a:latin typeface="Times New Roman" pitchFamily="18" charset="0"/>
                <a:ea typeface="Calibri" panose="020F0502020204030204" pitchFamily="34" charset="0"/>
                <a:cs typeface="Times New Roman" pitchFamily="18" charset="0"/>
              </a:rPr>
              <a:t> </a:t>
            </a:r>
            <a:r>
              <a:rPr lang="vi-VN" sz="3000" dirty="0">
                <a:latin typeface="Times New Roman" pitchFamily="18" charset="0"/>
                <a:ea typeface="Calibri" panose="020F0502020204030204" pitchFamily="34" charset="0"/>
                <a:cs typeface="Times New Roman" pitchFamily="18" charset="0"/>
              </a:rPr>
              <a:t>ảnh </a:t>
            </a:r>
            <a:r>
              <a:rPr lang="en-US" sz="3000" dirty="0">
                <a:latin typeface="Times New Roman" pitchFamily="18" charset="0"/>
                <a:ea typeface="Calibri" panose="020F0502020204030204" pitchFamily="34" charset="0"/>
                <a:cs typeface="Times New Roman" pitchFamily="18" charset="0"/>
              </a:rPr>
              <a:t>(1) ............, </a:t>
            </a:r>
            <a:r>
              <a:rPr lang="en-US" sz="3000" dirty="0" err="1">
                <a:latin typeface="Times New Roman" pitchFamily="18" charset="0"/>
                <a:ea typeface="Calibri" panose="020F0502020204030204" pitchFamily="34" charset="0"/>
                <a:cs typeface="Times New Roman" pitchFamily="18" charset="0"/>
              </a:rPr>
              <a:t>có</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lòng</a:t>
            </a:r>
            <a:r>
              <a:rPr lang="en-US" sz="3000" dirty="0">
                <a:latin typeface="Times New Roman" pitchFamily="18" charset="0"/>
                <a:ea typeface="Calibri" panose="020F0502020204030204" pitchFamily="34" charset="0"/>
                <a:cs typeface="Times New Roman" pitchFamily="18" charset="0"/>
              </a:rPr>
              <a:t> (2) ............. </a:t>
            </a:r>
            <a:r>
              <a:rPr lang="vi-VN" sz="3000" dirty="0">
                <a:latin typeface="Times New Roman" pitchFamily="18" charset="0"/>
                <a:ea typeface="Calibri" panose="020F0502020204030204" pitchFamily="34" charset="0"/>
                <a:cs typeface="Times New Roman" pitchFamily="18" charset="0"/>
              </a:rPr>
              <a:t>v</a:t>
            </a:r>
            <a:r>
              <a:rPr lang="en-US" sz="3000" dirty="0">
                <a:latin typeface="Times New Roman" pitchFamily="18" charset="0"/>
                <a:ea typeface="Calibri" panose="020F0502020204030204" pitchFamily="34" charset="0"/>
                <a:cs typeface="Times New Roman" pitchFamily="18" charset="0"/>
              </a:rPr>
              <a:t>à </a:t>
            </a:r>
            <a:r>
              <a:rPr lang="en-US" sz="3000" dirty="0" err="1">
                <a:latin typeface="Times New Roman" pitchFamily="18" charset="0"/>
                <a:ea typeface="Calibri" panose="020F0502020204030204" pitchFamily="34" charset="0"/>
                <a:cs typeface="Times New Roman" pitchFamily="18" charset="0"/>
              </a:rPr>
              <a:t>nh</a:t>
            </a:r>
            <a:r>
              <a:rPr lang="vi-VN" sz="3000" dirty="0">
                <a:latin typeface="Times New Roman" pitchFamily="18" charset="0"/>
                <a:ea typeface="Calibri" panose="020F0502020204030204" pitchFamily="34" charset="0"/>
                <a:cs typeface="Times New Roman" pitchFamily="18" charset="0"/>
              </a:rPr>
              <a:t>ững người c</a:t>
            </a:r>
            <a:r>
              <a:rPr lang="en-US" sz="3000" dirty="0">
                <a:latin typeface="Times New Roman" pitchFamily="18" charset="0"/>
                <a:ea typeface="Calibri" panose="020F0502020204030204" pitchFamily="34" charset="0"/>
                <a:cs typeface="Times New Roman" pitchFamily="18" charset="0"/>
              </a:rPr>
              <a:t>ó </a:t>
            </a:r>
            <a:r>
              <a:rPr lang="en-US" sz="3000" dirty="0" err="1">
                <a:latin typeface="Times New Roman" pitchFamily="18" charset="0"/>
                <a:ea typeface="Calibri" panose="020F0502020204030204" pitchFamily="34" charset="0"/>
                <a:cs typeface="Times New Roman" pitchFamily="18" charset="0"/>
              </a:rPr>
              <a:t>đi</a:t>
            </a:r>
            <a:r>
              <a:rPr lang="vi-VN" sz="3000" dirty="0">
                <a:latin typeface="Times New Roman" pitchFamily="18" charset="0"/>
                <a:ea typeface="Calibri" panose="020F0502020204030204" pitchFamily="34" charset="0"/>
                <a:cs typeface="Times New Roman" pitchFamily="18" charset="0"/>
              </a:rPr>
              <a:t>ều kiện sống tốt hơn biết</a:t>
            </a:r>
            <a:r>
              <a:rPr lang="en-US" sz="3000" dirty="0">
                <a:latin typeface="Times New Roman" pitchFamily="18" charset="0"/>
                <a:ea typeface="Calibri" panose="020F0502020204030204" pitchFamily="34" charset="0"/>
                <a:cs typeface="Times New Roman" pitchFamily="18" charset="0"/>
              </a:rPr>
              <a:t> (3) .............. , (4) ............. </a:t>
            </a:r>
            <a:r>
              <a:rPr lang="en-US" sz="3000" dirty="0" err="1">
                <a:latin typeface="Times New Roman" pitchFamily="18" charset="0"/>
                <a:ea typeface="Calibri" panose="020F0502020204030204" pitchFamily="34" charset="0"/>
                <a:cs typeface="Times New Roman" pitchFamily="18" charset="0"/>
              </a:rPr>
              <a:t>ngư</a:t>
            </a:r>
            <a:r>
              <a:rPr lang="vi-VN" sz="3000" dirty="0">
                <a:latin typeface="Times New Roman" pitchFamily="18" charset="0"/>
                <a:ea typeface="Calibri" panose="020F0502020204030204" pitchFamily="34" charset="0"/>
                <a:cs typeface="Times New Roman" pitchFamily="18" charset="0"/>
              </a:rPr>
              <a:t>ời kh</a:t>
            </a:r>
            <a:r>
              <a:rPr lang="en-US" sz="3000" dirty="0" err="1">
                <a:latin typeface="Times New Roman" pitchFamily="18" charset="0"/>
                <a:ea typeface="Calibri" panose="020F0502020204030204" pitchFamily="34" charset="0"/>
                <a:cs typeface="Times New Roman" pitchFamily="18" charset="0"/>
              </a:rPr>
              <a:t>ác</a:t>
            </a:r>
            <a:r>
              <a:rPr lang="en-US" sz="3000" dirty="0">
                <a:latin typeface="Times New Roman" pitchFamily="18" charset="0"/>
                <a:ea typeface="Calibri" panose="020F0502020204030204" pitchFamily="34" charset="0"/>
                <a:cs typeface="Times New Roman" pitchFamily="18" charset="0"/>
              </a:rPr>
              <a:t>. T</a:t>
            </a:r>
            <a:r>
              <a:rPr lang="vi-VN" sz="3000" dirty="0">
                <a:latin typeface="Times New Roman" pitchFamily="18" charset="0"/>
                <a:ea typeface="Calibri" panose="020F0502020204030204" pitchFamily="34" charset="0"/>
                <a:cs typeface="Times New Roman" pitchFamily="18" charset="0"/>
              </a:rPr>
              <a:t>ừ đ</a:t>
            </a:r>
            <a:r>
              <a:rPr lang="en-US" sz="3000" dirty="0">
                <a:latin typeface="Times New Roman" pitchFamily="18" charset="0"/>
                <a:ea typeface="Calibri" panose="020F0502020204030204" pitchFamily="34" charset="0"/>
                <a:cs typeface="Times New Roman" pitchFamily="18" charset="0"/>
              </a:rPr>
              <a:t>ó đ</a:t>
            </a:r>
            <a:r>
              <a:rPr lang="vi-VN" sz="3000" dirty="0">
                <a:latin typeface="Times New Roman" pitchFamily="18" charset="0"/>
                <a:ea typeface="Calibri" panose="020F0502020204030204" pitchFamily="34" charset="0"/>
                <a:cs typeface="Times New Roman" pitchFamily="18" charset="0"/>
              </a:rPr>
              <a:t>ề cao tinh thần </a:t>
            </a:r>
            <a:r>
              <a:rPr lang="en-US" sz="3000" dirty="0">
                <a:latin typeface="Times New Roman" pitchFamily="18" charset="0"/>
                <a:ea typeface="Calibri" panose="020F0502020204030204" pitchFamily="34" charset="0"/>
                <a:cs typeface="Times New Roman" pitchFamily="18" charset="0"/>
              </a:rPr>
              <a:t>(5) ..............., bi</a:t>
            </a:r>
            <a:r>
              <a:rPr lang="vi-VN" sz="3000" dirty="0">
                <a:latin typeface="Times New Roman" pitchFamily="18" charset="0"/>
                <a:ea typeface="Calibri" panose="020F0502020204030204" pitchFamily="34" charset="0"/>
                <a:cs typeface="Times New Roman" pitchFamily="18" charset="0"/>
              </a:rPr>
              <a:t>ết đồng cảm, sẻ chia, gi</a:t>
            </a:r>
            <a:r>
              <a:rPr lang="en-US" sz="3000" dirty="0" err="1">
                <a:latin typeface="Times New Roman" pitchFamily="18" charset="0"/>
                <a:ea typeface="Calibri" panose="020F0502020204030204" pitchFamily="34" charset="0"/>
                <a:cs typeface="Times New Roman" pitchFamily="18" charset="0"/>
              </a:rPr>
              <a:t>úp</a:t>
            </a:r>
            <a:r>
              <a:rPr lang="en-US" sz="3000" dirty="0">
                <a:latin typeface="Times New Roman" pitchFamily="18" charset="0"/>
                <a:ea typeface="Calibri" panose="020F0502020204030204" pitchFamily="34" charset="0"/>
                <a:cs typeface="Times New Roman" pitchFamily="18" charset="0"/>
              </a:rPr>
              <a:t> đ</a:t>
            </a:r>
            <a:r>
              <a:rPr lang="vi-VN" sz="3000" dirty="0">
                <a:latin typeface="Times New Roman" pitchFamily="18" charset="0"/>
                <a:ea typeface="Calibri" panose="020F0502020204030204" pitchFamily="34" charset="0"/>
                <a:cs typeface="Times New Roman" pitchFamily="18" charset="0"/>
              </a:rPr>
              <a:t>ỡ những người</a:t>
            </a:r>
            <a:r>
              <a:rPr lang="en-US" sz="3000" dirty="0">
                <a:latin typeface="Times New Roman" pitchFamily="18" charset="0"/>
                <a:ea typeface="Calibri" panose="020F0502020204030204" pitchFamily="34" charset="0"/>
                <a:cs typeface="Times New Roman" pitchFamily="18" charset="0"/>
              </a:rPr>
              <a:t> (6) ................, (7) ............... . </a:t>
            </a:r>
            <a:r>
              <a:rPr lang="en-US" sz="3000" dirty="0" err="1">
                <a:latin typeface="Times New Roman" pitchFamily="18" charset="0"/>
                <a:ea typeface="Calibri" panose="020F0502020204030204" pitchFamily="34" charset="0"/>
                <a:cs typeface="Times New Roman" pitchFamily="18" charset="0"/>
              </a:rPr>
              <a:t>Tất</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cả</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những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nội</a:t>
            </a:r>
            <a:r>
              <a:rPr lang="en-US" sz="3000" dirty="0">
                <a:latin typeface="Times New Roman" pitchFamily="18" charset="0"/>
                <a:ea typeface="Calibri" panose="020F0502020204030204" pitchFamily="34" charset="0"/>
                <a:cs typeface="Times New Roman" pitchFamily="18" charset="0"/>
              </a:rPr>
              <a:t> dung </a:t>
            </a:r>
            <a:r>
              <a:rPr lang="en-US" sz="3000" dirty="0" err="1">
                <a:latin typeface="Times New Roman" pitchFamily="18" charset="0"/>
                <a:ea typeface="Calibri" panose="020F0502020204030204" pitchFamily="34" charset="0"/>
                <a:cs typeface="Times New Roman" pitchFamily="18" charset="0"/>
              </a:rPr>
              <a:t>trên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được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thể</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hiện</a:t>
            </a:r>
            <a:r>
              <a:rPr lang="en-US" sz="3000" dirty="0">
                <a:latin typeface="Times New Roman" pitchFamily="18" charset="0"/>
                <a:ea typeface="Calibri" panose="020F0502020204030204" pitchFamily="34" charset="0"/>
                <a:cs typeface="Times New Roman" pitchFamily="18" charset="0"/>
              </a:rPr>
              <a:t> qua </a:t>
            </a:r>
            <a:r>
              <a:rPr lang="en-US" sz="3000" dirty="0" err="1">
                <a:latin typeface="Times New Roman" pitchFamily="18" charset="0"/>
                <a:ea typeface="Calibri" panose="020F0502020204030204" pitchFamily="34" charset="0"/>
                <a:cs typeface="Times New Roman" pitchFamily="18" charset="0"/>
              </a:rPr>
              <a:t>việc</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kết</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hợp</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linh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hoạt</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phương</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thức</a:t>
            </a:r>
            <a:r>
              <a:rPr lang="en-US" sz="3000" dirty="0">
                <a:latin typeface="Times New Roman" pitchFamily="18" charset="0"/>
                <a:ea typeface="Calibri" panose="020F0502020204030204" pitchFamily="34" charset="0"/>
                <a:cs typeface="Times New Roman" pitchFamily="18" charset="0"/>
              </a:rPr>
              <a:t>  (8) ............... </a:t>
            </a:r>
            <a:r>
              <a:rPr lang="en-US" sz="3000" dirty="0" err="1">
                <a:latin typeface="Times New Roman" pitchFamily="18" charset="0"/>
                <a:ea typeface="Calibri" panose="020F0502020204030204" pitchFamily="34" charset="0"/>
                <a:cs typeface="Times New Roman" pitchFamily="18" charset="0"/>
              </a:rPr>
              <a:t>và</a:t>
            </a:r>
            <a:r>
              <a:rPr lang="en-US" sz="3000" dirty="0">
                <a:latin typeface="Times New Roman" pitchFamily="18" charset="0"/>
                <a:ea typeface="Calibri" panose="020F0502020204030204" pitchFamily="34" charset="0"/>
                <a:cs typeface="Times New Roman" pitchFamily="18" charset="0"/>
              </a:rPr>
              <a:t> (9) .............. . </a:t>
            </a:r>
            <a:r>
              <a:rPr lang="en-US" sz="3000" dirty="0" err="1">
                <a:latin typeface="Times New Roman" pitchFamily="18" charset="0"/>
                <a:ea typeface="Calibri" panose="020F0502020204030204" pitchFamily="34" charset="0"/>
                <a:cs typeface="Times New Roman" pitchFamily="18" charset="0"/>
              </a:rPr>
              <a:t>Bên</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cạnh</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đó</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là</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gi</a:t>
            </a:r>
            <a:r>
              <a:rPr lang="vi-VN" sz="3000" dirty="0">
                <a:latin typeface="Times New Roman" pitchFamily="18" charset="0"/>
                <a:ea typeface="Calibri" panose="020F0502020204030204" pitchFamily="34" charset="0"/>
                <a:cs typeface="Times New Roman" pitchFamily="18" charset="0"/>
              </a:rPr>
              <a:t>ọng văn </a:t>
            </a:r>
            <a:r>
              <a:rPr lang="en-US" sz="3000" dirty="0">
                <a:latin typeface="Times New Roman" pitchFamily="18" charset="0"/>
                <a:ea typeface="Calibri" panose="020F0502020204030204" pitchFamily="34" charset="0"/>
                <a:cs typeface="Times New Roman" pitchFamily="18" charset="0"/>
              </a:rPr>
              <a:t>(10) .............. , </a:t>
            </a:r>
            <a:r>
              <a:rPr lang="en-US" sz="3000" dirty="0" err="1">
                <a:latin typeface="Times New Roman" pitchFamily="18" charset="0"/>
                <a:ea typeface="Calibri" panose="020F0502020204030204" pitchFamily="34" charset="0"/>
                <a:cs typeface="Times New Roman" pitchFamily="18" charset="0"/>
              </a:rPr>
              <a:t>giàu</a:t>
            </a:r>
            <a:r>
              <a:rPr lang="en-US" sz="3000" dirty="0">
                <a:latin typeface="Times New Roman" pitchFamily="18" charset="0"/>
                <a:ea typeface="Calibri" panose="020F0502020204030204" pitchFamily="34" charset="0"/>
                <a:cs typeface="Times New Roman" pitchFamily="18" charset="0"/>
              </a:rPr>
              <a:t> (11) ............ </a:t>
            </a:r>
            <a:r>
              <a:rPr lang="en-US" sz="3000" dirty="0" err="1">
                <a:latin typeface="Times New Roman" pitchFamily="18" charset="0"/>
                <a:ea typeface="Calibri" panose="020F0502020204030204" pitchFamily="34" charset="0"/>
                <a:cs typeface="Times New Roman" pitchFamily="18" charset="0"/>
              </a:rPr>
              <a:t>và</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sử</a:t>
            </a:r>
            <a:r>
              <a:rPr lang="en-US" sz="3000" dirty="0">
                <a:latin typeface="Times New Roman" pitchFamily="18" charset="0"/>
                <a:ea typeface="Calibri" panose="020F0502020204030204" pitchFamily="34" charset="0"/>
                <a:cs typeface="Times New Roman" pitchFamily="18" charset="0"/>
              </a:rPr>
              <a:t> </a:t>
            </a:r>
            <a:r>
              <a:rPr lang="en-US" sz="3000" dirty="0" err="1">
                <a:latin typeface="Times New Roman" pitchFamily="18" charset="0"/>
                <a:ea typeface="Calibri" panose="020F0502020204030204" pitchFamily="34" charset="0"/>
                <a:cs typeface="Times New Roman" pitchFamily="18" charset="0"/>
              </a:rPr>
              <a:t>dụng</a:t>
            </a:r>
            <a:r>
              <a:rPr lang="en-US" sz="3000" dirty="0">
                <a:latin typeface="Times New Roman" pitchFamily="18" charset="0"/>
                <a:ea typeface="Calibri" panose="020F0502020204030204" pitchFamily="34" charset="0"/>
                <a:cs typeface="Times New Roman" pitchFamily="18" charset="0"/>
              </a:rPr>
              <a:t> </a:t>
            </a:r>
            <a:r>
              <a:rPr lang="en-US" sz="3000" b="0" i="0" dirty="0" err="1">
                <a:solidFill>
                  <a:srgbClr val="222222"/>
                </a:solidFill>
                <a:effectLst/>
                <a:latin typeface="Times New Roman" pitchFamily="18" charset="0"/>
                <a:cs typeface="Times New Roman" pitchFamily="18" charset="0"/>
              </a:rPr>
              <a:t>từ</a:t>
            </a:r>
            <a:r>
              <a:rPr lang="en-US" sz="3000" b="0" i="0" dirty="0">
                <a:solidFill>
                  <a:srgbClr val="222222"/>
                </a:solidFill>
                <a:effectLst/>
                <a:latin typeface="Times New Roman" pitchFamily="18" charset="0"/>
                <a:cs typeface="Times New Roman" pitchFamily="18" charset="0"/>
              </a:rPr>
              <a:t> </a:t>
            </a:r>
            <a:r>
              <a:rPr lang="en-US" sz="3000" b="0" i="0" dirty="0" err="1">
                <a:solidFill>
                  <a:srgbClr val="222222"/>
                </a:solidFill>
                <a:effectLst/>
                <a:latin typeface="Times New Roman" pitchFamily="18" charset="0"/>
                <a:cs typeface="Times New Roman" pitchFamily="18" charset="0"/>
              </a:rPr>
              <a:t>ngữ</a:t>
            </a:r>
            <a:r>
              <a:rPr lang="en-US" sz="3000" b="0" i="0" dirty="0">
                <a:solidFill>
                  <a:srgbClr val="222222"/>
                </a:solidFill>
                <a:effectLst/>
                <a:latin typeface="Times New Roman" pitchFamily="18" charset="0"/>
                <a:cs typeface="Times New Roman" pitchFamily="18" charset="0"/>
              </a:rPr>
              <a:t> </a:t>
            </a:r>
            <a:r>
              <a:rPr lang="en-US" sz="3000" b="0" i="0" dirty="0" err="1">
                <a:solidFill>
                  <a:srgbClr val="222222"/>
                </a:solidFill>
                <a:effectLst/>
                <a:latin typeface="Times New Roman" pitchFamily="18" charset="0"/>
                <a:cs typeface="Times New Roman" pitchFamily="18" charset="0"/>
              </a:rPr>
              <a:t>rất</a:t>
            </a:r>
            <a:r>
              <a:rPr lang="en-US" sz="3000" b="0" i="0" dirty="0">
                <a:solidFill>
                  <a:srgbClr val="222222"/>
                </a:solidFill>
                <a:effectLst/>
                <a:latin typeface="Times New Roman" pitchFamily="18" charset="0"/>
                <a:cs typeface="Times New Roman" pitchFamily="18" charset="0"/>
              </a:rPr>
              <a:t> (12) </a:t>
            </a:r>
            <a:r>
              <a:rPr lang="en-US" sz="3000" dirty="0">
                <a:latin typeface="Times New Roman" pitchFamily="18" charset="0"/>
                <a:ea typeface="Calibri" panose="020F0502020204030204" pitchFamily="34" charset="0"/>
                <a:cs typeface="Times New Roman" pitchFamily="18" charset="0"/>
              </a:rPr>
              <a:t>............</a:t>
            </a:r>
            <a:r>
              <a:rPr lang="en-US" sz="3000" b="0" i="0" dirty="0">
                <a:solidFill>
                  <a:srgbClr val="222222"/>
                </a:solidFill>
                <a:effectLst/>
                <a:latin typeface="Times New Roman" pitchFamily="18" charset="0"/>
                <a:cs typeface="Times New Roman" pitchFamily="18" charset="0"/>
              </a:rPr>
              <a:t>, (13) </a:t>
            </a:r>
            <a:r>
              <a:rPr lang="en-US" sz="3000" dirty="0">
                <a:latin typeface="Times New Roman" pitchFamily="18" charset="0"/>
                <a:ea typeface="Calibri" panose="020F0502020204030204" pitchFamily="34" charset="0"/>
                <a:cs typeface="Times New Roman" pitchFamily="18" charset="0"/>
              </a:rPr>
              <a:t>............</a:t>
            </a:r>
          </a:p>
        </p:txBody>
      </p:sp>
      <p:sp>
        <p:nvSpPr>
          <p:cNvPr id="28" name="Rectangle 27">
            <a:extLst>
              <a:ext uri="{FF2B5EF4-FFF2-40B4-BE49-F238E27FC236}">
                <a16:creationId xmlns:a16="http://schemas.microsoft.com/office/drawing/2014/main" xmlns="" id="{4B71DC64-3994-4226-9ECA-641B9E963300}"/>
              </a:ext>
            </a:extLst>
          </p:cNvPr>
          <p:cNvSpPr/>
          <p:nvPr/>
        </p:nvSpPr>
        <p:spPr>
          <a:xfrm>
            <a:off x="9404463" y="0"/>
            <a:ext cx="2787537"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itchFamily="18" charset="0"/>
                <a:cs typeface="Times New Roman" pitchFamily="18" charset="0"/>
              </a:rPr>
              <a:t>Ẩn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số</a:t>
            </a:r>
            <a:endParaRPr lang="en-US" sz="4000" dirty="0">
              <a:solidFill>
                <a:srgbClr val="FF0000"/>
              </a:solidFill>
              <a:latin typeface="Times New Roman" pitchFamily="18" charset="0"/>
              <a:cs typeface="Times New Roman" pitchFamily="18" charset="0"/>
            </a:endParaRPr>
          </a:p>
          <a:p>
            <a:pPr algn="just"/>
            <a:r>
              <a:rPr lang="en-US" sz="3200" dirty="0" err="1">
                <a:solidFill>
                  <a:srgbClr val="0070C0"/>
                </a:solidFill>
                <a:latin typeface="Times New Roman" pitchFamily="18" charset="0"/>
                <a:cs typeface="Times New Roman" pitchFamily="18" charset="0"/>
              </a:rPr>
              <a:t>Tự</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sự</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bình</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dị</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những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người</a:t>
            </a:r>
            <a:r>
              <a:rPr lang="en-US" sz="3200" dirty="0">
                <a:solidFill>
                  <a:srgbClr val="0070C0"/>
                </a:solidFill>
                <a:latin typeface="Times New Roman" pitchFamily="18" charset="0"/>
                <a:cs typeface="Times New Roman" pitchFamily="18" charset="0"/>
              </a:rPr>
              <a:t> ở </a:t>
            </a:r>
            <a:r>
              <a:rPr lang="en-US" sz="3200" dirty="0" err="1">
                <a:solidFill>
                  <a:srgbClr val="0070C0"/>
                </a:solidFill>
                <a:latin typeface="Times New Roman" pitchFamily="18" charset="0"/>
                <a:cs typeface="Times New Roman" pitchFamily="18" charset="0"/>
              </a:rPr>
              <a:t>làng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quê</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nghèo</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khó</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miêu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tả</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bất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hạnh</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tự</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trọng</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nhẹ</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nhàng</a:t>
            </a:r>
            <a:r>
              <a:rPr lang="en-US" sz="3200" dirty="0">
                <a:solidFill>
                  <a:srgbClr val="0070C0"/>
                </a:solidFill>
                <a:latin typeface="Times New Roman" pitchFamily="18" charset="0"/>
                <a:cs typeface="Times New Roman" pitchFamily="18" charset="0"/>
              </a:rPr>
              <a:t>; chia </a:t>
            </a:r>
            <a:r>
              <a:rPr lang="en-US" sz="3200" dirty="0" err="1">
                <a:solidFill>
                  <a:srgbClr val="0070C0"/>
                </a:solidFill>
                <a:latin typeface="Times New Roman" pitchFamily="18" charset="0"/>
                <a:cs typeface="Times New Roman" pitchFamily="18" charset="0"/>
              </a:rPr>
              <a:t>sẻ</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giàu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chất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thơ</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yêu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thương</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nhân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văn</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gần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gũi</a:t>
            </a:r>
            <a:r>
              <a:rPr lang="en-US" sz="3200" dirty="0">
                <a:solidFill>
                  <a:srgbClr val="0070C0"/>
                </a:solidFill>
                <a:latin typeface="Times New Roman" pitchFamily="18" charset="0"/>
                <a:cs typeface="Times New Roman" pitchFamily="18" charset="0"/>
              </a:rPr>
              <a:t> ; </a:t>
            </a:r>
            <a:r>
              <a:rPr lang="en-US" sz="3200" dirty="0" err="1">
                <a:solidFill>
                  <a:srgbClr val="0070C0"/>
                </a:solidFill>
                <a:latin typeface="Times New Roman" pitchFamily="18" charset="0"/>
                <a:cs typeface="Times New Roman" pitchFamily="18" charset="0"/>
              </a:rPr>
              <a:t>thiệt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thòi</a:t>
            </a:r>
            <a:endParaRPr lang="en-US" sz="32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88079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strVal val="4/3*#ppt_w"/>
                                          </p:val>
                                        </p:tav>
                                        <p:tav tm="100000">
                                          <p:val>
                                            <p:strVal val="#ppt_w"/>
                                          </p:val>
                                        </p:tav>
                                      </p:tavLst>
                                    </p:anim>
                                    <p:anim calcmode="lin" valueType="num">
                                      <p:cBhvr>
                                        <p:cTn id="12" dur="500" fill="hold"/>
                                        <p:tgtEl>
                                          <p:spTgt spid="8"/>
                                        </p:tgtEl>
                                        <p:attrNameLst>
                                          <p:attrName>ppt_h</p:attrName>
                                        </p:attrNameLst>
                                      </p:cBhvr>
                                      <p:tavLst>
                                        <p:tav tm="0">
                                          <p:val>
                                            <p:strVal val="4/3*#ppt_h"/>
                                          </p:val>
                                        </p:tav>
                                        <p:tav tm="100000">
                                          <p:val>
                                            <p:strVal val="#ppt_h"/>
                                          </p:val>
                                        </p:tav>
                                      </p:tavLst>
                                    </p:anim>
                                  </p:childTnLst>
                                </p:cTn>
                              </p:par>
                              <p:par>
                                <p:cTn id="13" presetID="23" presetClass="entr" presetSubtype="28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par>
                                <p:cTn id="17" presetID="23" presetClass="entr" presetSubtype="28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8">
            <a:extLst>
              <a:ext uri="{FF2B5EF4-FFF2-40B4-BE49-F238E27FC236}">
                <a16:creationId xmlns:a16="http://schemas.microsoft.com/office/drawing/2014/main" xmlns="" id="{176036F2-EA86-4107-B0B2-257365FD328E}"/>
              </a:ext>
            </a:extLst>
          </p:cNvPr>
          <p:cNvGrpSpPr/>
          <p:nvPr/>
        </p:nvGrpSpPr>
        <p:grpSpPr>
          <a:xfrm>
            <a:off x="3081561" y="149907"/>
            <a:ext cx="1784744" cy="1981077"/>
            <a:chOff x="1630325" y="1027988"/>
            <a:chExt cx="2095864" cy="2613314"/>
          </a:xfrm>
        </p:grpSpPr>
        <p:grpSp>
          <p:nvGrpSpPr>
            <p:cNvPr id="3" name="组合 99">
              <a:extLst>
                <a:ext uri="{FF2B5EF4-FFF2-40B4-BE49-F238E27FC236}">
                  <a16:creationId xmlns:a16="http://schemas.microsoft.com/office/drawing/2014/main" xmlns="" id="{EE6459EA-CB05-4E50-8765-BA0051C9BA75}"/>
                </a:ext>
              </a:extLst>
            </p:cNvPr>
            <p:cNvGrpSpPr/>
            <p:nvPr/>
          </p:nvGrpSpPr>
          <p:grpSpPr>
            <a:xfrm>
              <a:off x="1630325" y="1027988"/>
              <a:ext cx="2095864" cy="2613314"/>
              <a:chOff x="3295850" y="1908877"/>
              <a:chExt cx="3738030" cy="4660916"/>
            </a:xfrm>
          </p:grpSpPr>
          <p:sp>
            <p:nvSpPr>
              <p:cNvPr id="5" name="圆角矩形 101">
                <a:extLst>
                  <a:ext uri="{FF2B5EF4-FFF2-40B4-BE49-F238E27FC236}">
                    <a16:creationId xmlns:a16="http://schemas.microsoft.com/office/drawing/2014/main" xmlns="" id="{08233222-B6C5-41A8-ABE7-73F5E98D1B4C}"/>
                  </a:ext>
                </a:extLst>
              </p:cNvPr>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6" name="Freeform 5">
                <a:extLst>
                  <a:ext uri="{FF2B5EF4-FFF2-40B4-BE49-F238E27FC236}">
                    <a16:creationId xmlns:a16="http://schemas.microsoft.com/office/drawing/2014/main" xmlns="" id="{039E33F6-CD1C-4811-A0F8-0BFC2707891A}"/>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7" name="Freeform 5">
                <a:extLst>
                  <a:ext uri="{FF2B5EF4-FFF2-40B4-BE49-F238E27FC236}">
                    <a16:creationId xmlns:a16="http://schemas.microsoft.com/office/drawing/2014/main" xmlns="" id="{78EC833B-3272-4491-BF1C-130FFC2BBBEA}"/>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grpSp>
        <p:sp>
          <p:nvSpPr>
            <p:cNvPr id="4" name="文本框 100">
              <a:extLst>
                <a:ext uri="{FF2B5EF4-FFF2-40B4-BE49-F238E27FC236}">
                  <a16:creationId xmlns:a16="http://schemas.microsoft.com/office/drawing/2014/main" xmlns="" id="{7E155CED-D43B-4E65-B53F-1D3C9AA2B745}"/>
                </a:ext>
              </a:extLst>
            </p:cNvPr>
            <p:cNvSpPr txBox="1"/>
            <p:nvPr/>
          </p:nvSpPr>
          <p:spPr>
            <a:xfrm>
              <a:off x="1988734" y="1620160"/>
              <a:ext cx="772855" cy="690199"/>
            </a:xfrm>
            <a:prstGeom prst="rect">
              <a:avLst/>
            </a:prstGeom>
            <a:noFill/>
          </p:spPr>
          <p:txBody>
            <a:bodyPr wrap="square" rtlCol="0">
              <a:spAutoFit/>
            </a:bodyPr>
            <a:lstStyle/>
            <a:p>
              <a:pPr algn="ctr"/>
              <a:r>
                <a:rPr lang="en-US" altLang="zh-CN" sz="2800" b="1" dirty="0" err="1">
                  <a:solidFill>
                    <a:schemeClr val="bg1"/>
                  </a:solidFill>
                  <a:latin typeface="Times New Roman" pitchFamily="18" charset="0"/>
                  <a:ea typeface="微软雅黑" panose="020B0503020204020204" pitchFamily="34" charset="-122"/>
                  <a:cs typeface="Times New Roman" pitchFamily="18" charset="0"/>
                </a:rPr>
                <a:t>Đi</a:t>
              </a:r>
              <a:endParaRPr lang="zh-CN" altLang="en-US" sz="2800" b="1" dirty="0">
                <a:solidFill>
                  <a:schemeClr val="bg1"/>
                </a:solidFill>
                <a:latin typeface="Times New Roman" pitchFamily="18" charset="0"/>
                <a:ea typeface="微软雅黑" panose="020B0503020204020204" pitchFamily="34" charset="-122"/>
                <a:cs typeface="Times New Roman" pitchFamily="18" charset="0"/>
              </a:endParaRPr>
            </a:p>
          </p:txBody>
        </p:sp>
      </p:grpSp>
      <p:grpSp>
        <p:nvGrpSpPr>
          <p:cNvPr id="8" name="组合 105">
            <a:extLst>
              <a:ext uri="{FF2B5EF4-FFF2-40B4-BE49-F238E27FC236}">
                <a16:creationId xmlns:a16="http://schemas.microsoft.com/office/drawing/2014/main" xmlns="" id="{548B09AD-658A-46D7-A8AE-DF7D87BE5400}"/>
              </a:ext>
            </a:extLst>
          </p:cNvPr>
          <p:cNvGrpSpPr/>
          <p:nvPr/>
        </p:nvGrpSpPr>
        <p:grpSpPr>
          <a:xfrm>
            <a:off x="4658869" y="134802"/>
            <a:ext cx="1778594" cy="1981077"/>
            <a:chOff x="3099413" y="1027988"/>
            <a:chExt cx="2088642" cy="2613314"/>
          </a:xfrm>
        </p:grpSpPr>
        <p:grpSp>
          <p:nvGrpSpPr>
            <p:cNvPr id="9" name="组合 106">
              <a:extLst>
                <a:ext uri="{FF2B5EF4-FFF2-40B4-BE49-F238E27FC236}">
                  <a16:creationId xmlns:a16="http://schemas.microsoft.com/office/drawing/2014/main" xmlns="" id="{88968BD7-0F21-4696-8F4D-285C10085095}"/>
                </a:ext>
              </a:extLst>
            </p:cNvPr>
            <p:cNvGrpSpPr/>
            <p:nvPr/>
          </p:nvGrpSpPr>
          <p:grpSpPr>
            <a:xfrm>
              <a:off x="3099413" y="1027988"/>
              <a:ext cx="2088642" cy="2613314"/>
              <a:chOff x="3295850" y="1895995"/>
              <a:chExt cx="3725149" cy="4660916"/>
            </a:xfrm>
          </p:grpSpPr>
          <p:sp>
            <p:nvSpPr>
              <p:cNvPr id="11" name="圆角矩形 108">
                <a:extLst>
                  <a:ext uri="{FF2B5EF4-FFF2-40B4-BE49-F238E27FC236}">
                    <a16:creationId xmlns:a16="http://schemas.microsoft.com/office/drawing/2014/main" xmlns="" id="{A19AE30F-D128-42D8-BBEB-EFA620E9D76E}"/>
                  </a:ext>
                </a:extLst>
              </p:cNvPr>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12" name="Freeform 5">
                <a:extLst>
                  <a:ext uri="{FF2B5EF4-FFF2-40B4-BE49-F238E27FC236}">
                    <a16:creationId xmlns:a16="http://schemas.microsoft.com/office/drawing/2014/main" xmlns="" id="{4FF3E293-3F9D-48B2-A6B6-FCE4703AD3E7}"/>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13" name="Freeform 5">
                <a:extLst>
                  <a:ext uri="{FF2B5EF4-FFF2-40B4-BE49-F238E27FC236}">
                    <a16:creationId xmlns:a16="http://schemas.microsoft.com/office/drawing/2014/main" xmlns="" id="{AFDD3BCB-AF3F-4839-A8E0-0AFFD361E6AC}"/>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grpSp>
        <p:sp>
          <p:nvSpPr>
            <p:cNvPr id="10" name="文本框 107">
              <a:extLst>
                <a:ext uri="{FF2B5EF4-FFF2-40B4-BE49-F238E27FC236}">
                  <a16:creationId xmlns:a16="http://schemas.microsoft.com/office/drawing/2014/main" xmlns="" id="{863B7080-0B1C-4EB1-9B96-F0CCDB958989}"/>
                </a:ext>
              </a:extLst>
            </p:cNvPr>
            <p:cNvSpPr txBox="1"/>
            <p:nvPr/>
          </p:nvSpPr>
          <p:spPr>
            <a:xfrm>
              <a:off x="3403675" y="1627288"/>
              <a:ext cx="945955" cy="690199"/>
            </a:xfrm>
            <a:prstGeom prst="rect">
              <a:avLst/>
            </a:prstGeom>
            <a:noFill/>
          </p:spPr>
          <p:txBody>
            <a:bodyPr wrap="square" rtlCol="0">
              <a:spAutoFit/>
            </a:bodyPr>
            <a:lstStyle/>
            <a:p>
              <a:pPr algn="ctr"/>
              <a:r>
                <a:rPr lang="en-US" altLang="zh-CN" sz="2800" b="1" dirty="0" err="1">
                  <a:solidFill>
                    <a:schemeClr val="bg1"/>
                  </a:solidFill>
                  <a:latin typeface="Times New Roman" pitchFamily="18" charset="0"/>
                  <a:ea typeface="微软雅黑" panose="020B0503020204020204" pitchFamily="34" charset="-122"/>
                  <a:cs typeface="Times New Roman" pitchFamily="18" charset="0"/>
                </a:rPr>
                <a:t>tìm</a:t>
              </a:r>
              <a:endParaRPr lang="zh-CN" altLang="en-US" sz="2800" b="1" dirty="0">
                <a:solidFill>
                  <a:schemeClr val="bg1"/>
                </a:solidFill>
                <a:latin typeface="Times New Roman" pitchFamily="18" charset="0"/>
                <a:ea typeface="微软雅黑" panose="020B0503020204020204" pitchFamily="34" charset="-122"/>
                <a:cs typeface="Times New Roman" pitchFamily="18" charset="0"/>
              </a:endParaRPr>
            </a:p>
          </p:txBody>
        </p:sp>
      </p:grpSp>
      <p:grpSp>
        <p:nvGrpSpPr>
          <p:cNvPr id="14" name="组合 112">
            <a:extLst>
              <a:ext uri="{FF2B5EF4-FFF2-40B4-BE49-F238E27FC236}">
                <a16:creationId xmlns:a16="http://schemas.microsoft.com/office/drawing/2014/main" xmlns="" id="{41569ABC-7D2E-45B0-9096-173A19AE4C12}"/>
              </a:ext>
            </a:extLst>
          </p:cNvPr>
          <p:cNvGrpSpPr/>
          <p:nvPr/>
        </p:nvGrpSpPr>
        <p:grpSpPr>
          <a:xfrm>
            <a:off x="6214156" y="149907"/>
            <a:ext cx="1778594" cy="1981077"/>
            <a:chOff x="4589518" y="1003554"/>
            <a:chExt cx="2088642" cy="2613314"/>
          </a:xfrm>
        </p:grpSpPr>
        <p:grpSp>
          <p:nvGrpSpPr>
            <p:cNvPr id="15" name="组合 113">
              <a:extLst>
                <a:ext uri="{FF2B5EF4-FFF2-40B4-BE49-F238E27FC236}">
                  <a16:creationId xmlns:a16="http://schemas.microsoft.com/office/drawing/2014/main" xmlns="" id="{4D52523E-C81F-4CF7-9D39-E543ADC2A8CF}"/>
                </a:ext>
              </a:extLst>
            </p:cNvPr>
            <p:cNvGrpSpPr/>
            <p:nvPr/>
          </p:nvGrpSpPr>
          <p:grpSpPr>
            <a:xfrm>
              <a:off x="4589518" y="1003554"/>
              <a:ext cx="2088642" cy="2613314"/>
              <a:chOff x="3295850" y="1895995"/>
              <a:chExt cx="3725149" cy="4660916"/>
            </a:xfrm>
          </p:grpSpPr>
          <p:sp>
            <p:nvSpPr>
              <p:cNvPr id="17" name="圆角矩形 115">
                <a:extLst>
                  <a:ext uri="{FF2B5EF4-FFF2-40B4-BE49-F238E27FC236}">
                    <a16:creationId xmlns:a16="http://schemas.microsoft.com/office/drawing/2014/main" xmlns="" id="{35A727B0-DA4A-46E2-BCB7-6F6B21FC043A}"/>
                  </a:ext>
                </a:extLst>
              </p:cNvPr>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18" name="Freeform 5">
                <a:extLst>
                  <a:ext uri="{FF2B5EF4-FFF2-40B4-BE49-F238E27FC236}">
                    <a16:creationId xmlns:a16="http://schemas.microsoft.com/office/drawing/2014/main" xmlns="" id="{7DFDEADB-3DC9-4D24-AF3F-36C028430AB5}"/>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19" name="Freeform 5">
                <a:extLst>
                  <a:ext uri="{FF2B5EF4-FFF2-40B4-BE49-F238E27FC236}">
                    <a16:creationId xmlns:a16="http://schemas.microsoft.com/office/drawing/2014/main" xmlns="" id="{100638AD-996E-407D-9230-A12B6888DAA6}"/>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grpSp>
        <p:sp>
          <p:nvSpPr>
            <p:cNvPr id="16" name="文本框 114">
              <a:extLst>
                <a:ext uri="{FF2B5EF4-FFF2-40B4-BE49-F238E27FC236}">
                  <a16:creationId xmlns:a16="http://schemas.microsoft.com/office/drawing/2014/main" xmlns="" id="{67198400-095C-488A-948E-11273DC08D5E}"/>
                </a:ext>
              </a:extLst>
            </p:cNvPr>
            <p:cNvSpPr txBox="1"/>
            <p:nvPr/>
          </p:nvSpPr>
          <p:spPr>
            <a:xfrm>
              <a:off x="4782481" y="1604285"/>
              <a:ext cx="1107182" cy="609000"/>
            </a:xfrm>
            <a:prstGeom prst="rect">
              <a:avLst/>
            </a:prstGeom>
            <a:noFill/>
          </p:spPr>
          <p:txBody>
            <a:bodyPr wrap="square" rtlCol="0">
              <a:spAutoFit/>
            </a:bodyPr>
            <a:lstStyle/>
            <a:p>
              <a:pPr algn="ctr"/>
              <a:r>
                <a:rPr lang="en-US" altLang="zh-CN" sz="2400" b="1" dirty="0" err="1">
                  <a:solidFill>
                    <a:schemeClr val="bg1"/>
                  </a:solidFill>
                  <a:latin typeface="Times New Roman" pitchFamily="18" charset="0"/>
                  <a:ea typeface="微软雅黑" panose="020B0503020204020204" pitchFamily="34" charset="-122"/>
                  <a:cs typeface="Times New Roman" pitchFamily="18" charset="0"/>
                </a:rPr>
                <a:t>ẩn</a:t>
              </a:r>
              <a:endParaRPr lang="zh-CN" altLang="en-US" sz="2400" b="1" dirty="0">
                <a:solidFill>
                  <a:schemeClr val="bg1"/>
                </a:solidFill>
                <a:latin typeface="Times New Roman" pitchFamily="18" charset="0"/>
                <a:ea typeface="微软雅黑" panose="020B0503020204020204" pitchFamily="34" charset="-122"/>
                <a:cs typeface="Times New Roman" pitchFamily="18" charset="0"/>
              </a:endParaRPr>
            </a:p>
          </p:txBody>
        </p:sp>
      </p:grpSp>
      <p:grpSp>
        <p:nvGrpSpPr>
          <p:cNvPr id="20" name="组合 119">
            <a:extLst>
              <a:ext uri="{FF2B5EF4-FFF2-40B4-BE49-F238E27FC236}">
                <a16:creationId xmlns:a16="http://schemas.microsoft.com/office/drawing/2014/main" xmlns="" id="{B5405988-A148-4D36-92DF-84B4616D2FCA}"/>
              </a:ext>
            </a:extLst>
          </p:cNvPr>
          <p:cNvGrpSpPr/>
          <p:nvPr/>
        </p:nvGrpSpPr>
        <p:grpSpPr>
          <a:xfrm>
            <a:off x="7769443" y="134802"/>
            <a:ext cx="1778594" cy="1981077"/>
            <a:chOff x="6054605" y="1003554"/>
            <a:chExt cx="2088642" cy="2613314"/>
          </a:xfrm>
        </p:grpSpPr>
        <p:grpSp>
          <p:nvGrpSpPr>
            <p:cNvPr id="21" name="组合 120">
              <a:extLst>
                <a:ext uri="{FF2B5EF4-FFF2-40B4-BE49-F238E27FC236}">
                  <a16:creationId xmlns:a16="http://schemas.microsoft.com/office/drawing/2014/main" xmlns="" id="{1E85470F-3D13-4C5E-A158-20B6096FF91F}"/>
                </a:ext>
              </a:extLst>
            </p:cNvPr>
            <p:cNvGrpSpPr/>
            <p:nvPr/>
          </p:nvGrpSpPr>
          <p:grpSpPr>
            <a:xfrm>
              <a:off x="6054605" y="1003554"/>
              <a:ext cx="2088642" cy="2613314"/>
              <a:chOff x="3295850" y="1895995"/>
              <a:chExt cx="3725149" cy="4660916"/>
            </a:xfrm>
          </p:grpSpPr>
          <p:sp>
            <p:nvSpPr>
              <p:cNvPr id="23" name="圆角矩形 122">
                <a:extLst>
                  <a:ext uri="{FF2B5EF4-FFF2-40B4-BE49-F238E27FC236}">
                    <a16:creationId xmlns:a16="http://schemas.microsoft.com/office/drawing/2014/main" xmlns="" id="{AF18A22B-3B56-4494-A76C-200A7D355EBB}"/>
                  </a:ext>
                </a:extLst>
              </p:cNvPr>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Times New Roman" pitchFamily="18" charset="0"/>
                  <a:ea typeface="微软雅黑" panose="020B0503020204020204" pitchFamily="34" charset="-122"/>
                  <a:cs typeface="Times New Roman" pitchFamily="18" charset="0"/>
                </a:endParaRPr>
              </a:p>
            </p:txBody>
          </p:sp>
          <p:sp>
            <p:nvSpPr>
              <p:cNvPr id="24" name="Freeform 5">
                <a:extLst>
                  <a:ext uri="{FF2B5EF4-FFF2-40B4-BE49-F238E27FC236}">
                    <a16:creationId xmlns:a16="http://schemas.microsoft.com/office/drawing/2014/main" xmlns="" id="{A0C5895F-FC40-42CC-9715-E17AD2D9F7CB}"/>
                  </a:ext>
                </a:extLst>
              </p:cNvPr>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pPr algn="ctr"/>
                <a:endParaRPr lang="zh-CN" altLang="en-US" sz="1600">
                  <a:solidFill>
                    <a:prstClr val="black"/>
                  </a:solidFill>
                  <a:latin typeface="Times New Roman" pitchFamily="18" charset="0"/>
                  <a:ea typeface="微软雅黑" panose="020B0503020204020204" pitchFamily="34" charset="-122"/>
                  <a:cs typeface="Times New Roman" pitchFamily="18" charset="0"/>
                </a:endParaRPr>
              </a:p>
            </p:txBody>
          </p:sp>
          <p:sp>
            <p:nvSpPr>
              <p:cNvPr id="25" name="Freeform 5">
                <a:extLst>
                  <a:ext uri="{FF2B5EF4-FFF2-40B4-BE49-F238E27FC236}">
                    <a16:creationId xmlns:a16="http://schemas.microsoft.com/office/drawing/2014/main" xmlns="" id="{F5326E33-C5DF-4B75-B165-20F120FEBADC}"/>
                  </a:ext>
                </a:extLst>
              </p:cNvPr>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148C8"/>
              </a:soli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pPr algn="ctr"/>
                <a:endParaRPr lang="zh-CN" altLang="en-US" sz="1600" dirty="0">
                  <a:solidFill>
                    <a:prstClr val="black"/>
                  </a:solidFill>
                  <a:latin typeface="Times New Roman" pitchFamily="18" charset="0"/>
                  <a:ea typeface="微软雅黑" panose="020B0503020204020204" pitchFamily="34" charset="-122"/>
                  <a:cs typeface="Times New Roman" pitchFamily="18" charset="0"/>
                </a:endParaRPr>
              </a:p>
            </p:txBody>
          </p:sp>
        </p:grpSp>
        <p:sp>
          <p:nvSpPr>
            <p:cNvPr id="22" name="文本框 121">
              <a:extLst>
                <a:ext uri="{FF2B5EF4-FFF2-40B4-BE49-F238E27FC236}">
                  <a16:creationId xmlns:a16="http://schemas.microsoft.com/office/drawing/2014/main" xmlns="" id="{293A0507-19D2-4FA1-9A7F-AB85DFD01300}"/>
                </a:ext>
              </a:extLst>
            </p:cNvPr>
            <p:cNvSpPr txBox="1"/>
            <p:nvPr/>
          </p:nvSpPr>
          <p:spPr>
            <a:xfrm>
              <a:off x="6391102" y="1620647"/>
              <a:ext cx="819633" cy="609000"/>
            </a:xfrm>
            <a:prstGeom prst="rect">
              <a:avLst/>
            </a:prstGeom>
            <a:noFill/>
          </p:spPr>
          <p:txBody>
            <a:bodyPr wrap="square" rtlCol="0">
              <a:spAutoFit/>
            </a:bodyPr>
            <a:lstStyle/>
            <a:p>
              <a:pPr algn="ctr"/>
              <a:r>
                <a:rPr lang="en-US" altLang="zh-CN" sz="2400" b="1" dirty="0" err="1">
                  <a:solidFill>
                    <a:schemeClr val="bg1"/>
                  </a:solidFill>
                  <a:latin typeface="Times New Roman" pitchFamily="18" charset="0"/>
                  <a:ea typeface="微软雅黑" panose="020B0503020204020204" pitchFamily="34" charset="-122"/>
                  <a:cs typeface="Times New Roman" pitchFamily="18" charset="0"/>
                </a:rPr>
                <a:t>số</a:t>
              </a:r>
              <a:endParaRPr lang="zh-CN" altLang="en-US" sz="2400" b="1" dirty="0">
                <a:solidFill>
                  <a:schemeClr val="bg1"/>
                </a:solidFill>
                <a:latin typeface="Times New Roman" pitchFamily="18" charset="0"/>
                <a:ea typeface="微软雅黑" panose="020B0503020204020204" pitchFamily="34" charset="-122"/>
                <a:cs typeface="Times New Roman" pitchFamily="18" charset="0"/>
              </a:endParaRPr>
            </a:p>
          </p:txBody>
        </p:sp>
      </p:grpSp>
      <p:sp>
        <p:nvSpPr>
          <p:cNvPr id="27" name="TextBox 26">
            <a:extLst>
              <a:ext uri="{FF2B5EF4-FFF2-40B4-BE49-F238E27FC236}">
                <a16:creationId xmlns:a16="http://schemas.microsoft.com/office/drawing/2014/main" xmlns="" id="{57365BB0-DB2B-44D3-B14E-BABF86879086}"/>
              </a:ext>
            </a:extLst>
          </p:cNvPr>
          <p:cNvSpPr txBox="1"/>
          <p:nvPr/>
        </p:nvSpPr>
        <p:spPr>
          <a:xfrm>
            <a:off x="280702" y="1997839"/>
            <a:ext cx="11680925" cy="4031873"/>
          </a:xfrm>
          <a:prstGeom prst="rect">
            <a:avLst/>
          </a:prstGeom>
          <a:noFill/>
        </p:spPr>
        <p:txBody>
          <a:bodyPr wrap="square">
            <a:spAutoFit/>
          </a:bodyPr>
          <a:lstStyle/>
          <a:p>
            <a:pPr algn="just"/>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Truyện</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ngắn</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Gió</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lạnh</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đầu</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mùa</a:t>
            </a:r>
            <a:r>
              <a:rPr lang="en-US" sz="3200" dirty="0">
                <a:latin typeface="Times New Roman" pitchFamily="18" charset="0"/>
                <a:ea typeface="Calibri" panose="020F0502020204030204" pitchFamily="34" charset="0"/>
                <a:cs typeface="Times New Roman" pitchFamily="18" charset="0"/>
              </a:rPr>
              <a:t> “ </a:t>
            </a:r>
            <a:r>
              <a:rPr lang="en-US" sz="3200" dirty="0" err="1">
                <a:latin typeface="Times New Roman" pitchFamily="18" charset="0"/>
                <a:ea typeface="Calibri" panose="020F0502020204030204" pitchFamily="34" charset="0"/>
                <a:cs typeface="Times New Roman" pitchFamily="18" charset="0"/>
              </a:rPr>
              <a:t>đã</a:t>
            </a:r>
            <a:r>
              <a:rPr lang="en-US" sz="3200" dirty="0">
                <a:latin typeface="Times New Roman" pitchFamily="18" charset="0"/>
                <a:ea typeface="Calibri" panose="020F0502020204030204" pitchFamily="34" charset="0"/>
                <a:cs typeface="Times New Roman" pitchFamily="18" charset="0"/>
              </a:rPr>
              <a:t> </a:t>
            </a:r>
            <a:r>
              <a:rPr lang="vi-VN" sz="3200" dirty="0">
                <a:latin typeface="Times New Roman" pitchFamily="18" charset="0"/>
                <a:ea typeface="Calibri" panose="020F0502020204030204" pitchFamily="34" charset="0"/>
                <a:cs typeface="Times New Roman" pitchFamily="18" charset="0"/>
              </a:rPr>
              <a:t>khắc họa h</a:t>
            </a:r>
            <a:r>
              <a:rPr lang="en-US" sz="3200" dirty="0" err="1">
                <a:latin typeface="Times New Roman" pitchFamily="18" charset="0"/>
                <a:ea typeface="Calibri" panose="020F0502020204030204" pitchFamily="34" charset="0"/>
                <a:cs typeface="Times New Roman" pitchFamily="18" charset="0"/>
              </a:rPr>
              <a:t>ình</a:t>
            </a:r>
            <a:r>
              <a:rPr lang="en-US" sz="3200" dirty="0">
                <a:latin typeface="Times New Roman" pitchFamily="18" charset="0"/>
                <a:ea typeface="Calibri" panose="020F0502020204030204" pitchFamily="34" charset="0"/>
                <a:cs typeface="Times New Roman" pitchFamily="18" charset="0"/>
              </a:rPr>
              <a:t> </a:t>
            </a:r>
            <a:r>
              <a:rPr lang="vi-VN" sz="3200" dirty="0">
                <a:latin typeface="Times New Roman" pitchFamily="18" charset="0"/>
                <a:ea typeface="Calibri" panose="020F0502020204030204" pitchFamily="34" charset="0"/>
                <a:cs typeface="Times New Roman" pitchFamily="18" charset="0"/>
              </a:rPr>
              <a:t>ảnh </a:t>
            </a:r>
            <a:r>
              <a:rPr lang="en-US" sz="3200" dirty="0">
                <a:latin typeface="Times New Roman" pitchFamily="18" charset="0"/>
                <a:ea typeface="Calibri" panose="020F0502020204030204" pitchFamily="34" charset="0"/>
                <a:cs typeface="Times New Roman" pitchFamily="18" charset="0"/>
              </a:rPr>
              <a:t>(1) </a:t>
            </a:r>
            <a:r>
              <a:rPr lang="en-US" sz="3200" dirty="0" err="1">
                <a:latin typeface="Times New Roman" pitchFamily="18" charset="0"/>
                <a:ea typeface="Calibri" panose="020F0502020204030204" pitchFamily="34" charset="0"/>
                <a:cs typeface="Times New Roman" pitchFamily="18" charset="0"/>
              </a:rPr>
              <a:t>những</a:t>
            </a:r>
            <a:r>
              <a:rPr lang="en-US" sz="3200" dirty="0">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người</a:t>
            </a:r>
            <a:r>
              <a:rPr lang="en-US" sz="3200" dirty="0">
                <a:solidFill>
                  <a:srgbClr val="FF0000"/>
                </a:solidFill>
                <a:latin typeface="Times New Roman" pitchFamily="18" charset="0"/>
                <a:ea typeface="Calibri" panose="020F0502020204030204" pitchFamily="34" charset="0"/>
                <a:cs typeface="Times New Roman" pitchFamily="18" charset="0"/>
              </a:rPr>
              <a:t> ở </a:t>
            </a:r>
            <a:r>
              <a:rPr lang="en-US" sz="3200" dirty="0" err="1">
                <a:solidFill>
                  <a:srgbClr val="FF0000"/>
                </a:solidFill>
                <a:latin typeface="Times New Roman" pitchFamily="18" charset="0"/>
                <a:ea typeface="Calibri" panose="020F0502020204030204" pitchFamily="34" charset="0"/>
                <a:cs typeface="Times New Roman" pitchFamily="18" charset="0"/>
              </a:rPr>
              <a:t>làng</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quê</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nghèo</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khó</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có</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lòng</a:t>
            </a:r>
            <a:r>
              <a:rPr lang="en-US" sz="3200" dirty="0">
                <a:latin typeface="Times New Roman" pitchFamily="18" charset="0"/>
                <a:ea typeface="Calibri" panose="020F0502020204030204" pitchFamily="34" charset="0"/>
                <a:cs typeface="Times New Roman" pitchFamily="18" charset="0"/>
              </a:rPr>
              <a:t> (2) </a:t>
            </a:r>
            <a:r>
              <a:rPr lang="en-US" sz="3200" dirty="0" err="1">
                <a:solidFill>
                  <a:srgbClr val="FF0000"/>
                </a:solidFill>
                <a:latin typeface="Times New Roman" pitchFamily="18" charset="0"/>
                <a:ea typeface="Calibri" panose="020F0502020204030204" pitchFamily="34" charset="0"/>
                <a:cs typeface="Times New Roman" pitchFamily="18" charset="0"/>
              </a:rPr>
              <a:t>tự</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trọng</a:t>
            </a:r>
            <a:r>
              <a:rPr lang="en-US" sz="3200" dirty="0">
                <a:solidFill>
                  <a:srgbClr val="FF0000"/>
                </a:solidFill>
                <a:latin typeface="Times New Roman" pitchFamily="18" charset="0"/>
                <a:ea typeface="Calibri" panose="020F0502020204030204" pitchFamily="34" charset="0"/>
                <a:cs typeface="Times New Roman" pitchFamily="18" charset="0"/>
              </a:rPr>
              <a:t> </a:t>
            </a:r>
            <a:r>
              <a:rPr lang="vi-VN" sz="3200" dirty="0">
                <a:latin typeface="Times New Roman" pitchFamily="18" charset="0"/>
                <a:ea typeface="Calibri" panose="020F0502020204030204" pitchFamily="34" charset="0"/>
                <a:cs typeface="Times New Roman" pitchFamily="18" charset="0"/>
              </a:rPr>
              <a:t>v</a:t>
            </a:r>
            <a:r>
              <a:rPr lang="en-US" sz="3200" dirty="0">
                <a:latin typeface="Times New Roman" pitchFamily="18" charset="0"/>
                <a:ea typeface="Calibri" panose="020F0502020204030204" pitchFamily="34" charset="0"/>
                <a:cs typeface="Times New Roman" pitchFamily="18" charset="0"/>
              </a:rPr>
              <a:t>à </a:t>
            </a:r>
            <a:r>
              <a:rPr lang="en-US" sz="3200" dirty="0" err="1">
                <a:latin typeface="Times New Roman" pitchFamily="18" charset="0"/>
                <a:ea typeface="Calibri" panose="020F0502020204030204" pitchFamily="34" charset="0"/>
                <a:cs typeface="Times New Roman" pitchFamily="18" charset="0"/>
              </a:rPr>
              <a:t>nh</a:t>
            </a:r>
            <a:r>
              <a:rPr lang="vi-VN" sz="3200" dirty="0">
                <a:latin typeface="Times New Roman" pitchFamily="18" charset="0"/>
                <a:ea typeface="Calibri" panose="020F0502020204030204" pitchFamily="34" charset="0"/>
                <a:cs typeface="Times New Roman" pitchFamily="18" charset="0"/>
              </a:rPr>
              <a:t>ững người c</a:t>
            </a:r>
            <a:r>
              <a:rPr lang="en-US" sz="3200" dirty="0">
                <a:latin typeface="Times New Roman" pitchFamily="18" charset="0"/>
                <a:ea typeface="Calibri" panose="020F0502020204030204" pitchFamily="34" charset="0"/>
                <a:cs typeface="Times New Roman" pitchFamily="18" charset="0"/>
              </a:rPr>
              <a:t>ó </a:t>
            </a:r>
            <a:r>
              <a:rPr lang="en-US" sz="3200" dirty="0" err="1">
                <a:latin typeface="Times New Roman" pitchFamily="18" charset="0"/>
                <a:ea typeface="Calibri" panose="020F0502020204030204" pitchFamily="34" charset="0"/>
                <a:cs typeface="Times New Roman" pitchFamily="18" charset="0"/>
              </a:rPr>
              <a:t>đi</a:t>
            </a:r>
            <a:r>
              <a:rPr lang="vi-VN" sz="3200" dirty="0">
                <a:latin typeface="Times New Roman" pitchFamily="18" charset="0"/>
                <a:ea typeface="Calibri" panose="020F0502020204030204" pitchFamily="34" charset="0"/>
                <a:cs typeface="Times New Roman" pitchFamily="18" charset="0"/>
              </a:rPr>
              <a:t>ều kiện sống tốt hơn biết</a:t>
            </a:r>
            <a:r>
              <a:rPr lang="en-US" sz="3200" dirty="0">
                <a:latin typeface="Times New Roman" pitchFamily="18" charset="0"/>
                <a:ea typeface="Calibri" panose="020F0502020204030204" pitchFamily="34" charset="0"/>
                <a:cs typeface="Times New Roman" pitchFamily="18" charset="0"/>
              </a:rPr>
              <a:t> (3) </a:t>
            </a:r>
            <a:r>
              <a:rPr lang="en-US" sz="3200" dirty="0">
                <a:solidFill>
                  <a:srgbClr val="FF0000"/>
                </a:solidFill>
                <a:latin typeface="Times New Roman" pitchFamily="18" charset="0"/>
                <a:ea typeface="Calibri" panose="020F0502020204030204" pitchFamily="34" charset="0"/>
                <a:cs typeface="Times New Roman" pitchFamily="18" charset="0"/>
              </a:rPr>
              <a:t>chia </a:t>
            </a:r>
            <a:r>
              <a:rPr lang="en-US" sz="3200" dirty="0" err="1">
                <a:solidFill>
                  <a:srgbClr val="FF0000"/>
                </a:solidFill>
                <a:latin typeface="Times New Roman" pitchFamily="18" charset="0"/>
                <a:ea typeface="Calibri" panose="020F0502020204030204" pitchFamily="34" charset="0"/>
                <a:cs typeface="Times New Roman" pitchFamily="18" charset="0"/>
              </a:rPr>
              <a:t>sẻ</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a:latin typeface="Times New Roman" pitchFamily="18" charset="0"/>
                <a:ea typeface="Calibri" panose="020F0502020204030204" pitchFamily="34" charset="0"/>
                <a:cs typeface="Times New Roman" pitchFamily="18" charset="0"/>
              </a:rPr>
              <a:t>, (4) </a:t>
            </a:r>
            <a:r>
              <a:rPr lang="en-US" sz="3200" dirty="0" err="1">
                <a:solidFill>
                  <a:srgbClr val="FF0000"/>
                </a:solidFill>
                <a:latin typeface="Times New Roman" pitchFamily="18" charset="0"/>
                <a:ea typeface="Calibri" panose="020F0502020204030204" pitchFamily="34" charset="0"/>
                <a:cs typeface="Times New Roman" pitchFamily="18" charset="0"/>
              </a:rPr>
              <a:t>yêu</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thương</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ngư</a:t>
            </a:r>
            <a:r>
              <a:rPr lang="vi-VN" sz="3200" dirty="0">
                <a:latin typeface="Times New Roman" pitchFamily="18" charset="0"/>
                <a:ea typeface="Calibri" panose="020F0502020204030204" pitchFamily="34" charset="0"/>
                <a:cs typeface="Times New Roman" pitchFamily="18" charset="0"/>
              </a:rPr>
              <a:t>ời kh</a:t>
            </a:r>
            <a:r>
              <a:rPr lang="en-US" sz="3200" dirty="0" err="1">
                <a:latin typeface="Times New Roman" pitchFamily="18" charset="0"/>
                <a:ea typeface="Calibri" panose="020F0502020204030204" pitchFamily="34" charset="0"/>
                <a:cs typeface="Times New Roman" pitchFamily="18" charset="0"/>
              </a:rPr>
              <a:t>ác</a:t>
            </a:r>
            <a:r>
              <a:rPr lang="en-US" sz="3200" dirty="0">
                <a:latin typeface="Times New Roman" pitchFamily="18" charset="0"/>
                <a:ea typeface="Calibri" panose="020F0502020204030204" pitchFamily="34" charset="0"/>
                <a:cs typeface="Times New Roman" pitchFamily="18" charset="0"/>
              </a:rPr>
              <a:t>. T</a:t>
            </a:r>
            <a:r>
              <a:rPr lang="vi-VN" sz="3200" dirty="0">
                <a:latin typeface="Times New Roman" pitchFamily="18" charset="0"/>
                <a:ea typeface="Calibri" panose="020F0502020204030204" pitchFamily="34" charset="0"/>
                <a:cs typeface="Times New Roman" pitchFamily="18" charset="0"/>
              </a:rPr>
              <a:t>ừ đ</a:t>
            </a:r>
            <a:r>
              <a:rPr lang="en-US" sz="3200" dirty="0">
                <a:latin typeface="Times New Roman" pitchFamily="18" charset="0"/>
                <a:ea typeface="Calibri" panose="020F0502020204030204" pitchFamily="34" charset="0"/>
                <a:cs typeface="Times New Roman" pitchFamily="18" charset="0"/>
              </a:rPr>
              <a:t>ó đ</a:t>
            </a:r>
            <a:r>
              <a:rPr lang="vi-VN" sz="3200" dirty="0">
                <a:latin typeface="Times New Roman" pitchFamily="18" charset="0"/>
                <a:ea typeface="Calibri" panose="020F0502020204030204" pitchFamily="34" charset="0"/>
                <a:cs typeface="Times New Roman" pitchFamily="18" charset="0"/>
              </a:rPr>
              <a:t>ề cao tinh thần </a:t>
            </a:r>
            <a:r>
              <a:rPr lang="en-US" sz="3200" dirty="0">
                <a:latin typeface="Times New Roman" pitchFamily="18" charset="0"/>
                <a:ea typeface="Calibri" panose="020F0502020204030204" pitchFamily="34" charset="0"/>
                <a:cs typeface="Times New Roman" pitchFamily="18" charset="0"/>
              </a:rPr>
              <a:t>(5) </a:t>
            </a:r>
            <a:r>
              <a:rPr lang="en-US" sz="3200" dirty="0" err="1">
                <a:solidFill>
                  <a:srgbClr val="FF0000"/>
                </a:solidFill>
                <a:latin typeface="Times New Roman" pitchFamily="18" charset="0"/>
                <a:ea typeface="Calibri" panose="020F0502020204030204" pitchFamily="34" charset="0"/>
                <a:cs typeface="Times New Roman" pitchFamily="18" charset="0"/>
              </a:rPr>
              <a:t>nhân</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văn</a:t>
            </a:r>
            <a:r>
              <a:rPr lang="en-US" sz="3200" dirty="0">
                <a:latin typeface="Times New Roman" pitchFamily="18" charset="0"/>
                <a:ea typeface="Calibri" panose="020F0502020204030204" pitchFamily="34" charset="0"/>
                <a:cs typeface="Times New Roman" pitchFamily="18" charset="0"/>
              </a:rPr>
              <a:t>, bi</a:t>
            </a:r>
            <a:r>
              <a:rPr lang="vi-VN" sz="3200" dirty="0">
                <a:latin typeface="Times New Roman" pitchFamily="18" charset="0"/>
                <a:ea typeface="Calibri" panose="020F0502020204030204" pitchFamily="34" charset="0"/>
                <a:cs typeface="Times New Roman" pitchFamily="18" charset="0"/>
              </a:rPr>
              <a:t>ết đồng cảm, sẻ chia, gi</a:t>
            </a:r>
            <a:r>
              <a:rPr lang="en-US" sz="3200" dirty="0" err="1">
                <a:latin typeface="Times New Roman" pitchFamily="18" charset="0"/>
                <a:ea typeface="Calibri" panose="020F0502020204030204" pitchFamily="34" charset="0"/>
                <a:cs typeface="Times New Roman" pitchFamily="18" charset="0"/>
              </a:rPr>
              <a:t>úp</a:t>
            </a:r>
            <a:r>
              <a:rPr lang="en-US" sz="3200" dirty="0">
                <a:latin typeface="Times New Roman" pitchFamily="18" charset="0"/>
                <a:ea typeface="Calibri" panose="020F0502020204030204" pitchFamily="34" charset="0"/>
                <a:cs typeface="Times New Roman" pitchFamily="18" charset="0"/>
              </a:rPr>
              <a:t> đ</a:t>
            </a:r>
            <a:r>
              <a:rPr lang="vi-VN" sz="3200" dirty="0">
                <a:latin typeface="Times New Roman" pitchFamily="18" charset="0"/>
                <a:ea typeface="Calibri" panose="020F0502020204030204" pitchFamily="34" charset="0"/>
                <a:cs typeface="Times New Roman" pitchFamily="18" charset="0"/>
              </a:rPr>
              <a:t>ỡ những người</a:t>
            </a:r>
            <a:r>
              <a:rPr lang="en-US" sz="3200" dirty="0">
                <a:latin typeface="Times New Roman" pitchFamily="18" charset="0"/>
                <a:ea typeface="Calibri" panose="020F0502020204030204" pitchFamily="34" charset="0"/>
                <a:cs typeface="Times New Roman" pitchFamily="18" charset="0"/>
              </a:rPr>
              <a:t> (6) </a:t>
            </a:r>
            <a:r>
              <a:rPr lang="en-US" sz="3200" dirty="0" err="1">
                <a:solidFill>
                  <a:srgbClr val="FF0000"/>
                </a:solidFill>
                <a:latin typeface="Times New Roman" pitchFamily="18" charset="0"/>
                <a:ea typeface="Calibri" panose="020F0502020204030204" pitchFamily="34" charset="0"/>
                <a:cs typeface="Times New Roman" pitchFamily="18" charset="0"/>
              </a:rPr>
              <a:t>thiệt</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thòi</a:t>
            </a:r>
            <a:r>
              <a:rPr lang="en-US" sz="3200" dirty="0">
                <a:latin typeface="Times New Roman" pitchFamily="18" charset="0"/>
                <a:ea typeface="Calibri" panose="020F0502020204030204" pitchFamily="34" charset="0"/>
                <a:cs typeface="Times New Roman" pitchFamily="18" charset="0"/>
              </a:rPr>
              <a:t>, (7) </a:t>
            </a:r>
            <a:r>
              <a:rPr lang="en-US" sz="3200" dirty="0" err="1">
                <a:solidFill>
                  <a:srgbClr val="FF0000"/>
                </a:solidFill>
                <a:latin typeface="Times New Roman" pitchFamily="18" charset="0"/>
                <a:ea typeface="Calibri" panose="020F0502020204030204" pitchFamily="34" charset="0"/>
                <a:cs typeface="Times New Roman" pitchFamily="18" charset="0"/>
              </a:rPr>
              <a:t>bất</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hạnh</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Tất</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cả</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những</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nội</a:t>
            </a:r>
            <a:r>
              <a:rPr lang="en-US" sz="3200" dirty="0">
                <a:latin typeface="Times New Roman" pitchFamily="18" charset="0"/>
                <a:ea typeface="Calibri" panose="020F0502020204030204" pitchFamily="34" charset="0"/>
                <a:cs typeface="Times New Roman" pitchFamily="18" charset="0"/>
              </a:rPr>
              <a:t> dung </a:t>
            </a:r>
            <a:r>
              <a:rPr lang="en-US" sz="3200" dirty="0" err="1">
                <a:latin typeface="Times New Roman" pitchFamily="18" charset="0"/>
                <a:ea typeface="Calibri" panose="020F0502020204030204" pitchFamily="34" charset="0"/>
                <a:cs typeface="Times New Roman" pitchFamily="18" charset="0"/>
              </a:rPr>
              <a:t>trên</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được</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thể</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hiện</a:t>
            </a:r>
            <a:r>
              <a:rPr lang="en-US" sz="3200" dirty="0">
                <a:latin typeface="Times New Roman" pitchFamily="18" charset="0"/>
                <a:ea typeface="Calibri" panose="020F0502020204030204" pitchFamily="34" charset="0"/>
                <a:cs typeface="Times New Roman" pitchFamily="18" charset="0"/>
              </a:rPr>
              <a:t> qua </a:t>
            </a:r>
            <a:r>
              <a:rPr lang="en-US" sz="3200" dirty="0" err="1">
                <a:latin typeface="Times New Roman" pitchFamily="18" charset="0"/>
                <a:ea typeface="Calibri" panose="020F0502020204030204" pitchFamily="34" charset="0"/>
                <a:cs typeface="Times New Roman" pitchFamily="18" charset="0"/>
              </a:rPr>
              <a:t>việc</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kết</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hợp</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linh</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hoạt</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phương</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thức</a:t>
            </a:r>
            <a:r>
              <a:rPr lang="en-US" sz="3200" dirty="0">
                <a:latin typeface="Times New Roman" pitchFamily="18" charset="0"/>
                <a:ea typeface="Calibri" panose="020F0502020204030204" pitchFamily="34" charset="0"/>
                <a:cs typeface="Times New Roman" pitchFamily="18" charset="0"/>
              </a:rPr>
              <a:t>  (8) </a:t>
            </a:r>
            <a:r>
              <a:rPr lang="en-US" sz="3200" dirty="0" err="1">
                <a:solidFill>
                  <a:srgbClr val="FF0000"/>
                </a:solidFill>
                <a:latin typeface="Times New Roman" pitchFamily="18" charset="0"/>
                <a:ea typeface="Calibri" panose="020F0502020204030204" pitchFamily="34" charset="0"/>
                <a:cs typeface="Times New Roman" pitchFamily="18" charset="0"/>
              </a:rPr>
              <a:t>tự</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sự</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và</a:t>
            </a:r>
            <a:r>
              <a:rPr lang="en-US" sz="3200" dirty="0">
                <a:latin typeface="Times New Roman" pitchFamily="18" charset="0"/>
                <a:ea typeface="Calibri" panose="020F0502020204030204" pitchFamily="34" charset="0"/>
                <a:cs typeface="Times New Roman" pitchFamily="18" charset="0"/>
              </a:rPr>
              <a:t> (9) </a:t>
            </a:r>
            <a:r>
              <a:rPr lang="en-US" sz="3200" dirty="0" err="1">
                <a:solidFill>
                  <a:srgbClr val="FF0000"/>
                </a:solidFill>
                <a:latin typeface="Times New Roman" pitchFamily="18" charset="0"/>
                <a:ea typeface="Calibri" panose="020F0502020204030204" pitchFamily="34" charset="0"/>
                <a:cs typeface="Times New Roman" pitchFamily="18" charset="0"/>
              </a:rPr>
              <a:t>miêu</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tả</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Bên</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cạnh</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đó</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là</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gi</a:t>
            </a:r>
            <a:r>
              <a:rPr lang="vi-VN" sz="3200" dirty="0">
                <a:latin typeface="Times New Roman" pitchFamily="18" charset="0"/>
                <a:ea typeface="Calibri" panose="020F0502020204030204" pitchFamily="34" charset="0"/>
                <a:cs typeface="Times New Roman" pitchFamily="18" charset="0"/>
              </a:rPr>
              <a:t>ọng văn </a:t>
            </a:r>
            <a:r>
              <a:rPr lang="en-US" sz="3200" dirty="0">
                <a:latin typeface="Times New Roman" pitchFamily="18" charset="0"/>
                <a:ea typeface="Calibri" panose="020F0502020204030204" pitchFamily="34" charset="0"/>
                <a:cs typeface="Times New Roman" pitchFamily="18" charset="0"/>
              </a:rPr>
              <a:t>(10) </a:t>
            </a:r>
            <a:r>
              <a:rPr lang="en-US" sz="3200" dirty="0" err="1">
                <a:solidFill>
                  <a:srgbClr val="FF0000"/>
                </a:solidFill>
                <a:latin typeface="Times New Roman" pitchFamily="18" charset="0"/>
                <a:ea typeface="Calibri" panose="020F0502020204030204" pitchFamily="34" charset="0"/>
                <a:cs typeface="Times New Roman" pitchFamily="18" charset="0"/>
              </a:rPr>
              <a:t>nhẹ</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nhàng</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giàu</a:t>
            </a:r>
            <a:r>
              <a:rPr lang="en-US" sz="3200" dirty="0">
                <a:latin typeface="Times New Roman" pitchFamily="18" charset="0"/>
                <a:ea typeface="Calibri" panose="020F0502020204030204" pitchFamily="34" charset="0"/>
                <a:cs typeface="Times New Roman" pitchFamily="18" charset="0"/>
              </a:rPr>
              <a:t> (11) </a:t>
            </a:r>
            <a:r>
              <a:rPr lang="en-US" sz="3200" dirty="0" err="1">
                <a:solidFill>
                  <a:srgbClr val="FF0000"/>
                </a:solidFill>
                <a:latin typeface="Times New Roman" pitchFamily="18" charset="0"/>
                <a:ea typeface="Calibri" panose="020F0502020204030204" pitchFamily="34" charset="0"/>
                <a:cs typeface="Times New Roman" pitchFamily="18" charset="0"/>
              </a:rPr>
              <a:t>chất</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solidFill>
                  <a:srgbClr val="FF0000"/>
                </a:solidFill>
                <a:latin typeface="Times New Roman" pitchFamily="18" charset="0"/>
                <a:ea typeface="Calibri" panose="020F0502020204030204" pitchFamily="34" charset="0"/>
                <a:cs typeface="Times New Roman" pitchFamily="18" charset="0"/>
              </a:rPr>
              <a:t>thơ</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và</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sử</a:t>
            </a:r>
            <a:r>
              <a:rPr lang="en-US" sz="3200" dirty="0">
                <a:latin typeface="Times New Roman" pitchFamily="18" charset="0"/>
                <a:ea typeface="Calibri" panose="020F0502020204030204" pitchFamily="34" charset="0"/>
                <a:cs typeface="Times New Roman" pitchFamily="18" charset="0"/>
              </a:rPr>
              <a:t> </a:t>
            </a:r>
            <a:r>
              <a:rPr lang="en-US" sz="3200" dirty="0" err="1">
                <a:latin typeface="Times New Roman" pitchFamily="18" charset="0"/>
                <a:ea typeface="Calibri" panose="020F0502020204030204" pitchFamily="34" charset="0"/>
                <a:cs typeface="Times New Roman" pitchFamily="18" charset="0"/>
              </a:rPr>
              <a:t>dụng</a:t>
            </a:r>
            <a:r>
              <a:rPr lang="en-US" sz="3200" dirty="0">
                <a:latin typeface="Times New Roman" pitchFamily="18" charset="0"/>
                <a:ea typeface="Calibri" panose="020F0502020204030204" pitchFamily="34" charset="0"/>
                <a:cs typeface="Times New Roman" pitchFamily="18" charset="0"/>
              </a:rPr>
              <a:t> </a:t>
            </a:r>
            <a:r>
              <a:rPr lang="en-US" sz="3200" b="0" i="0" dirty="0" err="1">
                <a:solidFill>
                  <a:srgbClr val="222222"/>
                </a:solidFill>
                <a:effectLst/>
                <a:latin typeface="Times New Roman" pitchFamily="18" charset="0"/>
                <a:cs typeface="Times New Roman" pitchFamily="18" charset="0"/>
              </a:rPr>
              <a:t>từ</a:t>
            </a:r>
            <a:r>
              <a:rPr lang="en-US" sz="3200" b="0" i="0" dirty="0">
                <a:solidFill>
                  <a:srgbClr val="222222"/>
                </a:solidFill>
                <a:effectLst/>
                <a:latin typeface="Times New Roman" pitchFamily="18" charset="0"/>
                <a:cs typeface="Times New Roman" pitchFamily="18" charset="0"/>
              </a:rPr>
              <a:t> </a:t>
            </a:r>
            <a:r>
              <a:rPr lang="en-US" sz="3200" b="0" i="0" dirty="0" err="1">
                <a:solidFill>
                  <a:srgbClr val="222222"/>
                </a:solidFill>
                <a:effectLst/>
                <a:latin typeface="Times New Roman" pitchFamily="18" charset="0"/>
                <a:cs typeface="Times New Roman" pitchFamily="18" charset="0"/>
              </a:rPr>
              <a:t>ngữ</a:t>
            </a:r>
            <a:r>
              <a:rPr lang="en-US" sz="3200" b="0" i="0" dirty="0">
                <a:solidFill>
                  <a:srgbClr val="222222"/>
                </a:solidFill>
                <a:effectLst/>
                <a:latin typeface="Times New Roman" pitchFamily="18" charset="0"/>
                <a:cs typeface="Times New Roman" pitchFamily="18" charset="0"/>
              </a:rPr>
              <a:t> </a:t>
            </a:r>
            <a:r>
              <a:rPr lang="en-US" sz="3200" b="0" i="0" dirty="0" err="1">
                <a:solidFill>
                  <a:srgbClr val="222222"/>
                </a:solidFill>
                <a:effectLst/>
                <a:latin typeface="Times New Roman" pitchFamily="18" charset="0"/>
                <a:cs typeface="Times New Roman" pitchFamily="18" charset="0"/>
              </a:rPr>
              <a:t>rất</a:t>
            </a:r>
            <a:r>
              <a:rPr lang="en-US" sz="3200" b="0" i="0" dirty="0">
                <a:solidFill>
                  <a:srgbClr val="222222"/>
                </a:solidFill>
                <a:effectLst/>
                <a:latin typeface="Times New Roman" pitchFamily="18" charset="0"/>
                <a:cs typeface="Times New Roman" pitchFamily="18" charset="0"/>
              </a:rPr>
              <a:t> (12) </a:t>
            </a:r>
            <a:r>
              <a:rPr lang="en-US" sz="3200" b="0" i="0" dirty="0" err="1">
                <a:solidFill>
                  <a:srgbClr val="FF0000"/>
                </a:solidFill>
                <a:effectLst/>
                <a:latin typeface="Times New Roman" pitchFamily="18" charset="0"/>
                <a:cs typeface="Times New Roman" pitchFamily="18" charset="0"/>
              </a:rPr>
              <a:t>gần</a:t>
            </a:r>
            <a:r>
              <a:rPr lang="en-US" sz="3200" b="0" i="0" dirty="0">
                <a:solidFill>
                  <a:srgbClr val="FF0000"/>
                </a:solidFill>
                <a:effectLst/>
                <a:latin typeface="Times New Roman" pitchFamily="18" charset="0"/>
                <a:cs typeface="Times New Roman" pitchFamily="18" charset="0"/>
              </a:rPr>
              <a:t> </a:t>
            </a:r>
            <a:r>
              <a:rPr lang="en-US" sz="3200" b="0" i="0" dirty="0" err="1">
                <a:solidFill>
                  <a:srgbClr val="FF0000"/>
                </a:solidFill>
                <a:effectLst/>
                <a:latin typeface="Times New Roman" pitchFamily="18" charset="0"/>
                <a:cs typeface="Times New Roman" pitchFamily="18" charset="0"/>
              </a:rPr>
              <a:t>gũi</a:t>
            </a:r>
            <a:r>
              <a:rPr lang="en-US" sz="3200" b="0" i="0" dirty="0">
                <a:solidFill>
                  <a:srgbClr val="FF0000"/>
                </a:solidFill>
                <a:effectLst/>
                <a:latin typeface="Times New Roman" pitchFamily="18" charset="0"/>
                <a:cs typeface="Times New Roman" pitchFamily="18" charset="0"/>
              </a:rPr>
              <a:t> </a:t>
            </a:r>
            <a:r>
              <a:rPr lang="en-US" sz="3200" b="0" i="0" dirty="0">
                <a:solidFill>
                  <a:srgbClr val="222222"/>
                </a:solidFill>
                <a:effectLst/>
                <a:latin typeface="Times New Roman" pitchFamily="18" charset="0"/>
                <a:cs typeface="Times New Roman" pitchFamily="18" charset="0"/>
              </a:rPr>
              <a:t>, (13) </a:t>
            </a:r>
            <a:r>
              <a:rPr lang="en-US" sz="3200" b="0" i="0" dirty="0" err="1">
                <a:solidFill>
                  <a:srgbClr val="FF0000"/>
                </a:solidFill>
                <a:effectLst/>
                <a:latin typeface="Times New Roman" pitchFamily="18" charset="0"/>
                <a:cs typeface="Times New Roman" pitchFamily="18" charset="0"/>
              </a:rPr>
              <a:t>bình</a:t>
            </a:r>
            <a:r>
              <a:rPr lang="en-US" sz="3200" b="0" i="0" dirty="0">
                <a:solidFill>
                  <a:srgbClr val="FF0000"/>
                </a:solidFill>
                <a:effectLst/>
                <a:latin typeface="Times New Roman" pitchFamily="18" charset="0"/>
                <a:cs typeface="Times New Roman" pitchFamily="18" charset="0"/>
              </a:rPr>
              <a:t> </a:t>
            </a:r>
            <a:r>
              <a:rPr lang="en-US" sz="3200" b="0" i="0" dirty="0" err="1">
                <a:solidFill>
                  <a:srgbClr val="FF0000"/>
                </a:solidFill>
                <a:effectLst/>
                <a:latin typeface="Times New Roman" pitchFamily="18" charset="0"/>
                <a:cs typeface="Times New Roman" pitchFamily="18" charset="0"/>
              </a:rPr>
              <a:t>dị</a:t>
            </a:r>
            <a:endParaRPr lang="en-US" sz="3200" dirty="0">
              <a:solidFill>
                <a:srgbClr val="FF0000"/>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31638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strVal val="4/3*#ppt_w"/>
                                          </p:val>
                                        </p:tav>
                                        <p:tav tm="100000">
                                          <p:val>
                                            <p:strVal val="#ppt_w"/>
                                          </p:val>
                                        </p:tav>
                                      </p:tavLst>
                                    </p:anim>
                                    <p:anim calcmode="lin" valueType="num">
                                      <p:cBhvr>
                                        <p:cTn id="12" dur="500" fill="hold"/>
                                        <p:tgtEl>
                                          <p:spTgt spid="8"/>
                                        </p:tgtEl>
                                        <p:attrNameLst>
                                          <p:attrName>ppt_h</p:attrName>
                                        </p:attrNameLst>
                                      </p:cBhvr>
                                      <p:tavLst>
                                        <p:tav tm="0">
                                          <p:val>
                                            <p:strVal val="4/3*#ppt_h"/>
                                          </p:val>
                                        </p:tav>
                                        <p:tav tm="100000">
                                          <p:val>
                                            <p:strVal val="#ppt_h"/>
                                          </p:val>
                                        </p:tav>
                                      </p:tavLst>
                                    </p:anim>
                                  </p:childTnLst>
                                </p:cTn>
                              </p:par>
                              <p:par>
                                <p:cTn id="13" presetID="23" presetClass="entr" presetSubtype="28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par>
                                <p:cTn id="17" presetID="23" presetClass="entr" presetSubtype="28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Title_1">
            <a:extLst>
              <a:ext uri="{FF2B5EF4-FFF2-40B4-BE49-F238E27FC236}">
                <a16:creationId xmlns:a16="http://schemas.microsoft.com/office/drawing/2014/main" xmlns="" id="{A279FBAC-23A9-402C-AB33-4FAC6A06F166}"/>
              </a:ext>
            </a:extLst>
          </p:cNvPr>
          <p:cNvSpPr>
            <a:spLocks noChangeArrowheads="1"/>
          </p:cNvSpPr>
          <p:nvPr/>
        </p:nvSpPr>
        <p:spPr bwMode="auto">
          <a:xfrm>
            <a:off x="0" y="1560513"/>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Times New Roman" pitchFamily="18" charset="0"/>
              <a:ea typeface="微软雅黑" panose="020B0503020204020204" charset="-122"/>
              <a:cs typeface="Times New Roman" pitchFamily="18" charset="0"/>
            </a:endParaRPr>
          </a:p>
        </p:txBody>
      </p:sp>
      <p:sp>
        <p:nvSpPr>
          <p:cNvPr id="6" name="Rectangle 5">
            <a:extLst>
              <a:ext uri="{FF2B5EF4-FFF2-40B4-BE49-F238E27FC236}">
                <a16:creationId xmlns:a16="http://schemas.microsoft.com/office/drawing/2014/main" xmlns="" id="{FE90620E-91B3-4A5A-9AF5-EC97BE41FABE}"/>
              </a:ext>
            </a:extLst>
          </p:cNvPr>
          <p:cNvSpPr/>
          <p:nvPr/>
        </p:nvSpPr>
        <p:spPr>
          <a:xfrm>
            <a:off x="249865" y="2841824"/>
            <a:ext cx="1781175" cy="1323439"/>
          </a:xfrm>
          <a:prstGeom prst="rect">
            <a:avLst/>
          </a:prstGeom>
        </p:spPr>
        <p:txBody>
          <a:bodyPr wrap="square">
            <a:spAutoFit/>
          </a:bodyPr>
          <a:lstStyle/>
          <a:p>
            <a:pPr algn="ctr" fontAlgn="auto" latinLnBrk="1">
              <a:defRPr/>
            </a:pPr>
            <a:r>
              <a:rPr lang="en-US" altLang="zh-CN" sz="4000" noProof="1">
                <a:solidFill>
                  <a:srgbClr val="FFFFFF"/>
                </a:solidFill>
                <a:latin typeface="Times New Roman" pitchFamily="18" charset="0"/>
                <a:ea typeface="微软雅黑" panose="020B0503020204020204" charset="-122"/>
                <a:cs typeface="Times New Roman" pitchFamily="18" charset="0"/>
              </a:rPr>
              <a:t>1. Nội dung</a:t>
            </a:r>
            <a:endParaRPr lang="zh-CN" altLang="en-US" sz="4000" noProof="1">
              <a:solidFill>
                <a:srgbClr val="FFFFFF"/>
              </a:solidFill>
              <a:latin typeface="Times New Roman" pitchFamily="18" charset="0"/>
              <a:ea typeface="微软雅黑" panose="020B0503020204020204" charset="-122"/>
              <a:cs typeface="Times New Roman" pitchFamily="18" charset="0"/>
            </a:endParaRPr>
          </a:p>
        </p:txBody>
      </p:sp>
      <p:sp>
        <p:nvSpPr>
          <p:cNvPr id="17" name="Rectangle 1">
            <a:extLst>
              <a:ext uri="{FF2B5EF4-FFF2-40B4-BE49-F238E27FC236}">
                <a16:creationId xmlns:a16="http://schemas.microsoft.com/office/drawing/2014/main" xmlns="" id="{6FEADE09-8202-4EBD-93F2-4CE24C39877D}"/>
              </a:ext>
            </a:extLst>
          </p:cNvPr>
          <p:cNvSpPr>
            <a:spLocks noChangeArrowheads="1"/>
          </p:cNvSpPr>
          <p:nvPr/>
        </p:nvSpPr>
        <p:spPr bwMode="auto">
          <a:xfrm>
            <a:off x="3478695" y="1302941"/>
            <a:ext cx="810536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4000" dirty="0" err="1">
                <a:latin typeface="Times New Roman" pitchFamily="18" charset="0"/>
                <a:ea typeface="Calibri" panose="020F0502020204030204" pitchFamily="34" charset="0"/>
                <a:cs typeface="Times New Roman" pitchFamily="18" charset="0"/>
              </a:rPr>
              <a:t>Truy</a:t>
            </a:r>
            <a:r>
              <a:rPr lang="vi-VN" sz="4000" dirty="0">
                <a:latin typeface="Times New Roman" pitchFamily="18" charset="0"/>
                <a:ea typeface="Calibri" panose="020F0502020204030204" pitchFamily="34" charset="0"/>
                <a:cs typeface="Times New Roman" pitchFamily="18" charset="0"/>
              </a:rPr>
              <a:t>ện ngắn khắc họa h</a:t>
            </a:r>
            <a:r>
              <a:rPr lang="en-US" sz="4000" dirty="0" err="1">
                <a:latin typeface="Times New Roman" pitchFamily="18" charset="0"/>
                <a:ea typeface="Calibri" panose="020F0502020204030204" pitchFamily="34" charset="0"/>
                <a:cs typeface="Times New Roman" pitchFamily="18" charset="0"/>
              </a:rPr>
              <a:t>ình</a:t>
            </a:r>
            <a:r>
              <a:rPr lang="en-US" sz="4000" dirty="0">
                <a:latin typeface="Times New Roman" pitchFamily="18" charset="0"/>
                <a:ea typeface="Calibri" panose="020F0502020204030204" pitchFamily="34" charset="0"/>
                <a:cs typeface="Times New Roman" pitchFamily="18" charset="0"/>
              </a:rPr>
              <a:t> </a:t>
            </a:r>
            <a:r>
              <a:rPr lang="vi-VN" sz="4000" dirty="0">
                <a:latin typeface="Times New Roman" pitchFamily="18" charset="0"/>
                <a:ea typeface="Calibri" panose="020F0502020204030204" pitchFamily="34" charset="0"/>
                <a:cs typeface="Times New Roman" pitchFamily="18" charset="0"/>
              </a:rPr>
              <a:t>ảnh những  người ở l</a:t>
            </a:r>
            <a:r>
              <a:rPr lang="en-US" sz="4000" dirty="0" err="1">
                <a:latin typeface="Times New Roman" pitchFamily="18" charset="0"/>
                <a:ea typeface="Calibri" panose="020F0502020204030204" pitchFamily="34" charset="0"/>
                <a:cs typeface="Times New Roman" pitchFamily="18" charset="0"/>
              </a:rPr>
              <a:t>àng</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quê</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nghèo</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khó</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có</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lòng</a:t>
            </a:r>
            <a:r>
              <a:rPr lang="en-US" sz="4000" dirty="0">
                <a:latin typeface="Times New Roman" pitchFamily="18" charset="0"/>
                <a:ea typeface="Calibri" panose="020F0502020204030204" pitchFamily="34" charset="0"/>
                <a:cs typeface="Times New Roman" pitchFamily="18" charset="0"/>
              </a:rPr>
              <a:t> t</a:t>
            </a:r>
            <a:r>
              <a:rPr lang="vi-VN" sz="4000" dirty="0">
                <a:latin typeface="Times New Roman" pitchFamily="18" charset="0"/>
                <a:ea typeface="Calibri" panose="020F0502020204030204" pitchFamily="34" charset="0"/>
                <a:cs typeface="Times New Roman" pitchFamily="18" charset="0"/>
              </a:rPr>
              <a:t>ự trọng v</a:t>
            </a:r>
            <a:r>
              <a:rPr lang="en-US" sz="4000" dirty="0">
                <a:latin typeface="Times New Roman" pitchFamily="18" charset="0"/>
                <a:ea typeface="Calibri" panose="020F0502020204030204" pitchFamily="34" charset="0"/>
                <a:cs typeface="Times New Roman" pitchFamily="18" charset="0"/>
              </a:rPr>
              <a:t>à </a:t>
            </a:r>
            <a:r>
              <a:rPr lang="en-US" sz="4000" dirty="0" err="1">
                <a:latin typeface="Times New Roman" pitchFamily="18" charset="0"/>
                <a:ea typeface="Calibri" panose="020F0502020204030204" pitchFamily="34" charset="0"/>
                <a:cs typeface="Times New Roman" pitchFamily="18" charset="0"/>
              </a:rPr>
              <a:t>nh</a:t>
            </a:r>
            <a:r>
              <a:rPr lang="vi-VN" sz="4000" dirty="0">
                <a:latin typeface="Times New Roman" pitchFamily="18" charset="0"/>
                <a:ea typeface="Calibri" panose="020F0502020204030204" pitchFamily="34" charset="0"/>
                <a:cs typeface="Times New Roman" pitchFamily="18" charset="0"/>
              </a:rPr>
              <a:t>ững người c</a:t>
            </a:r>
            <a:r>
              <a:rPr lang="en-US" sz="4000" dirty="0">
                <a:latin typeface="Times New Roman" pitchFamily="18" charset="0"/>
                <a:ea typeface="Calibri" panose="020F0502020204030204" pitchFamily="34" charset="0"/>
                <a:cs typeface="Times New Roman" pitchFamily="18" charset="0"/>
              </a:rPr>
              <a:t>ó </a:t>
            </a:r>
            <a:r>
              <a:rPr lang="en-US" sz="4000" dirty="0" err="1">
                <a:latin typeface="Times New Roman" pitchFamily="18" charset="0"/>
                <a:ea typeface="Calibri" panose="020F0502020204030204" pitchFamily="34" charset="0"/>
                <a:cs typeface="Times New Roman" pitchFamily="18" charset="0"/>
              </a:rPr>
              <a:t>đi</a:t>
            </a:r>
            <a:r>
              <a:rPr lang="vi-VN" sz="4000" dirty="0">
                <a:latin typeface="Times New Roman" pitchFamily="18" charset="0"/>
                <a:ea typeface="Calibri" panose="020F0502020204030204" pitchFamily="34" charset="0"/>
                <a:cs typeface="Times New Roman" pitchFamily="18" charset="0"/>
              </a:rPr>
              <a:t>ều kiện sống tốt hơn biết chia sẻ, y</a:t>
            </a:r>
            <a:r>
              <a:rPr lang="en-US" sz="4000" dirty="0" err="1">
                <a:latin typeface="Times New Roman" pitchFamily="18" charset="0"/>
                <a:ea typeface="Calibri" panose="020F0502020204030204" pitchFamily="34" charset="0"/>
                <a:cs typeface="Times New Roman" pitchFamily="18" charset="0"/>
              </a:rPr>
              <a:t>êu</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thương</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ngư</a:t>
            </a:r>
            <a:r>
              <a:rPr lang="vi-VN" sz="4000" dirty="0">
                <a:latin typeface="Times New Roman" pitchFamily="18" charset="0"/>
                <a:ea typeface="Calibri" panose="020F0502020204030204" pitchFamily="34" charset="0"/>
                <a:cs typeface="Times New Roman" pitchFamily="18" charset="0"/>
              </a:rPr>
              <a:t>ời kh</a:t>
            </a:r>
            <a:r>
              <a:rPr lang="en-US" sz="4000" dirty="0" err="1">
                <a:latin typeface="Times New Roman" pitchFamily="18" charset="0"/>
                <a:ea typeface="Calibri" panose="020F0502020204030204" pitchFamily="34" charset="0"/>
                <a:cs typeface="Times New Roman" pitchFamily="18" charset="0"/>
              </a:rPr>
              <a:t>ác</a:t>
            </a:r>
            <a:r>
              <a:rPr lang="en-US" sz="4000" dirty="0">
                <a:latin typeface="Times New Roman" pitchFamily="18" charset="0"/>
                <a:ea typeface="Calibri" panose="020F0502020204030204" pitchFamily="34" charset="0"/>
                <a:cs typeface="Times New Roman" pitchFamily="18" charset="0"/>
              </a:rPr>
              <a:t>. T</a:t>
            </a:r>
            <a:r>
              <a:rPr lang="vi-VN" sz="4000" dirty="0">
                <a:latin typeface="Times New Roman" pitchFamily="18" charset="0"/>
                <a:ea typeface="Calibri" panose="020F0502020204030204" pitchFamily="34" charset="0"/>
                <a:cs typeface="Times New Roman" pitchFamily="18" charset="0"/>
              </a:rPr>
              <a:t>ừ đ</a:t>
            </a:r>
            <a:r>
              <a:rPr lang="en-US" sz="4000" dirty="0">
                <a:latin typeface="Times New Roman" pitchFamily="18" charset="0"/>
                <a:ea typeface="Calibri" panose="020F0502020204030204" pitchFamily="34" charset="0"/>
                <a:cs typeface="Times New Roman" pitchFamily="18" charset="0"/>
              </a:rPr>
              <a:t>ó đ</a:t>
            </a:r>
            <a:r>
              <a:rPr lang="vi-VN" sz="4000" dirty="0">
                <a:latin typeface="Times New Roman" pitchFamily="18" charset="0"/>
                <a:ea typeface="Calibri" panose="020F0502020204030204" pitchFamily="34" charset="0"/>
                <a:cs typeface="Times New Roman" pitchFamily="18" charset="0"/>
              </a:rPr>
              <a:t>ề cao tinh thần nh</a:t>
            </a:r>
            <a:r>
              <a:rPr lang="en-US" sz="4000" dirty="0" err="1">
                <a:latin typeface="Times New Roman" pitchFamily="18" charset="0"/>
                <a:ea typeface="Calibri" panose="020F0502020204030204" pitchFamily="34" charset="0"/>
                <a:cs typeface="Times New Roman" pitchFamily="18" charset="0"/>
              </a:rPr>
              <a:t>ân</a:t>
            </a:r>
            <a:r>
              <a:rPr lang="en-US" sz="4000" dirty="0">
                <a:latin typeface="Times New Roman" pitchFamily="18" charset="0"/>
                <a:ea typeface="Calibri" panose="020F0502020204030204" pitchFamily="34" charset="0"/>
                <a:cs typeface="Times New Roman" pitchFamily="18" charset="0"/>
              </a:rPr>
              <a:t> </a:t>
            </a:r>
            <a:r>
              <a:rPr lang="en-US" sz="4000" dirty="0" err="1">
                <a:latin typeface="Times New Roman" pitchFamily="18" charset="0"/>
                <a:ea typeface="Calibri" panose="020F0502020204030204" pitchFamily="34" charset="0"/>
                <a:cs typeface="Times New Roman" pitchFamily="18" charset="0"/>
              </a:rPr>
              <a:t>văn</a:t>
            </a:r>
            <a:r>
              <a:rPr lang="en-US" sz="4000" dirty="0">
                <a:latin typeface="Times New Roman" pitchFamily="18" charset="0"/>
                <a:ea typeface="Calibri" panose="020F0502020204030204" pitchFamily="34" charset="0"/>
                <a:cs typeface="Times New Roman" pitchFamily="18" charset="0"/>
              </a:rPr>
              <a:t>, bi</a:t>
            </a:r>
            <a:r>
              <a:rPr lang="vi-VN" sz="4000" dirty="0">
                <a:latin typeface="Times New Roman" pitchFamily="18" charset="0"/>
                <a:ea typeface="Calibri" panose="020F0502020204030204" pitchFamily="34" charset="0"/>
                <a:cs typeface="Times New Roman" pitchFamily="18" charset="0"/>
              </a:rPr>
              <a:t>ết đồng cảm, sẻ chia, gi</a:t>
            </a:r>
            <a:r>
              <a:rPr lang="en-US" sz="4000" dirty="0" err="1">
                <a:latin typeface="Times New Roman" pitchFamily="18" charset="0"/>
                <a:ea typeface="Calibri" panose="020F0502020204030204" pitchFamily="34" charset="0"/>
                <a:cs typeface="Times New Roman" pitchFamily="18" charset="0"/>
              </a:rPr>
              <a:t>úp</a:t>
            </a:r>
            <a:r>
              <a:rPr lang="en-US" sz="4000" dirty="0">
                <a:latin typeface="Times New Roman" pitchFamily="18" charset="0"/>
                <a:ea typeface="Calibri" panose="020F0502020204030204" pitchFamily="34" charset="0"/>
                <a:cs typeface="Times New Roman" pitchFamily="18" charset="0"/>
              </a:rPr>
              <a:t> đ</a:t>
            </a:r>
            <a:r>
              <a:rPr lang="vi-VN" sz="4000" dirty="0">
                <a:latin typeface="Times New Roman" pitchFamily="18" charset="0"/>
                <a:ea typeface="Calibri" panose="020F0502020204030204" pitchFamily="34" charset="0"/>
                <a:cs typeface="Times New Roman" pitchFamily="18" charset="0"/>
              </a:rPr>
              <a:t>ỡ những người thiệt th</a:t>
            </a:r>
            <a:r>
              <a:rPr lang="en-US" sz="4000" dirty="0" err="1">
                <a:latin typeface="Times New Roman" pitchFamily="18" charset="0"/>
                <a:ea typeface="Calibri" panose="020F0502020204030204" pitchFamily="34" charset="0"/>
                <a:cs typeface="Times New Roman" pitchFamily="18" charset="0"/>
              </a:rPr>
              <a:t>òi</a:t>
            </a:r>
            <a:r>
              <a:rPr lang="en-US" sz="4000" dirty="0">
                <a:latin typeface="Times New Roman" pitchFamily="18" charset="0"/>
                <a:ea typeface="Calibri" panose="020F0502020204030204" pitchFamily="34" charset="0"/>
                <a:cs typeface="Times New Roman" pitchFamily="18" charset="0"/>
              </a:rPr>
              <a:t>, b</a:t>
            </a:r>
            <a:r>
              <a:rPr lang="vi-VN" sz="4000" dirty="0">
                <a:latin typeface="Times New Roman" pitchFamily="18" charset="0"/>
                <a:ea typeface="Calibri" panose="020F0502020204030204" pitchFamily="34" charset="0"/>
                <a:cs typeface="Times New Roman" pitchFamily="18" charset="0"/>
              </a:rPr>
              <a:t>ất hạnh.</a:t>
            </a:r>
            <a:endParaRPr kumimoji="0" lang="en-US" altLang="en-US" sz="48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3810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xmlns="" id="{B143E3AA-B26B-4E2F-BBFD-8A710E3504EF}"/>
              </a:ext>
            </a:extLst>
          </p:cNvPr>
          <p:cNvGrpSpPr>
            <a:grpSpLocks/>
          </p:cNvGrpSpPr>
          <p:nvPr/>
        </p:nvGrpSpPr>
        <p:grpSpPr bwMode="auto">
          <a:xfrm>
            <a:off x="2733213" y="1038171"/>
            <a:ext cx="880676" cy="830997"/>
            <a:chOff x="5348241" y="2395536"/>
            <a:chExt cx="1855411" cy="1855411"/>
          </a:xfrm>
        </p:grpSpPr>
        <p:sp>
          <p:nvSpPr>
            <p:cNvPr id="3" name="椭圆 18">
              <a:extLst>
                <a:ext uri="{FF2B5EF4-FFF2-40B4-BE49-F238E27FC236}">
                  <a16:creationId xmlns:a16="http://schemas.microsoft.com/office/drawing/2014/main" xmlns="" id="{D7FE121D-AC5C-491D-AAB0-15031056C5D9}"/>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latin typeface="Times New Roman" pitchFamily="18" charset="0"/>
                <a:cs typeface="Times New Roman" pitchFamily="18" charset="0"/>
              </a:endParaRPr>
            </a:p>
          </p:txBody>
        </p:sp>
        <p:sp>
          <p:nvSpPr>
            <p:cNvPr id="4" name="椭圆 21">
              <a:extLst>
                <a:ext uri="{FF2B5EF4-FFF2-40B4-BE49-F238E27FC236}">
                  <a16:creationId xmlns:a16="http://schemas.microsoft.com/office/drawing/2014/main" xmlns="" id="{4B09355C-78C9-48BC-A4C6-6617CB7A4EA0}"/>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latin typeface="Times New Roman" pitchFamily="18" charset="0"/>
                <a:cs typeface="Times New Roman" pitchFamily="18" charset="0"/>
              </a:endParaRPr>
            </a:p>
          </p:txBody>
        </p:sp>
      </p:grpSp>
      <p:sp>
        <p:nvSpPr>
          <p:cNvPr id="5" name="MH_Title_1">
            <a:extLst>
              <a:ext uri="{FF2B5EF4-FFF2-40B4-BE49-F238E27FC236}">
                <a16:creationId xmlns:a16="http://schemas.microsoft.com/office/drawing/2014/main" xmlns="" id="{A279FBAC-23A9-402C-AB33-4FAC6A06F166}"/>
              </a:ext>
            </a:extLst>
          </p:cNvPr>
          <p:cNvSpPr>
            <a:spLocks noChangeArrowheads="1"/>
          </p:cNvSpPr>
          <p:nvPr/>
        </p:nvSpPr>
        <p:spPr bwMode="auto">
          <a:xfrm>
            <a:off x="0" y="1503361"/>
            <a:ext cx="2800350" cy="3897312"/>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rgbClr val="70C4BC"/>
          </a:solidFill>
          <a:ln w="28575">
            <a:noFill/>
          </a:ln>
        </p:spPr>
        <p:txBody>
          <a:bodyPr lIns="0" tIns="0" rIns="107943" bIns="0" anchor="ctr"/>
          <a:lstStyle>
            <a:defPPr>
              <a:defRPr lang="zh-CN"/>
            </a:defPPr>
            <a:lvl1pPr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fontAlgn="auto" latinLnBrk="1">
              <a:defRPr/>
            </a:pPr>
            <a:endParaRPr lang="zh-CN" altLang="en-US" sz="4400" noProof="1">
              <a:solidFill>
                <a:srgbClr val="FFFFFF"/>
              </a:solidFill>
              <a:latin typeface="Times New Roman" pitchFamily="18" charset="0"/>
              <a:ea typeface="微软雅黑" panose="020B0503020204020204" charset="-122"/>
              <a:cs typeface="Times New Roman" pitchFamily="18" charset="0"/>
            </a:endParaRPr>
          </a:p>
        </p:txBody>
      </p:sp>
      <p:sp>
        <p:nvSpPr>
          <p:cNvPr id="6" name="Rectangle 5">
            <a:extLst>
              <a:ext uri="{FF2B5EF4-FFF2-40B4-BE49-F238E27FC236}">
                <a16:creationId xmlns:a16="http://schemas.microsoft.com/office/drawing/2014/main" xmlns="" id="{FE90620E-91B3-4A5A-9AF5-EC97BE41FABE}"/>
              </a:ext>
            </a:extLst>
          </p:cNvPr>
          <p:cNvSpPr/>
          <p:nvPr/>
        </p:nvSpPr>
        <p:spPr>
          <a:xfrm>
            <a:off x="228600" y="2850030"/>
            <a:ext cx="2057400" cy="1323439"/>
          </a:xfrm>
          <a:prstGeom prst="rect">
            <a:avLst/>
          </a:prstGeom>
        </p:spPr>
        <p:txBody>
          <a:bodyPr wrap="square">
            <a:spAutoFit/>
          </a:bodyPr>
          <a:lstStyle/>
          <a:p>
            <a:pPr algn="ctr" fontAlgn="auto" latinLnBrk="1">
              <a:defRPr/>
            </a:pPr>
            <a:r>
              <a:rPr lang="en-US" altLang="zh-CN" sz="4000" noProof="1">
                <a:solidFill>
                  <a:srgbClr val="FFFFFF"/>
                </a:solidFill>
                <a:latin typeface="Times New Roman" pitchFamily="18" charset="0"/>
                <a:ea typeface="微软雅黑" panose="020B0503020204020204" charset="-122"/>
                <a:cs typeface="Times New Roman" pitchFamily="18" charset="0"/>
              </a:rPr>
              <a:t>2. Nghệ thuật</a:t>
            </a:r>
            <a:endParaRPr lang="zh-CN" altLang="en-US" sz="4000" noProof="1">
              <a:solidFill>
                <a:srgbClr val="FFFFFF"/>
              </a:solidFill>
              <a:latin typeface="Times New Roman" pitchFamily="18" charset="0"/>
              <a:ea typeface="微软雅黑" panose="020B0503020204020204" charset="-122"/>
              <a:cs typeface="Times New Roman" pitchFamily="18" charset="0"/>
            </a:endParaRPr>
          </a:p>
        </p:txBody>
      </p:sp>
      <p:grpSp>
        <p:nvGrpSpPr>
          <p:cNvPr id="7" name="组合 4">
            <a:extLst>
              <a:ext uri="{FF2B5EF4-FFF2-40B4-BE49-F238E27FC236}">
                <a16:creationId xmlns:a16="http://schemas.microsoft.com/office/drawing/2014/main" xmlns="" id="{7A16C635-BFD0-482B-B482-42CD1C0EB68F}"/>
              </a:ext>
            </a:extLst>
          </p:cNvPr>
          <p:cNvGrpSpPr>
            <a:grpSpLocks/>
          </p:cNvGrpSpPr>
          <p:nvPr/>
        </p:nvGrpSpPr>
        <p:grpSpPr bwMode="auto">
          <a:xfrm>
            <a:off x="3229759" y="2896850"/>
            <a:ext cx="880676" cy="830997"/>
            <a:chOff x="5348241" y="2395536"/>
            <a:chExt cx="1855411" cy="1855411"/>
          </a:xfrm>
        </p:grpSpPr>
        <p:sp>
          <p:nvSpPr>
            <p:cNvPr id="8" name="椭圆 18">
              <a:extLst>
                <a:ext uri="{FF2B5EF4-FFF2-40B4-BE49-F238E27FC236}">
                  <a16:creationId xmlns:a16="http://schemas.microsoft.com/office/drawing/2014/main" xmlns="" id="{B5B678DB-098F-43F7-8405-67A6AC16AB1F}"/>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latin typeface="Times New Roman" pitchFamily="18" charset="0"/>
                <a:cs typeface="Times New Roman" pitchFamily="18" charset="0"/>
              </a:endParaRPr>
            </a:p>
          </p:txBody>
        </p:sp>
        <p:sp>
          <p:nvSpPr>
            <p:cNvPr id="9" name="椭圆 21">
              <a:extLst>
                <a:ext uri="{FF2B5EF4-FFF2-40B4-BE49-F238E27FC236}">
                  <a16:creationId xmlns:a16="http://schemas.microsoft.com/office/drawing/2014/main" xmlns="" id="{87042C3D-84FB-4514-8E76-0DAE4DF8FA1B}"/>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latin typeface="Times New Roman" pitchFamily="18" charset="0"/>
                <a:cs typeface="Times New Roman" pitchFamily="18" charset="0"/>
              </a:endParaRPr>
            </a:p>
          </p:txBody>
        </p:sp>
      </p:grpSp>
      <p:grpSp>
        <p:nvGrpSpPr>
          <p:cNvPr id="10" name="组合 4">
            <a:extLst>
              <a:ext uri="{FF2B5EF4-FFF2-40B4-BE49-F238E27FC236}">
                <a16:creationId xmlns:a16="http://schemas.microsoft.com/office/drawing/2014/main" xmlns="" id="{6FBC9390-3271-4256-B1FF-972F40436C24}"/>
              </a:ext>
            </a:extLst>
          </p:cNvPr>
          <p:cNvGrpSpPr>
            <a:grpSpLocks/>
          </p:cNvGrpSpPr>
          <p:nvPr/>
        </p:nvGrpSpPr>
        <p:grpSpPr bwMode="auto">
          <a:xfrm>
            <a:off x="2822409" y="4815154"/>
            <a:ext cx="880676" cy="830997"/>
            <a:chOff x="5348241" y="2395536"/>
            <a:chExt cx="1855411" cy="1855411"/>
          </a:xfrm>
        </p:grpSpPr>
        <p:sp>
          <p:nvSpPr>
            <p:cNvPr id="11" name="椭圆 18">
              <a:extLst>
                <a:ext uri="{FF2B5EF4-FFF2-40B4-BE49-F238E27FC236}">
                  <a16:creationId xmlns:a16="http://schemas.microsoft.com/office/drawing/2014/main" xmlns="" id="{F8F279BE-648C-47CB-AE4C-571B8815886D}"/>
                </a:ext>
              </a:extLst>
            </p:cNvPr>
            <p:cNvSpPr/>
            <p:nvPr/>
          </p:nvSpPr>
          <p:spPr>
            <a:xfrm>
              <a:off x="5434539" y="2481729"/>
              <a:ext cx="1682815" cy="1683026"/>
            </a:xfrm>
            <a:prstGeom prst="ellipse">
              <a:avLst/>
            </a:prstGeom>
            <a:blipFill dpi="0" rotWithShape="1">
              <a:blip r:embed="rId3" cstate="print"/>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latin typeface="Times New Roman" pitchFamily="18" charset="0"/>
                <a:cs typeface="Times New Roman" pitchFamily="18" charset="0"/>
              </a:endParaRPr>
            </a:p>
          </p:txBody>
        </p:sp>
        <p:sp>
          <p:nvSpPr>
            <p:cNvPr id="12" name="椭圆 21">
              <a:extLst>
                <a:ext uri="{FF2B5EF4-FFF2-40B4-BE49-F238E27FC236}">
                  <a16:creationId xmlns:a16="http://schemas.microsoft.com/office/drawing/2014/main" xmlns="" id="{B4BDC58F-C108-4765-8ACB-03E7F4ECB1D1}"/>
                </a:ext>
              </a:extLst>
            </p:cNvPr>
            <p:cNvSpPr/>
            <p:nvPr/>
          </p:nvSpPr>
          <p:spPr>
            <a:xfrm>
              <a:off x="5348241" y="2395536"/>
              <a:ext cx="1855411" cy="1855411"/>
            </a:xfrm>
            <a:prstGeom prst="ellipse">
              <a:avLst/>
            </a:prstGeom>
            <a:noFill/>
            <a:ln w="38100">
              <a:solidFill>
                <a:srgbClr val="9CE5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defRPr/>
              </a:pPr>
              <a:endParaRPr lang="zh-CN" altLang="en-US" sz="1705" noProof="1">
                <a:latin typeface="Times New Roman" pitchFamily="18" charset="0"/>
                <a:cs typeface="Times New Roman" pitchFamily="18" charset="0"/>
              </a:endParaRPr>
            </a:p>
          </p:txBody>
        </p:sp>
      </p:grpSp>
      <p:sp>
        <p:nvSpPr>
          <p:cNvPr id="13" name="Rectangle 12">
            <a:extLst>
              <a:ext uri="{FF2B5EF4-FFF2-40B4-BE49-F238E27FC236}">
                <a16:creationId xmlns:a16="http://schemas.microsoft.com/office/drawing/2014/main" xmlns="" id="{C640CA37-9C2C-41D5-AAF7-7F05AA35234D}"/>
              </a:ext>
            </a:extLst>
          </p:cNvPr>
          <p:cNvSpPr/>
          <p:nvPr/>
        </p:nvSpPr>
        <p:spPr>
          <a:xfrm>
            <a:off x="4414837" y="3025940"/>
            <a:ext cx="7548563" cy="646331"/>
          </a:xfrm>
          <a:prstGeom prst="rect">
            <a:avLst/>
          </a:prstGeom>
        </p:spPr>
        <p:txBody>
          <a:bodyPr wrap="square">
            <a:spAutoFit/>
          </a:bodyPr>
          <a:lstStyle/>
          <a:p>
            <a:pPr algn="just"/>
            <a:r>
              <a:rPr lang="en-US" sz="3600" dirty="0">
                <a:latin typeface="Times New Roman" pitchFamily="18" charset="0"/>
                <a:ea typeface="Calibri" panose="020F0502020204030204" pitchFamily="34" charset="0"/>
                <a:cs typeface="Times New Roman" pitchFamily="18" charset="0"/>
              </a:rPr>
              <a:t>Gi</a:t>
            </a:r>
            <a:r>
              <a:rPr lang="vi-VN" sz="3600" dirty="0">
                <a:latin typeface="Times New Roman" pitchFamily="18" charset="0"/>
                <a:ea typeface="Calibri" panose="020F0502020204030204" pitchFamily="34" charset="0"/>
                <a:cs typeface="Times New Roman" pitchFamily="18" charset="0"/>
              </a:rPr>
              <a:t>ọng văn nhẹ nh</a:t>
            </a:r>
            <a:r>
              <a:rPr lang="en-US" sz="3600" dirty="0" err="1">
                <a:latin typeface="Times New Roman" pitchFamily="18" charset="0"/>
                <a:ea typeface="Calibri" panose="020F0502020204030204" pitchFamily="34" charset="0"/>
                <a:cs typeface="Times New Roman" pitchFamily="18" charset="0"/>
              </a:rPr>
              <a:t>àng</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giàu</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ch</a:t>
            </a:r>
            <a:r>
              <a:rPr lang="vi-VN" sz="3600" dirty="0">
                <a:latin typeface="Times New Roman" pitchFamily="18" charset="0"/>
                <a:ea typeface="Calibri" panose="020F0502020204030204" pitchFamily="34" charset="0"/>
                <a:cs typeface="Times New Roman" pitchFamily="18" charset="0"/>
              </a:rPr>
              <a:t>ất thơ</a:t>
            </a:r>
            <a:r>
              <a:rPr lang="en-US" sz="3600" dirty="0">
                <a:latin typeface="Times New Roman" pitchFamily="18" charset="0"/>
                <a:ea typeface="Calibri" panose="020F0502020204030204" pitchFamily="34" charset="0"/>
                <a:cs typeface="Times New Roman" pitchFamily="18" charset="0"/>
              </a:rPr>
              <a:t>.</a:t>
            </a:r>
          </a:p>
        </p:txBody>
      </p:sp>
      <p:sp>
        <p:nvSpPr>
          <p:cNvPr id="14" name="Rectangle 13">
            <a:extLst>
              <a:ext uri="{FF2B5EF4-FFF2-40B4-BE49-F238E27FC236}">
                <a16:creationId xmlns:a16="http://schemas.microsoft.com/office/drawing/2014/main" xmlns="" id="{E6A1C78C-8179-4FC0-A3EF-CA022E9894F2}"/>
              </a:ext>
            </a:extLst>
          </p:cNvPr>
          <p:cNvSpPr/>
          <p:nvPr/>
        </p:nvSpPr>
        <p:spPr>
          <a:xfrm>
            <a:off x="4011750" y="865506"/>
            <a:ext cx="7966270" cy="1200329"/>
          </a:xfrm>
          <a:prstGeom prst="rect">
            <a:avLst/>
          </a:prstGeom>
        </p:spPr>
        <p:txBody>
          <a:bodyPr wrap="square">
            <a:spAutoFit/>
          </a:bodyPr>
          <a:lstStyle/>
          <a:p>
            <a:pPr algn="just"/>
            <a:r>
              <a:rPr lang="en-US" sz="3600" dirty="0" err="1">
                <a:latin typeface="Times New Roman" pitchFamily="18" charset="0"/>
                <a:ea typeface="Calibri" panose="020F0502020204030204" pitchFamily="34" charset="0"/>
                <a:cs typeface="Times New Roman" pitchFamily="18" charset="0"/>
              </a:rPr>
              <a:t>Kết</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hợp</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linh</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hoạt</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phương</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thức</a:t>
            </a:r>
            <a:r>
              <a:rPr lang="en-US" sz="3600" dirty="0">
                <a:latin typeface="Times New Roman" pitchFamily="18" charset="0"/>
                <a:ea typeface="Calibri" panose="020F0502020204030204" pitchFamily="34" charset="0"/>
                <a:cs typeface="Times New Roman" pitchFamily="18" charset="0"/>
              </a:rPr>
              <a:t> </a:t>
            </a:r>
            <a:r>
              <a:rPr lang="vi-VN" sz="3600" dirty="0">
                <a:latin typeface="Times New Roman" pitchFamily="18" charset="0"/>
                <a:ea typeface="Calibri" panose="020F0502020204030204" pitchFamily="34" charset="0"/>
                <a:cs typeface="Times New Roman" pitchFamily="18" charset="0"/>
              </a:rPr>
              <a:t>tự sự </a:t>
            </a:r>
            <a:r>
              <a:rPr lang="en-US" sz="3600" dirty="0" err="1">
                <a:latin typeface="Times New Roman" pitchFamily="18" charset="0"/>
                <a:ea typeface="Calibri" panose="020F0502020204030204" pitchFamily="34" charset="0"/>
                <a:cs typeface="Times New Roman" pitchFamily="18" charset="0"/>
              </a:rPr>
              <a:t>và</a:t>
            </a:r>
            <a:r>
              <a:rPr lang="en-US" sz="3600" dirty="0">
                <a:latin typeface="Times New Roman" pitchFamily="18" charset="0"/>
                <a:ea typeface="Calibri" panose="020F0502020204030204" pitchFamily="34" charset="0"/>
                <a:cs typeface="Times New Roman" pitchFamily="18" charset="0"/>
              </a:rPr>
              <a:t> </a:t>
            </a:r>
            <a:r>
              <a:rPr lang="vi-VN" sz="3600" dirty="0">
                <a:latin typeface="Times New Roman" pitchFamily="18" charset="0"/>
                <a:ea typeface="Calibri" panose="020F0502020204030204" pitchFamily="34" charset="0"/>
                <a:cs typeface="Times New Roman" pitchFamily="18" charset="0"/>
              </a:rPr>
              <a:t>mi</a:t>
            </a:r>
            <a:r>
              <a:rPr lang="en-US" sz="3600" dirty="0" err="1">
                <a:latin typeface="Times New Roman" pitchFamily="18" charset="0"/>
                <a:ea typeface="Calibri" panose="020F0502020204030204" pitchFamily="34" charset="0"/>
                <a:cs typeface="Times New Roman" pitchFamily="18" charset="0"/>
              </a:rPr>
              <a:t>êu</a:t>
            </a:r>
            <a:r>
              <a:rPr lang="en-US" sz="3600" dirty="0">
                <a:latin typeface="Times New Roman" pitchFamily="18" charset="0"/>
                <a:ea typeface="Calibri" panose="020F0502020204030204" pitchFamily="34" charset="0"/>
                <a:cs typeface="Times New Roman" pitchFamily="18" charset="0"/>
              </a:rPr>
              <a:t> t</a:t>
            </a:r>
            <a:r>
              <a:rPr lang="vi-VN" sz="3600" dirty="0">
                <a:latin typeface="Times New Roman" pitchFamily="18" charset="0"/>
                <a:ea typeface="Calibri" panose="020F0502020204030204" pitchFamily="34" charset="0"/>
                <a:cs typeface="Times New Roman" pitchFamily="18" charset="0"/>
              </a:rPr>
              <a:t>ả</a:t>
            </a:r>
            <a:r>
              <a:rPr lang="en-US" sz="3600" dirty="0">
                <a:latin typeface="Times New Roman" pitchFamily="18" charset="0"/>
                <a:ea typeface="Calibri" panose="020F0502020204030204" pitchFamily="34" charset="0"/>
                <a:cs typeface="Times New Roman" pitchFamily="18" charset="0"/>
              </a:rPr>
              <a:t>.</a:t>
            </a:r>
          </a:p>
        </p:txBody>
      </p:sp>
      <p:sp>
        <p:nvSpPr>
          <p:cNvPr id="15" name="Rectangle 14">
            <a:extLst>
              <a:ext uri="{FF2B5EF4-FFF2-40B4-BE49-F238E27FC236}">
                <a16:creationId xmlns:a16="http://schemas.microsoft.com/office/drawing/2014/main" xmlns="" id="{B0C936AB-8F03-4ABE-892B-5FB01AF81A0B}"/>
              </a:ext>
            </a:extLst>
          </p:cNvPr>
          <p:cNvSpPr/>
          <p:nvPr/>
        </p:nvSpPr>
        <p:spPr>
          <a:xfrm>
            <a:off x="4011750" y="4961217"/>
            <a:ext cx="7521670" cy="646331"/>
          </a:xfrm>
          <a:prstGeom prst="rect">
            <a:avLst/>
          </a:prstGeom>
        </p:spPr>
        <p:txBody>
          <a:bodyPr wrap="square">
            <a:spAutoFit/>
          </a:bodyPr>
          <a:lstStyle/>
          <a:p>
            <a:pPr algn="just"/>
            <a:r>
              <a:rPr lang="en-US" sz="3600" dirty="0" err="1">
                <a:latin typeface="Times New Roman" pitchFamily="18" charset="0"/>
                <a:ea typeface="Calibri" panose="020F0502020204030204" pitchFamily="34" charset="0"/>
                <a:cs typeface="Times New Roman" pitchFamily="18" charset="0"/>
              </a:rPr>
              <a:t>Từ</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ngữ</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gần</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gũi</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bình</a:t>
            </a:r>
            <a:r>
              <a:rPr lang="en-US" sz="3600" dirty="0">
                <a:latin typeface="Times New Roman" pitchFamily="18" charset="0"/>
                <a:ea typeface="Calibri" panose="020F0502020204030204" pitchFamily="34" charset="0"/>
                <a:cs typeface="Times New Roman" pitchFamily="18" charset="0"/>
              </a:rPr>
              <a:t> </a:t>
            </a:r>
            <a:r>
              <a:rPr lang="en-US" sz="3600" dirty="0" err="1">
                <a:latin typeface="Times New Roman" pitchFamily="18" charset="0"/>
                <a:ea typeface="Calibri" panose="020F0502020204030204" pitchFamily="34" charset="0"/>
                <a:cs typeface="Times New Roman" pitchFamily="18" charset="0"/>
              </a:rPr>
              <a:t>dị</a:t>
            </a:r>
            <a:endParaRPr lang="en-US" sz="36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9678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4" cstate="print">
              <a:extLst>
                <a:ext uri="{BEBA8EAE-BF5A-486C-A8C5-ECC9F3942E4B}">
                  <a14:imgProps xmlns:a14="http://schemas.microsoft.com/office/drawing/2010/main">
                    <a14:imgLayer r:embed="rId15">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7" cstate="print">
            <a:extLst>
              <a:ext uri="{BEBA8EAE-BF5A-486C-A8C5-ECC9F3942E4B}">
                <a14:imgProps xmlns:a14="http://schemas.microsoft.com/office/drawing/2010/main">
                  <a14:imgLayer r:embed="rId18">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Times New Roman" pitchFamily="18" charset="0"/>
                <a:cs typeface="Times New Roman" pitchFamily="18" charset="0"/>
              </a:rPr>
              <a:t>CHẮP CÁNH ƯỚC MƠ</a:t>
            </a:r>
          </a:p>
        </p:txBody>
      </p:sp>
      <p:pic>
        <p:nvPicPr>
          <p:cNvPr id="33" name="Picture 32" descr="C:\Users\ADMIN\Desktop\Tai nguyen thiet ke tro choi\Angry birds epic birds\1505573783630 (2).png">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80549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8">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4" name="Picture 3">
            <a:extLst>
              <a:ext uri="{FF2B5EF4-FFF2-40B4-BE49-F238E27FC236}">
                <a16:creationId xmlns:a16="http://schemas.microsoft.com/office/drawing/2014/main" xmlns="" id="{929A0632-1612-465B-A1F1-913B5B6D5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48" y="468310"/>
            <a:ext cx="12844108" cy="5498149"/>
          </a:xfrm>
          <a:prstGeom prst="rect">
            <a:avLst/>
          </a:prstGeom>
        </p:spPr>
      </p:pic>
      <p:sp>
        <p:nvSpPr>
          <p:cNvPr id="28" name="TextBox 27"/>
          <p:cNvSpPr txBox="1"/>
          <p:nvPr/>
        </p:nvSpPr>
        <p:spPr>
          <a:xfrm>
            <a:off x="2423097" y="1742237"/>
            <a:ext cx="7730017" cy="2862322"/>
          </a:xfrm>
          <a:prstGeom prst="rect">
            <a:avLst/>
          </a:prstGeom>
          <a:noFill/>
        </p:spPr>
        <p:txBody>
          <a:bodyPr wrap="square" rtlCol="0">
            <a:spAutoFit/>
          </a:bodyPr>
          <a:lstStyle/>
          <a:p>
            <a:pPr algn="ctr"/>
            <a:r>
              <a:rPr lang="en-US" sz="3600" dirty="0" err="1">
                <a:solidFill>
                  <a:srgbClr val="008000"/>
                </a:solidFill>
                <a:latin typeface="Times New Roman" pitchFamily="18" charset="0"/>
                <a:cs typeface="Times New Roman" pitchFamily="18" charset="0"/>
              </a:rPr>
              <a:t>Một</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trận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lũ</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lớn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đã</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cuốn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mất</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cây</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cầu</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gỗ</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nên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các</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bạn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nhỏ</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không</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thể</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đến</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trường</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Các</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em</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hãy</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giúp</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bác</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thợ</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mộc</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tốt</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bụng</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xây</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một</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cây</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cầu</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mới</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bằng</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cách</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trả</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lời</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đúng</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các</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câu</a:t>
            </a:r>
            <a:r>
              <a:rPr lang="en-US" sz="3600" dirty="0">
                <a:solidFill>
                  <a:srgbClr val="008000"/>
                </a:solidFill>
                <a:latin typeface="Times New Roman" pitchFamily="18" charset="0"/>
                <a:cs typeface="Times New Roman" pitchFamily="18" charset="0"/>
              </a:rPr>
              <a:t> </a:t>
            </a:r>
            <a:r>
              <a:rPr lang="en-US" sz="3600" dirty="0" err="1">
                <a:solidFill>
                  <a:srgbClr val="008000"/>
                </a:solidFill>
                <a:latin typeface="Times New Roman" pitchFamily="18" charset="0"/>
                <a:cs typeface="Times New Roman" pitchFamily="18" charset="0"/>
              </a:rPr>
              <a:t>hỏi</a:t>
            </a:r>
            <a:r>
              <a:rPr lang="en-US" sz="3600" dirty="0">
                <a:solidFill>
                  <a:srgbClr val="008000"/>
                </a:solidFill>
                <a:latin typeface="Times New Roman" pitchFamily="18" charset="0"/>
                <a:cs typeface="Times New Roman" pitchFamily="18"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1280160" y="2840538"/>
            <a:ext cx="3331313" cy="1782066"/>
          </a:xfrm>
          <a:prstGeom prst="wedgeEllipseCallout">
            <a:avLst>
              <a:gd name="adj1" fmla="val -29099"/>
              <a:gd name="adj2" fmla="val 7994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9900"/>
                </a:solidFill>
                <a:latin typeface="Times New Roman" pitchFamily="18" charset="0"/>
                <a:cs typeface="Times New Roman" pitchFamily="18" charset="0"/>
              </a:rPr>
              <a:t>Chúng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cháu</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cảm</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ơn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bác</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rất</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nhiều</a:t>
            </a:r>
            <a:r>
              <a:rPr lang="en-US" sz="2800" b="1" dirty="0">
                <a:solidFill>
                  <a:srgbClr val="009900"/>
                </a:solidFill>
                <a:latin typeface="Times New Roman" pitchFamily="18" charset="0"/>
                <a:cs typeface="Times New Roman" pitchFamily="18" charset="0"/>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30" name="Picture 2" descr="C:\Users\ADMIN\Desktop\Tai nguyen thiet ke tro choi\Bảng gỗ\Picture1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800" y="225010"/>
            <a:ext cx="11041379" cy="40498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38681" y="1349598"/>
            <a:ext cx="8217884" cy="1446550"/>
          </a:xfrm>
          <a:prstGeom prst="rect">
            <a:avLst/>
          </a:prstGeom>
          <a:noFill/>
        </p:spPr>
        <p:txBody>
          <a:bodyPr wrap="square" rtlCol="0">
            <a:spAutoFit/>
          </a:bodyPr>
          <a:lstStyle/>
          <a:p>
            <a:pPr algn="ctr">
              <a:tabLst>
                <a:tab pos="90170" algn="l"/>
                <a:tab pos="180340" algn="l"/>
              </a:tabLst>
            </a:pPr>
            <a:r>
              <a:rPr lang="en-US" sz="4400" b="1" dirty="0" err="1">
                <a:solidFill>
                  <a:schemeClr val="bg1"/>
                </a:solidFill>
                <a:latin typeface="Times New Roman" pitchFamily="18" charset="0"/>
                <a:ea typeface="Calibri" panose="020F0502020204030204" pitchFamily="34" charset="0"/>
                <a:cs typeface="Times New Roman" pitchFamily="18" charset="0"/>
              </a:rPr>
              <a:t>Vì</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sao</a:t>
            </a:r>
            <a:r>
              <a:rPr lang="en-US" sz="4400" b="1" dirty="0">
                <a:solidFill>
                  <a:schemeClr val="bg1"/>
                </a:solidFill>
                <a:latin typeface="Times New Roman" pitchFamily="18" charset="0"/>
                <a:ea typeface="Calibri" panose="020F0502020204030204" pitchFamily="34" charset="0"/>
                <a:cs typeface="Times New Roman" pitchFamily="18" charset="0"/>
              </a:rPr>
              <a:t> m</a:t>
            </a:r>
            <a:r>
              <a:rPr lang="vi-VN" sz="4400" b="1" dirty="0">
                <a:solidFill>
                  <a:schemeClr val="bg1"/>
                </a:solidFill>
                <a:latin typeface="Times New Roman" pitchFamily="18" charset="0"/>
                <a:ea typeface="Calibri" panose="020F0502020204030204" pitchFamily="34" charset="0"/>
                <a:cs typeface="Times New Roman" pitchFamily="18" charset="0"/>
              </a:rPr>
              <a:t>ẹ Sơn lại cho mẹ Hi</a:t>
            </a:r>
            <a:r>
              <a:rPr lang="en-US" sz="4400" b="1" dirty="0" err="1">
                <a:solidFill>
                  <a:schemeClr val="bg1"/>
                </a:solidFill>
                <a:latin typeface="Times New Roman" pitchFamily="18" charset="0"/>
                <a:ea typeface="Calibri" panose="020F0502020204030204" pitchFamily="34" charset="0"/>
                <a:cs typeface="Times New Roman" pitchFamily="18" charset="0"/>
              </a:rPr>
              <a:t>ên</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vay</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ti</a:t>
            </a:r>
            <a:r>
              <a:rPr lang="vi-VN" sz="4400" b="1" dirty="0">
                <a:solidFill>
                  <a:schemeClr val="bg1"/>
                </a:solidFill>
                <a:latin typeface="Times New Roman" pitchFamily="18" charset="0"/>
                <a:ea typeface="Calibri" panose="020F0502020204030204" pitchFamily="34" charset="0"/>
                <a:cs typeface="Times New Roman" pitchFamily="18" charset="0"/>
              </a:rPr>
              <a:t>ền m</a:t>
            </a:r>
            <a:r>
              <a:rPr lang="en-US" sz="4400" b="1" dirty="0">
                <a:solidFill>
                  <a:schemeClr val="bg1"/>
                </a:solidFill>
                <a:latin typeface="Times New Roman" pitchFamily="18" charset="0"/>
                <a:ea typeface="Calibri" panose="020F0502020204030204" pitchFamily="34" charset="0"/>
                <a:cs typeface="Times New Roman" pitchFamily="18" charset="0"/>
              </a:rPr>
              <a:t>à </a:t>
            </a:r>
            <a:r>
              <a:rPr lang="en-US" sz="4400" b="1" dirty="0" err="1">
                <a:solidFill>
                  <a:schemeClr val="bg1"/>
                </a:solidFill>
                <a:latin typeface="Times New Roman" pitchFamily="18" charset="0"/>
                <a:ea typeface="Calibri" panose="020F0502020204030204" pitchFamily="34" charset="0"/>
                <a:cs typeface="Times New Roman" pitchFamily="18" charset="0"/>
              </a:rPr>
              <a:t>không</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cho</a:t>
            </a:r>
            <a:r>
              <a:rPr lang="en-US" sz="4400" b="1" dirty="0">
                <a:solidFill>
                  <a:schemeClr val="bg1"/>
                </a:solidFill>
                <a:latin typeface="Times New Roman" pitchFamily="18" charset="0"/>
                <a:ea typeface="Calibri" panose="020F0502020204030204" pitchFamily="34" charset="0"/>
                <a:cs typeface="Times New Roman" pitchFamily="18" charset="0"/>
              </a:rPr>
              <a:t> </a:t>
            </a:r>
            <a:r>
              <a:rPr lang="en-US" sz="4400" b="1" dirty="0" err="1">
                <a:solidFill>
                  <a:schemeClr val="bg1"/>
                </a:solidFill>
                <a:latin typeface="Times New Roman" pitchFamily="18" charset="0"/>
                <a:ea typeface="Calibri" panose="020F0502020204030204" pitchFamily="34" charset="0"/>
                <a:cs typeface="Times New Roman" pitchFamily="18" charset="0"/>
              </a:rPr>
              <a:t>áo</a:t>
            </a:r>
            <a:r>
              <a:rPr lang="en-US" sz="4400" b="1" dirty="0">
                <a:solidFill>
                  <a:schemeClr val="bg1"/>
                </a:solidFill>
                <a:latin typeface="Times New Roman" pitchFamily="18" charset="0"/>
                <a:ea typeface="Calibri" panose="020F0502020204030204" pitchFamily="34" charset="0"/>
                <a:cs typeface="Times New Roman" pitchFamily="18" charset="0"/>
              </a:rPr>
              <a:t>?</a:t>
            </a:r>
            <a:endParaRPr lang="en-US" sz="4400" dirty="0">
              <a:solidFill>
                <a:schemeClr val="bg1"/>
              </a:solidFill>
              <a:latin typeface="Times New Roman" pitchFamily="18" charset="0"/>
              <a:ea typeface="Calibri" panose="020F0502020204030204" pitchFamily="34" charset="0"/>
              <a:cs typeface="Times New Roman" pitchFamily="18" charset="0"/>
            </a:endParaRPr>
          </a:p>
        </p:txBody>
      </p:sp>
      <p:sp>
        <p:nvSpPr>
          <p:cNvPr id="10" name="Rounded Rectangle 9"/>
          <p:cNvSpPr/>
          <p:nvPr/>
        </p:nvSpPr>
        <p:spPr>
          <a:xfrm>
            <a:off x="239448" y="3999696"/>
            <a:ext cx="2767324" cy="193782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A. </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Vì</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m</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ẹ Sơn kh</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ông</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mu</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ốn gi</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úp</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đ</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ỡ người kh</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ác</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a:t>
            </a:r>
          </a:p>
        </p:txBody>
      </p:sp>
      <p:sp>
        <p:nvSpPr>
          <p:cNvPr id="11" name="Rounded Rectangle 10"/>
          <p:cNvSpPr/>
          <p:nvPr/>
        </p:nvSpPr>
        <p:spPr>
          <a:xfrm>
            <a:off x="9233299" y="3999695"/>
            <a:ext cx="2767324" cy="193782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D. </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Vì</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m</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ẹ Sơn rất qu</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ý chi</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ếc </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áo</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là</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k</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ỷ vật của em Duy</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ên</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a:t>
            </a:r>
          </a:p>
        </p:txBody>
      </p:sp>
      <p:sp>
        <p:nvSpPr>
          <p:cNvPr id="12" name="Rounded Rectangle 11"/>
          <p:cNvSpPr/>
          <p:nvPr/>
        </p:nvSpPr>
        <p:spPr>
          <a:xfrm>
            <a:off x="6215724" y="4000346"/>
            <a:ext cx="2767324" cy="193782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C. </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Vì</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m</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ẹ Sơn muốn lấy lại số tiền cho vay</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a:t>
            </a:r>
          </a:p>
        </p:txBody>
      </p:sp>
      <p:sp>
        <p:nvSpPr>
          <p:cNvPr id="13" name="Rounded Rectangle 12"/>
          <p:cNvSpPr/>
          <p:nvPr/>
        </p:nvSpPr>
        <p:spPr>
          <a:xfrm>
            <a:off x="3246220" y="3999695"/>
            <a:ext cx="2767324" cy="193782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B. </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Vì</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m</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ẹ Sơn muốn giữ </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k</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ỷ vật của em Duy</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ên</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và</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v</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ẫn muốn gi</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úp</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 đ</a:t>
            </a:r>
            <a:r>
              <a:rPr lang="vi-VN" sz="2400" dirty="0">
                <a:solidFill>
                  <a:schemeClr val="tx1"/>
                </a:solidFill>
                <a:latin typeface="Times New Roman" panose="02020603050405020304" pitchFamily="18" charset="0"/>
                <a:ea typeface="Calibri" panose="020F0502020204030204" pitchFamily="34" charset="0"/>
                <a:cs typeface="Times New Roman" pitchFamily="18" charset="0"/>
              </a:rPr>
              <a:t>ỡ mẹ Hi</a:t>
            </a:r>
            <a:r>
              <a:rPr lang="en-US" sz="2400" dirty="0" err="1">
                <a:solidFill>
                  <a:schemeClr val="tx1"/>
                </a:solidFill>
                <a:latin typeface="Times New Roman" panose="02020603050405020304" pitchFamily="18" charset="0"/>
                <a:ea typeface="Calibri" panose="020F0502020204030204" pitchFamily="34" charset="0"/>
                <a:cs typeface="Times New Roman" pitchFamily="18" charset="0"/>
              </a:rPr>
              <a:t>ên</a:t>
            </a:r>
            <a:r>
              <a:rPr lang="en-US" sz="2400" dirty="0">
                <a:solidFill>
                  <a:schemeClr val="tx1"/>
                </a:solidFill>
                <a:latin typeface="Times New Roman" panose="02020603050405020304" pitchFamily="18" charset="0"/>
                <a:ea typeface="Calibri" panose="020F0502020204030204" pitchFamily="34" charset="0"/>
                <a:cs typeface="Times New Roman" pitchFamily="18" charset="0"/>
              </a:rPr>
              <a:t>.</a:t>
            </a:r>
          </a:p>
        </p:txBody>
      </p:sp>
      <p:pic>
        <p:nvPicPr>
          <p:cNvPr id="51" name="Tieng vo tay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17696" y="3390096"/>
            <a:ext cx="609600" cy="609600"/>
          </a:xfrm>
          <a:prstGeom prst="rect">
            <a:avLst/>
          </a:prstGeom>
        </p:spPr>
      </p:pic>
      <p:pic>
        <p:nvPicPr>
          <p:cNvPr id="52"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508352" y="4512442"/>
            <a:ext cx="609600" cy="609600"/>
          </a:xfrm>
          <a:prstGeom prst="rect">
            <a:avLst/>
          </a:prstGeom>
        </p:spPr>
      </p:pic>
      <p:pic>
        <p:nvPicPr>
          <p:cNvPr id="53"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552847" y="5298037"/>
            <a:ext cx="609600" cy="609600"/>
          </a:xfrm>
          <a:prstGeom prst="rect">
            <a:avLst/>
          </a:prstGeom>
        </p:spPr>
      </p:pic>
      <p:pic>
        <p:nvPicPr>
          <p:cNvPr id="54"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531699" y="6262869"/>
            <a:ext cx="609600" cy="609600"/>
          </a:xfrm>
          <a:prstGeom prst="rect">
            <a:avLst/>
          </a:prstGeom>
        </p:spPr>
      </p:pic>
    </p:spTree>
    <p:extLst>
      <p:ext uri="{BB962C8B-B14F-4D97-AF65-F5344CB8AC3E}">
        <p14:creationId xmlns:p14="http://schemas.microsoft.com/office/powerpoint/2010/main" val="3263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repeatCount="indefinite" fill="hold" grpId="1" nodeType="withEffect">
                                  <p:stCondLst>
                                    <p:cond delay="0"/>
                                  </p:stCondLst>
                                  <p:childTnLst>
                                    <p:animClr clrSpc="hsl" dir="cw">
                                      <p:cBhvr override="childStyle">
                                        <p:cTn id="47" dur="500" fill="hold"/>
                                        <p:tgtEl>
                                          <p:spTgt spid="13"/>
                                        </p:tgtEl>
                                        <p:attrNameLst>
                                          <p:attrName>style.color</p:attrName>
                                        </p:attrNameLst>
                                      </p:cBhvr>
                                      <p:by>
                                        <p:hsl h="7200000" s="0" l="0"/>
                                      </p:by>
                                    </p:animClr>
                                    <p:animClr clrSpc="hsl" dir="cw">
                                      <p:cBhvr>
                                        <p:cTn id="48" dur="500" fill="hold"/>
                                        <p:tgtEl>
                                          <p:spTgt spid="13"/>
                                        </p:tgtEl>
                                        <p:attrNameLst>
                                          <p:attrName>fillcolor</p:attrName>
                                        </p:attrNameLst>
                                      </p:cBhvr>
                                      <p:by>
                                        <p:hsl h="7200000" s="0" l="0"/>
                                      </p:by>
                                    </p:animClr>
                                    <p:animClr clrSpc="hsl" dir="cw">
                                      <p:cBhvr>
                                        <p:cTn id="49" dur="500" fill="hold"/>
                                        <p:tgtEl>
                                          <p:spTgt spid="13"/>
                                        </p:tgtEl>
                                        <p:attrNameLst>
                                          <p:attrName>stroke.color</p:attrName>
                                        </p:attrNameLst>
                                      </p:cBhvr>
                                      <p:by>
                                        <p:hsl h="7200000" s="0" l="0"/>
                                      </p:by>
                                    </p:animClr>
                                    <p:set>
                                      <p:cBhvr>
                                        <p:cTn id="50" dur="500" fill="hold"/>
                                        <p:tgtEl>
                                          <p:spTgt spid="13"/>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5042" fill="hold"/>
                                        <p:tgtEl>
                                          <p:spTgt spid="51"/>
                                        </p:tgtEl>
                                      </p:cBhvr>
                                    </p:cmd>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12"/>
                                        </p:tgtEl>
                                        <p:attrNameLst>
                                          <p:attrName>ppt_x</p:attrName>
                                        </p:attrNameLst>
                                      </p:cBhvr>
                                      <p:tavLst>
                                        <p:tav tm="0">
                                          <p:val>
                                            <p:strVal val="ppt_x"/>
                                          </p:val>
                                        </p:tav>
                                        <p:tav tm="100000">
                                          <p:val>
                                            <p:strVal val="ppt_x"/>
                                          </p:val>
                                        </p:tav>
                                      </p:tavLst>
                                    </p:anim>
                                    <p:anim calcmode="lin" valueType="num">
                                      <p:cBhvr additive="base">
                                        <p:cTn id="58" dur="500"/>
                                        <p:tgtEl>
                                          <p:spTgt spid="12"/>
                                        </p:tgtEl>
                                        <p:attrNameLst>
                                          <p:attrName>ppt_y</p:attrName>
                                        </p:attrNameLst>
                                      </p:cBhvr>
                                      <p:tavLst>
                                        <p:tav tm="0">
                                          <p:val>
                                            <p:strVal val="ppt_y"/>
                                          </p:val>
                                        </p:tav>
                                        <p:tav tm="100000">
                                          <p:val>
                                            <p:strVal val="1+ppt_h/2"/>
                                          </p:val>
                                        </p:tav>
                                      </p:tavLst>
                                    </p:anim>
                                    <p:set>
                                      <p:cBhvr>
                                        <p:cTn id="59" dur="1" fill="hold">
                                          <p:stCondLst>
                                            <p:cond delay="499"/>
                                          </p:stCondLst>
                                        </p:cTn>
                                        <p:tgtEl>
                                          <p:spTgt spid="12"/>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1773" fill="hold"/>
                                        <p:tgtEl>
                                          <p:spTgt spid="52"/>
                                        </p:tgtEl>
                                      </p:cBhvr>
                                    </p:cmd>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11"/>
                                        </p:tgtEl>
                                        <p:attrNameLst>
                                          <p:attrName>ppt_x</p:attrName>
                                        </p:attrNameLst>
                                      </p:cBhvr>
                                      <p:tavLst>
                                        <p:tav tm="0">
                                          <p:val>
                                            <p:strVal val="ppt_x"/>
                                          </p:val>
                                        </p:tav>
                                        <p:tav tm="100000">
                                          <p:val>
                                            <p:strVal val="ppt_x"/>
                                          </p:val>
                                        </p:tav>
                                      </p:tavLst>
                                    </p:anim>
                                    <p:anim calcmode="lin" valueType="num">
                                      <p:cBhvr additive="base">
                                        <p:cTn id="67" dur="500"/>
                                        <p:tgtEl>
                                          <p:spTgt spid="11"/>
                                        </p:tgtEl>
                                        <p:attrNameLst>
                                          <p:attrName>ppt_y</p:attrName>
                                        </p:attrNameLst>
                                      </p:cBhvr>
                                      <p:tavLst>
                                        <p:tav tm="0">
                                          <p:val>
                                            <p:strVal val="ppt_y"/>
                                          </p:val>
                                        </p:tav>
                                        <p:tav tm="100000">
                                          <p:val>
                                            <p:strVal val="1+ppt_h/2"/>
                                          </p:val>
                                        </p:tav>
                                      </p:tavLst>
                                    </p:anim>
                                    <p:set>
                                      <p:cBhvr>
                                        <p:cTn id="68" dur="1" fill="hold">
                                          <p:stCondLst>
                                            <p:cond delay="499"/>
                                          </p:stCondLst>
                                        </p:cTn>
                                        <p:tgtEl>
                                          <p:spTgt spid="11"/>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1773" fill="hold"/>
                                        <p:tgtEl>
                                          <p:spTgt spid="53"/>
                                        </p:tgtEl>
                                      </p:cBhvr>
                                    </p:cmd>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0"/>
                                        </p:tgtEl>
                                        <p:attrNameLst>
                                          <p:attrName>ppt_x</p:attrName>
                                        </p:attrNameLst>
                                      </p:cBhvr>
                                      <p:tavLst>
                                        <p:tav tm="0">
                                          <p:val>
                                            <p:strVal val="ppt_x"/>
                                          </p:val>
                                        </p:tav>
                                        <p:tav tm="100000">
                                          <p:val>
                                            <p:strVal val="ppt_x"/>
                                          </p:val>
                                        </p:tav>
                                      </p:tavLst>
                                    </p:anim>
                                    <p:anim calcmode="lin" valueType="num">
                                      <p:cBhvr additive="base">
                                        <p:cTn id="76" dur="500"/>
                                        <p:tgtEl>
                                          <p:spTgt spid="10"/>
                                        </p:tgtEl>
                                        <p:attrNameLst>
                                          <p:attrName>ppt_y</p:attrName>
                                        </p:attrNameLst>
                                      </p:cBhvr>
                                      <p:tavLst>
                                        <p:tav tm="0">
                                          <p:val>
                                            <p:strVal val="ppt_y"/>
                                          </p:val>
                                        </p:tav>
                                        <p:tav tm="100000">
                                          <p:val>
                                            <p:strVal val="1+ppt_h/2"/>
                                          </p:val>
                                        </p:tav>
                                      </p:tavLst>
                                    </p:anim>
                                    <p:set>
                                      <p:cBhvr>
                                        <p:cTn id="77" dur="1" fill="hold">
                                          <p:stCondLst>
                                            <p:cond delay="499"/>
                                          </p:stCondLst>
                                        </p:cTn>
                                        <p:tgtEl>
                                          <p:spTgt spid="1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773" fill="hold"/>
                                        <p:tgtEl>
                                          <p:spTgt spid="54"/>
                                        </p:tgtEl>
                                      </p:cBhvr>
                                    </p:cmd>
                                  </p:childTnLst>
                                </p:cTn>
                              </p:par>
                            </p:childTnLst>
                          </p:cTn>
                        </p:par>
                      </p:childTnLst>
                    </p:cTn>
                  </p:par>
                </p:childTnLst>
              </p:cTn>
              <p:nextCondLst>
                <p:cond evt="onClick" delay="0">
                  <p:tgtEl>
                    <p:spTgt spid="10"/>
                  </p:tgtEl>
                </p:cond>
              </p:nextCondLst>
            </p:seq>
            <p:audio>
              <p:cMediaNode vol="53030">
                <p:cTn id="80" fill="hold" display="0">
                  <p:stCondLst>
                    <p:cond delay="indefinite"/>
                  </p:stCondLst>
                  <p:endCondLst>
                    <p:cond evt="onStopAudio" delay="0">
                      <p:tgtEl>
                        <p:sldTgt/>
                      </p:tgtEl>
                    </p:cond>
                  </p:endCondLst>
                </p:cTn>
                <p:tgtEl>
                  <p:spTgt spid="51"/>
                </p:tgtEl>
              </p:cMediaNode>
            </p:audio>
            <p:audio>
              <p:cMediaNode vol="53030">
                <p:cTn id="81" fill="hold" display="0">
                  <p:stCondLst>
                    <p:cond delay="indefinite"/>
                  </p:stCondLst>
                  <p:endCondLst>
                    <p:cond evt="onStopAudio" delay="0">
                      <p:tgtEl>
                        <p:sldTgt/>
                      </p:tgtEl>
                    </p:cond>
                  </p:endCondLst>
                </p:cTn>
                <p:tgtEl>
                  <p:spTgt spid="52"/>
                </p:tgtEl>
              </p:cMediaNode>
            </p:audio>
            <p:audio>
              <p:cMediaNode vol="53030">
                <p:cTn id="82" fill="hold" display="0">
                  <p:stCondLst>
                    <p:cond delay="indefinite"/>
                  </p:stCondLst>
                  <p:endCondLst>
                    <p:cond evt="onStopAudio" delay="0">
                      <p:tgtEl>
                        <p:sldTgt/>
                      </p:tgtEl>
                    </p:cond>
                  </p:endCondLst>
                </p:cTn>
                <p:tgtEl>
                  <p:spTgt spid="53"/>
                </p:tgtEl>
              </p:cMediaNode>
            </p:audio>
            <p:audio>
              <p:cMediaNode vol="53030">
                <p:cTn id="83" fill="hold" display="0">
                  <p:stCondLst>
                    <p:cond delay="indefinite"/>
                  </p:stCondLst>
                  <p:endCondLst>
                    <p:cond evt="onStopAudio" delay="0">
                      <p:tgtEl>
                        <p:sldTgt/>
                      </p:tgtEl>
                    </p:cond>
                  </p:endCondLst>
                </p:cTn>
                <p:tgtEl>
                  <p:spTgt spid="54"/>
                </p:tgtEl>
              </p:cMediaNode>
            </p:audio>
          </p:childTnLst>
        </p:cTn>
      </p:par>
    </p:tnLst>
    <p:bldLst>
      <p:bldP spid="9" grpId="0"/>
      <p:bldP spid="10" grpId="0" animBg="1"/>
      <p:bldP spid="10" grpId="1" animBg="1"/>
      <p:bldP spid="11" grpId="0" animBg="1"/>
      <p:bldP spid="11" grpId="1" animBg="1"/>
      <p:bldP spid="12" grpId="0" animBg="1"/>
      <p:bldP spid="12" grpId="1" animBg="1"/>
      <p:bldP spid="13" grpId="0" animBg="1"/>
      <p:bldP spid="1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30"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4495" y="171588"/>
            <a:ext cx="9783009" cy="37749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24924" y="1246699"/>
            <a:ext cx="7342151" cy="1200329"/>
          </a:xfrm>
          <a:prstGeom prst="rect">
            <a:avLst/>
          </a:prstGeom>
          <a:noFill/>
        </p:spPr>
        <p:txBody>
          <a:bodyPr wrap="square" rtlCol="0">
            <a:spAutoFit/>
          </a:bodyPr>
          <a:lstStyle/>
          <a:p>
            <a:pPr algn="ctr">
              <a:tabLst>
                <a:tab pos="90170" algn="l"/>
                <a:tab pos="180340" algn="l"/>
              </a:tabLst>
            </a:pPr>
            <a:r>
              <a:rPr lang="en-US" sz="3600" b="1" dirty="0" err="1">
                <a:solidFill>
                  <a:schemeClr val="bg1"/>
                </a:solidFill>
                <a:latin typeface="Times New Roman" pitchFamily="18" charset="0"/>
                <a:ea typeface="Calibri" panose="020F0502020204030204" pitchFamily="34" charset="0"/>
                <a:cs typeface="Times New Roman" pitchFamily="18" charset="0"/>
              </a:rPr>
              <a:t>Vì</a:t>
            </a:r>
            <a:r>
              <a:rPr lang="en-US" sz="3600" b="1" dirty="0">
                <a:solidFill>
                  <a:schemeClr val="bg1"/>
                </a:solidFill>
                <a:latin typeface="Times New Roman" pitchFamily="18" charset="0"/>
                <a:ea typeface="Calibri" panose="020F0502020204030204" pitchFamily="34" charset="0"/>
                <a:cs typeface="Times New Roman" pitchFamily="18" charset="0"/>
              </a:rPr>
              <a:t> </a:t>
            </a:r>
            <a:r>
              <a:rPr lang="en-US" sz="3600" b="1" dirty="0" err="1">
                <a:solidFill>
                  <a:schemeClr val="bg1"/>
                </a:solidFill>
                <a:latin typeface="Times New Roman" pitchFamily="18" charset="0"/>
                <a:ea typeface="Calibri" panose="020F0502020204030204" pitchFamily="34" charset="0"/>
                <a:cs typeface="Times New Roman" pitchFamily="18" charset="0"/>
              </a:rPr>
              <a:t>sao</a:t>
            </a:r>
            <a:r>
              <a:rPr lang="en-US" sz="3600" b="1" dirty="0">
                <a:solidFill>
                  <a:schemeClr val="bg1"/>
                </a:solidFill>
                <a:latin typeface="Times New Roman" pitchFamily="18" charset="0"/>
                <a:ea typeface="Calibri" panose="020F0502020204030204" pitchFamily="34" charset="0"/>
                <a:cs typeface="Times New Roman" pitchFamily="18" charset="0"/>
              </a:rPr>
              <a:t> </a:t>
            </a:r>
            <a:r>
              <a:rPr lang="en-US" sz="3600" b="1" dirty="0" err="1">
                <a:solidFill>
                  <a:schemeClr val="bg1"/>
                </a:solidFill>
                <a:latin typeface="Times New Roman" pitchFamily="18" charset="0"/>
                <a:ea typeface="Calibri" panose="020F0502020204030204" pitchFamily="34" charset="0"/>
                <a:cs typeface="Times New Roman" pitchFamily="18" charset="0"/>
              </a:rPr>
              <a:t>nh</a:t>
            </a:r>
            <a:r>
              <a:rPr lang="vi-VN" sz="3600" b="1" dirty="0">
                <a:solidFill>
                  <a:schemeClr val="bg1"/>
                </a:solidFill>
                <a:latin typeface="Times New Roman" pitchFamily="18" charset="0"/>
                <a:ea typeface="Calibri" panose="020F0502020204030204" pitchFamily="34" charset="0"/>
                <a:cs typeface="Times New Roman" pitchFamily="18" charset="0"/>
              </a:rPr>
              <a:t>ững đứa trẻ ngh</a:t>
            </a:r>
            <a:r>
              <a:rPr lang="en-US" sz="3600" b="1" dirty="0" err="1">
                <a:solidFill>
                  <a:schemeClr val="bg1"/>
                </a:solidFill>
                <a:latin typeface="Times New Roman" pitchFamily="18" charset="0"/>
                <a:ea typeface="Calibri" panose="020F0502020204030204" pitchFamily="34" charset="0"/>
                <a:cs typeface="Times New Roman" pitchFamily="18" charset="0"/>
              </a:rPr>
              <a:t>èo</a:t>
            </a:r>
            <a:r>
              <a:rPr lang="en-US" sz="3600" b="1" dirty="0">
                <a:solidFill>
                  <a:schemeClr val="bg1"/>
                </a:solidFill>
                <a:latin typeface="Times New Roman" pitchFamily="18" charset="0"/>
                <a:ea typeface="Calibri" panose="020F0502020204030204" pitchFamily="34" charset="0"/>
                <a:cs typeface="Times New Roman" pitchFamily="18" charset="0"/>
              </a:rPr>
              <a:t> </a:t>
            </a:r>
            <a:r>
              <a:rPr lang="en-US" sz="3600" b="1" dirty="0" err="1">
                <a:solidFill>
                  <a:schemeClr val="bg1"/>
                </a:solidFill>
                <a:latin typeface="Times New Roman" pitchFamily="18" charset="0"/>
                <a:ea typeface="Calibri" panose="020F0502020204030204" pitchFamily="34" charset="0"/>
                <a:cs typeface="Times New Roman" pitchFamily="18" charset="0"/>
              </a:rPr>
              <a:t>không</a:t>
            </a:r>
            <a:r>
              <a:rPr lang="en-US" sz="3600" b="1" dirty="0">
                <a:solidFill>
                  <a:schemeClr val="bg1"/>
                </a:solidFill>
                <a:latin typeface="Times New Roman" pitchFamily="18" charset="0"/>
                <a:ea typeface="Calibri" panose="020F0502020204030204" pitchFamily="34" charset="0"/>
                <a:cs typeface="Times New Roman" pitchFamily="18" charset="0"/>
              </a:rPr>
              <a:t> </a:t>
            </a:r>
            <a:r>
              <a:rPr lang="en-US" sz="3600" b="1" dirty="0" err="1">
                <a:solidFill>
                  <a:schemeClr val="bg1"/>
                </a:solidFill>
                <a:latin typeface="Times New Roman" pitchFamily="18" charset="0"/>
                <a:ea typeface="Calibri" panose="020F0502020204030204" pitchFamily="34" charset="0"/>
                <a:cs typeface="Times New Roman" pitchFamily="18" charset="0"/>
              </a:rPr>
              <a:t>dám</a:t>
            </a:r>
            <a:r>
              <a:rPr lang="en-US" sz="3600" b="1" dirty="0">
                <a:solidFill>
                  <a:schemeClr val="bg1"/>
                </a:solidFill>
                <a:latin typeface="Times New Roman" pitchFamily="18" charset="0"/>
                <a:ea typeface="Calibri" panose="020F0502020204030204" pitchFamily="34" charset="0"/>
                <a:cs typeface="Times New Roman" pitchFamily="18" charset="0"/>
              </a:rPr>
              <a:t> l</a:t>
            </a:r>
            <a:r>
              <a:rPr lang="vi-VN" sz="3600" b="1" dirty="0">
                <a:solidFill>
                  <a:schemeClr val="bg1"/>
                </a:solidFill>
                <a:latin typeface="Times New Roman" pitchFamily="18" charset="0"/>
                <a:ea typeface="Calibri" panose="020F0502020204030204" pitchFamily="34" charset="0"/>
                <a:cs typeface="Times New Roman" pitchFamily="18" charset="0"/>
              </a:rPr>
              <a:t>ại gần chơi với Sơn v</a:t>
            </a:r>
            <a:r>
              <a:rPr lang="en-US" sz="3600" b="1" dirty="0">
                <a:solidFill>
                  <a:schemeClr val="bg1"/>
                </a:solidFill>
                <a:latin typeface="Times New Roman" pitchFamily="18" charset="0"/>
                <a:ea typeface="Calibri" panose="020F0502020204030204" pitchFamily="34" charset="0"/>
                <a:cs typeface="Times New Roman" pitchFamily="18" charset="0"/>
              </a:rPr>
              <a:t>à Lan?</a:t>
            </a:r>
          </a:p>
        </p:txBody>
      </p:sp>
      <p:sp>
        <p:nvSpPr>
          <p:cNvPr id="56" name="Rounded Rectangle 55"/>
          <p:cNvSpPr/>
          <p:nvPr/>
        </p:nvSpPr>
        <p:spPr>
          <a:xfrm>
            <a:off x="3396814" y="3615070"/>
            <a:ext cx="2496873" cy="27857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B. </a:t>
            </a:r>
            <a:r>
              <a:rPr lang="en-US" sz="2800" dirty="0" err="1">
                <a:solidFill>
                  <a:schemeClr val="tx1"/>
                </a:solidFill>
                <a:latin typeface="Times New Roman" pitchFamily="18" charset="0"/>
                <a:ea typeface="Calibri" panose="020F0502020204030204" pitchFamily="34" charset="0"/>
                <a:cs typeface="Times New Roman" pitchFamily="18" charset="0"/>
              </a:rPr>
              <a:t>Vì</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Sơn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và</a:t>
            </a:r>
            <a:r>
              <a:rPr lang="en-US" sz="2800" dirty="0">
                <a:solidFill>
                  <a:schemeClr val="tx1"/>
                </a:solidFill>
                <a:latin typeface="Times New Roman" pitchFamily="18" charset="0"/>
                <a:ea typeface="Calibri" panose="020F0502020204030204" pitchFamily="34" charset="0"/>
                <a:cs typeface="Times New Roman" pitchFamily="18" charset="0"/>
              </a:rPr>
              <a:t> Lan </a:t>
            </a:r>
            <a:r>
              <a:rPr lang="en-US" sz="2800" dirty="0" err="1">
                <a:solidFill>
                  <a:schemeClr val="tx1"/>
                </a:solidFill>
                <a:latin typeface="Times New Roman" pitchFamily="18" charset="0"/>
                <a:ea typeface="Calibri" panose="020F0502020204030204" pitchFamily="34" charset="0"/>
                <a:cs typeface="Times New Roman" pitchFamily="18" charset="0"/>
              </a:rPr>
              <a:t>có</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thái</a:t>
            </a:r>
            <a:r>
              <a:rPr lang="en-US" sz="2800" dirty="0">
                <a:solidFill>
                  <a:schemeClr val="tx1"/>
                </a:solidFill>
                <a:latin typeface="Times New Roman" pitchFamily="18" charset="0"/>
                <a:ea typeface="Calibri" panose="020F0502020204030204" pitchFamily="34" charset="0"/>
                <a:cs typeface="Times New Roman" pitchFamily="18" charset="0"/>
              </a:rPr>
              <a:t> đ</a:t>
            </a:r>
            <a:r>
              <a:rPr lang="vi-VN" sz="2800" dirty="0">
                <a:solidFill>
                  <a:schemeClr val="tx1"/>
                </a:solidFill>
                <a:latin typeface="Times New Roman" pitchFamily="18" charset="0"/>
                <a:ea typeface="Calibri" panose="020F0502020204030204" pitchFamily="34" charset="0"/>
                <a:cs typeface="Times New Roman" pitchFamily="18" charset="0"/>
              </a:rPr>
              <a:t>ộ khinh khỉnh</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sp>
        <p:nvSpPr>
          <p:cNvPr id="57" name="Rounded Rectangle 56"/>
          <p:cNvSpPr/>
          <p:nvPr/>
        </p:nvSpPr>
        <p:spPr>
          <a:xfrm>
            <a:off x="9343500" y="3628731"/>
            <a:ext cx="2496873" cy="27857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D. C</a:t>
            </a:r>
            <a:r>
              <a:rPr lang="vi-VN" sz="2800" dirty="0">
                <a:solidFill>
                  <a:schemeClr val="tx1"/>
                </a:solidFill>
                <a:latin typeface="Times New Roman" pitchFamily="18" charset="0"/>
                <a:ea typeface="Calibri" panose="020F0502020204030204" pitchFamily="34" charset="0"/>
                <a:cs typeface="Times New Roman" pitchFamily="18" charset="0"/>
              </a:rPr>
              <a:t>ả</a:t>
            </a:r>
            <a:r>
              <a:rPr lang="en-US" sz="2800" dirty="0">
                <a:solidFill>
                  <a:schemeClr val="tx1"/>
                </a:solidFill>
                <a:latin typeface="Times New Roman" pitchFamily="18" charset="0"/>
                <a:ea typeface="Calibri" panose="020F0502020204030204" pitchFamily="34" charset="0"/>
                <a:cs typeface="Times New Roman" pitchFamily="18" charset="0"/>
              </a:rPr>
              <a:t> B </a:t>
            </a:r>
            <a:r>
              <a:rPr lang="vi-VN" sz="2800" dirty="0">
                <a:solidFill>
                  <a:schemeClr val="tx1"/>
                </a:solidFill>
                <a:latin typeface="Times New Roman" pitchFamily="18" charset="0"/>
                <a:ea typeface="Calibri" panose="020F0502020204030204" pitchFamily="34" charset="0"/>
                <a:cs typeface="Times New Roman" pitchFamily="18" charset="0"/>
              </a:rPr>
              <a:t>v</a:t>
            </a:r>
            <a:r>
              <a:rPr lang="en-US" sz="2800" dirty="0">
                <a:solidFill>
                  <a:schemeClr val="tx1"/>
                </a:solidFill>
                <a:latin typeface="Times New Roman" pitchFamily="18" charset="0"/>
                <a:ea typeface="Calibri" panose="020F0502020204030204" pitchFamily="34" charset="0"/>
                <a:cs typeface="Times New Roman" pitchFamily="18" charset="0"/>
              </a:rPr>
              <a:t>à C đ</a:t>
            </a:r>
            <a:r>
              <a:rPr lang="vi-VN" sz="2800" dirty="0">
                <a:solidFill>
                  <a:schemeClr val="tx1"/>
                </a:solidFill>
                <a:latin typeface="Times New Roman" pitchFamily="18" charset="0"/>
                <a:ea typeface="Calibri" panose="020F0502020204030204" pitchFamily="34" charset="0"/>
                <a:cs typeface="Times New Roman" pitchFamily="18" charset="0"/>
              </a:rPr>
              <a:t>ều đ</a:t>
            </a:r>
            <a:r>
              <a:rPr lang="en-US" sz="2800" dirty="0" err="1">
                <a:solidFill>
                  <a:schemeClr val="tx1"/>
                </a:solidFill>
                <a:latin typeface="Times New Roman" pitchFamily="18" charset="0"/>
                <a:ea typeface="Calibri" panose="020F0502020204030204" pitchFamily="34" charset="0"/>
                <a:cs typeface="Times New Roman" pitchFamily="18" charset="0"/>
              </a:rPr>
              <a:t>úng</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sp>
        <p:nvSpPr>
          <p:cNvPr id="58" name="Rounded Rectangle 57"/>
          <p:cNvSpPr/>
          <p:nvPr/>
        </p:nvSpPr>
        <p:spPr>
          <a:xfrm>
            <a:off x="6434422" y="3628731"/>
            <a:ext cx="2496873" cy="27857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C. </a:t>
            </a:r>
            <a:r>
              <a:rPr lang="en-US" sz="2800" dirty="0" err="1">
                <a:solidFill>
                  <a:schemeClr val="tx1"/>
                </a:solidFill>
                <a:latin typeface="Times New Roman" pitchFamily="18" charset="0"/>
                <a:ea typeface="Calibri" panose="020F0502020204030204" pitchFamily="34" charset="0"/>
                <a:cs typeface="Times New Roman" pitchFamily="18" charset="0"/>
              </a:rPr>
              <a:t>Vì</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chúng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không</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thích</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chơi</a:t>
            </a:r>
            <a:r>
              <a:rPr lang="en-US" sz="2800" dirty="0">
                <a:solidFill>
                  <a:schemeClr val="tx1"/>
                </a:solidFill>
                <a:latin typeface="Times New Roman" pitchFamily="18" charset="0"/>
                <a:ea typeface="Calibri" panose="020F0502020204030204" pitchFamily="34" charset="0"/>
                <a:cs typeface="Times New Roman" pitchFamily="18" charset="0"/>
              </a:rPr>
              <a:t> v</a:t>
            </a:r>
            <a:r>
              <a:rPr lang="vi-VN" sz="2800" dirty="0">
                <a:solidFill>
                  <a:schemeClr val="tx1"/>
                </a:solidFill>
                <a:latin typeface="Times New Roman" pitchFamily="18" charset="0"/>
                <a:ea typeface="Calibri" panose="020F0502020204030204" pitchFamily="34" charset="0"/>
                <a:cs typeface="Times New Roman" pitchFamily="18" charset="0"/>
              </a:rPr>
              <a:t>ới những người c</a:t>
            </a:r>
            <a:r>
              <a:rPr lang="en-US" sz="2800" dirty="0">
                <a:solidFill>
                  <a:schemeClr val="tx1"/>
                </a:solidFill>
                <a:latin typeface="Times New Roman" pitchFamily="18" charset="0"/>
                <a:ea typeface="Calibri" panose="020F0502020204030204" pitchFamily="34" charset="0"/>
                <a:cs typeface="Times New Roman" pitchFamily="18" charset="0"/>
              </a:rPr>
              <a:t>ó </a:t>
            </a:r>
            <a:r>
              <a:rPr lang="en-US" sz="2800" dirty="0" err="1">
                <a:solidFill>
                  <a:schemeClr val="tx1"/>
                </a:solidFill>
                <a:latin typeface="Times New Roman" pitchFamily="18" charset="0"/>
                <a:ea typeface="Calibri" panose="020F0502020204030204" pitchFamily="34" charset="0"/>
                <a:cs typeface="Times New Roman" pitchFamily="18" charset="0"/>
              </a:rPr>
              <a:t>đi</a:t>
            </a:r>
            <a:r>
              <a:rPr lang="vi-VN" sz="2800" dirty="0">
                <a:solidFill>
                  <a:schemeClr val="tx1"/>
                </a:solidFill>
                <a:latin typeface="Times New Roman" pitchFamily="18" charset="0"/>
                <a:ea typeface="Calibri" panose="020F0502020204030204" pitchFamily="34" charset="0"/>
                <a:cs typeface="Times New Roman" pitchFamily="18" charset="0"/>
              </a:rPr>
              <a:t>ều kiện kh</a:t>
            </a:r>
            <a:r>
              <a:rPr lang="en-US" sz="2800" dirty="0">
                <a:solidFill>
                  <a:schemeClr val="tx1"/>
                </a:solidFill>
                <a:latin typeface="Times New Roman" pitchFamily="18" charset="0"/>
                <a:ea typeface="Calibri" panose="020F0502020204030204" pitchFamily="34" charset="0"/>
                <a:cs typeface="Times New Roman" pitchFamily="18" charset="0"/>
              </a:rPr>
              <a:t>á </a:t>
            </a:r>
            <a:r>
              <a:rPr lang="en-US" sz="2800" dirty="0" err="1">
                <a:solidFill>
                  <a:schemeClr val="tx1"/>
                </a:solidFill>
                <a:latin typeface="Times New Roman" pitchFamily="18" charset="0"/>
                <a:ea typeface="Calibri" panose="020F0502020204030204" pitchFamily="34" charset="0"/>
                <a:cs typeface="Times New Roman" pitchFamily="18" charset="0"/>
              </a:rPr>
              <a:t>gi</a:t>
            </a:r>
            <a:r>
              <a:rPr lang="vi-VN" sz="2800" dirty="0">
                <a:solidFill>
                  <a:schemeClr val="tx1"/>
                </a:solidFill>
                <a:latin typeface="Times New Roman" pitchFamily="18" charset="0"/>
                <a:ea typeface="Calibri" panose="020F0502020204030204" pitchFamily="34" charset="0"/>
                <a:cs typeface="Times New Roman" pitchFamily="18" charset="0"/>
              </a:rPr>
              <a:t>ả</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sp>
        <p:nvSpPr>
          <p:cNvPr id="59" name="Rounded Rectangle 58"/>
          <p:cNvSpPr/>
          <p:nvPr/>
        </p:nvSpPr>
        <p:spPr>
          <a:xfrm>
            <a:off x="359206" y="3615070"/>
            <a:ext cx="2496873" cy="278572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A. </a:t>
            </a:r>
            <a:r>
              <a:rPr lang="en-US" sz="2800" dirty="0" err="1">
                <a:solidFill>
                  <a:schemeClr val="tx1"/>
                </a:solidFill>
                <a:latin typeface="Times New Roman" pitchFamily="18" charset="0"/>
                <a:ea typeface="Calibri" panose="020F0502020204030204" pitchFamily="34" charset="0"/>
                <a:cs typeface="Times New Roman" pitchFamily="18" charset="0"/>
              </a:rPr>
              <a:t>Vì</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chúng</a:t>
            </a:r>
            <a:r>
              <a:rPr lang="en-US" sz="2800" dirty="0">
                <a:solidFill>
                  <a:schemeClr val="tx1"/>
                </a:solidFill>
                <a:latin typeface="Times New Roman" pitchFamily="18" charset="0"/>
                <a:ea typeface="Calibri" panose="020F0502020204030204" pitchFamily="34" charset="0"/>
                <a:cs typeface="Times New Roman" pitchFamily="18" charset="0"/>
              </a:rPr>
              <a:t> ng</a:t>
            </a:r>
            <a:r>
              <a:rPr lang="vi-VN" sz="2800" dirty="0">
                <a:solidFill>
                  <a:schemeClr val="tx1"/>
                </a:solidFill>
                <a:latin typeface="Times New Roman" pitchFamily="18" charset="0"/>
                <a:ea typeface="Calibri" panose="020F0502020204030204" pitchFamily="34" charset="0"/>
                <a:cs typeface="Times New Roman" pitchFamily="18" charset="0"/>
              </a:rPr>
              <a:t>ại c</a:t>
            </a:r>
            <a:r>
              <a:rPr lang="en-US" sz="2800" dirty="0" err="1">
                <a:solidFill>
                  <a:schemeClr val="tx1"/>
                </a:solidFill>
                <a:latin typeface="Times New Roman" pitchFamily="18" charset="0"/>
                <a:ea typeface="Calibri" panose="020F0502020204030204" pitchFamily="34" charset="0"/>
                <a:cs typeface="Times New Roman" pitchFamily="18" charset="0"/>
              </a:rPr>
              <a:t>ái</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nghèo</a:t>
            </a:r>
            <a:r>
              <a:rPr lang="en-US" sz="2800" dirty="0">
                <a:solidFill>
                  <a:schemeClr val="tx1"/>
                </a:solidFill>
                <a:latin typeface="Times New Roman" pitchFamily="18" charset="0"/>
                <a:ea typeface="Calibri" panose="020F0502020204030204" pitchFamily="34" charset="0"/>
                <a:cs typeface="Times New Roman" pitchFamily="18" charset="0"/>
              </a:rPr>
              <a:t> c</a:t>
            </a:r>
            <a:r>
              <a:rPr lang="vi-VN" sz="2800" dirty="0">
                <a:solidFill>
                  <a:schemeClr val="tx1"/>
                </a:solidFill>
                <a:latin typeface="Times New Roman" pitchFamily="18" charset="0"/>
                <a:ea typeface="Calibri" panose="020F0502020204030204" pitchFamily="34" charset="0"/>
                <a:cs typeface="Times New Roman" pitchFamily="18" charset="0"/>
              </a:rPr>
              <a:t>ủa m</a:t>
            </a:r>
            <a:r>
              <a:rPr lang="en-US" sz="2800" dirty="0" err="1">
                <a:solidFill>
                  <a:schemeClr val="tx1"/>
                </a:solidFill>
                <a:latin typeface="Times New Roman" pitchFamily="18" charset="0"/>
                <a:ea typeface="Calibri" panose="020F0502020204030204" pitchFamily="34" charset="0"/>
                <a:cs typeface="Times New Roman" pitchFamily="18" charset="0"/>
              </a:rPr>
              <a:t>ình</a:t>
            </a:r>
            <a:r>
              <a:rPr lang="en-US" sz="2800" dirty="0">
                <a:solidFill>
                  <a:schemeClr val="tx1"/>
                </a:solidFill>
                <a:latin typeface="Times New Roman" pitchFamily="18" charset="0"/>
                <a:ea typeface="Calibri" panose="020F0502020204030204" pitchFamily="34" charset="0"/>
                <a:cs typeface="Times New Roman" pitchFamily="18" charset="0"/>
              </a:rPr>
              <a:t>, bi</a:t>
            </a:r>
            <a:r>
              <a:rPr lang="vi-VN" sz="2800" dirty="0">
                <a:solidFill>
                  <a:schemeClr val="tx1"/>
                </a:solidFill>
                <a:latin typeface="Times New Roman" pitchFamily="18" charset="0"/>
                <a:ea typeface="Calibri" panose="020F0502020204030204" pitchFamily="34" charset="0"/>
                <a:cs typeface="Times New Roman" pitchFamily="18" charset="0"/>
              </a:rPr>
              <a:t>ết th</a:t>
            </a:r>
            <a:r>
              <a:rPr lang="en-US" sz="2800" dirty="0" err="1">
                <a:solidFill>
                  <a:schemeClr val="tx1"/>
                </a:solidFill>
                <a:latin typeface="Times New Roman" pitchFamily="18" charset="0"/>
                <a:ea typeface="Calibri" panose="020F0502020204030204" pitchFamily="34" charset="0"/>
                <a:cs typeface="Times New Roman" pitchFamily="18" charset="0"/>
              </a:rPr>
              <a:t>ân</a:t>
            </a:r>
            <a:r>
              <a:rPr lang="en-US" sz="2800" dirty="0">
                <a:solidFill>
                  <a:schemeClr val="tx1"/>
                </a:solidFill>
                <a:latin typeface="Times New Roman" pitchFamily="18" charset="0"/>
                <a:ea typeface="Calibri" panose="020F0502020204030204" pitchFamily="34" charset="0"/>
                <a:cs typeface="Times New Roman" pitchFamily="18" charset="0"/>
              </a:rPr>
              <a:t> bi</a:t>
            </a:r>
            <a:r>
              <a:rPr lang="vi-VN" sz="2800" dirty="0">
                <a:solidFill>
                  <a:schemeClr val="tx1"/>
                </a:solidFill>
                <a:latin typeface="Times New Roman" pitchFamily="18" charset="0"/>
                <a:ea typeface="Calibri" panose="020F0502020204030204" pitchFamily="34" charset="0"/>
                <a:cs typeface="Times New Roman" pitchFamily="18" charset="0"/>
              </a:rPr>
              <a:t>ết phận</a:t>
            </a:r>
            <a:r>
              <a:rPr lang="en-US" sz="2800" dirty="0">
                <a:solidFill>
                  <a:schemeClr val="tx1"/>
                </a:solidFill>
                <a:latin typeface="Times New Roman" pitchFamily="18" charset="0"/>
                <a:ea typeface="Calibri" panose="020F0502020204030204" pitchFamily="34" charset="0"/>
                <a:cs typeface="Times New Roman" pitchFamily="18" charset="0"/>
              </a:rPr>
              <a:t>. </a:t>
            </a:r>
          </a:p>
        </p:txBody>
      </p:sp>
      <p:pic>
        <p:nvPicPr>
          <p:cNvPr id="60" name="Tieng vo tay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563176" y="3336969"/>
            <a:ext cx="609600" cy="609600"/>
          </a:xfrm>
          <a:prstGeom prst="rect">
            <a:avLst/>
          </a:prstGeom>
        </p:spPr>
      </p:pic>
      <p:pic>
        <p:nvPicPr>
          <p:cNvPr id="61"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53832" y="4459315"/>
            <a:ext cx="609600" cy="609600"/>
          </a:xfrm>
          <a:prstGeom prst="rect">
            <a:avLst/>
          </a:prstGeom>
        </p:spPr>
      </p:pic>
      <p:pic>
        <p:nvPicPr>
          <p:cNvPr id="62"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98327" y="5244910"/>
            <a:ext cx="609600" cy="609600"/>
          </a:xfrm>
          <a:prstGeom prst="rect">
            <a:avLst/>
          </a:prstGeom>
        </p:spPr>
      </p:pic>
      <p:pic>
        <p:nvPicPr>
          <p:cNvPr id="63"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77179" y="6209742"/>
            <a:ext cx="609600" cy="609600"/>
          </a:xfrm>
          <a:prstGeom prst="rect">
            <a:avLst/>
          </a:prstGeom>
        </p:spPr>
      </p:pic>
    </p:spTree>
    <p:extLst>
      <p:ext uri="{BB962C8B-B14F-4D97-AF65-F5344CB8AC3E}">
        <p14:creationId xmlns:p14="http://schemas.microsoft.com/office/powerpoint/2010/main" val="235468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1000"/>
                                        <p:tgtEl>
                                          <p:spTgt spid="58"/>
                                        </p:tgtEl>
                                      </p:cBhvr>
                                    </p:animEffect>
                                    <p:anim calcmode="lin" valueType="num">
                                      <p:cBhvr>
                                        <p:cTn id="34" dur="1000" fill="hold"/>
                                        <p:tgtEl>
                                          <p:spTgt spid="58"/>
                                        </p:tgtEl>
                                        <p:attrNameLst>
                                          <p:attrName>ppt_x</p:attrName>
                                        </p:attrNameLst>
                                      </p:cBhvr>
                                      <p:tavLst>
                                        <p:tav tm="0">
                                          <p:val>
                                            <p:strVal val="#ppt_x"/>
                                          </p:val>
                                        </p:tav>
                                        <p:tav tm="100000">
                                          <p:val>
                                            <p:strVal val="#ppt_x"/>
                                          </p:val>
                                        </p:tav>
                                      </p:tavLst>
                                    </p:anim>
                                    <p:anim calcmode="lin" valueType="num">
                                      <p:cBhvr>
                                        <p:cTn id="35"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9"/>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repeatCount="indefinite" fill="hold" grpId="1" nodeType="withEffect">
                                  <p:stCondLst>
                                    <p:cond delay="0"/>
                                  </p:stCondLst>
                                  <p:childTnLst>
                                    <p:animClr clrSpc="hsl" dir="cw">
                                      <p:cBhvr override="childStyle">
                                        <p:cTn id="47" dur="500" fill="hold"/>
                                        <p:tgtEl>
                                          <p:spTgt spid="59"/>
                                        </p:tgtEl>
                                        <p:attrNameLst>
                                          <p:attrName>style.color</p:attrName>
                                        </p:attrNameLst>
                                      </p:cBhvr>
                                      <p:by>
                                        <p:hsl h="7200000" s="0" l="0"/>
                                      </p:by>
                                    </p:animClr>
                                    <p:animClr clrSpc="hsl" dir="cw">
                                      <p:cBhvr>
                                        <p:cTn id="48" dur="500" fill="hold"/>
                                        <p:tgtEl>
                                          <p:spTgt spid="59"/>
                                        </p:tgtEl>
                                        <p:attrNameLst>
                                          <p:attrName>fillcolor</p:attrName>
                                        </p:attrNameLst>
                                      </p:cBhvr>
                                      <p:by>
                                        <p:hsl h="7200000" s="0" l="0"/>
                                      </p:by>
                                    </p:animClr>
                                    <p:animClr clrSpc="hsl" dir="cw">
                                      <p:cBhvr>
                                        <p:cTn id="49" dur="500" fill="hold"/>
                                        <p:tgtEl>
                                          <p:spTgt spid="59"/>
                                        </p:tgtEl>
                                        <p:attrNameLst>
                                          <p:attrName>stroke.color</p:attrName>
                                        </p:attrNameLst>
                                      </p:cBhvr>
                                      <p:by>
                                        <p:hsl h="7200000" s="0" l="0"/>
                                      </p:by>
                                    </p:animClr>
                                    <p:set>
                                      <p:cBhvr>
                                        <p:cTn id="50" dur="500" fill="hold"/>
                                        <p:tgtEl>
                                          <p:spTgt spid="59"/>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5042" fill="hold"/>
                                        <p:tgtEl>
                                          <p:spTgt spid="60"/>
                                        </p:tgtEl>
                                      </p:cBhvr>
                                    </p:cmd>
                                  </p:childTnLst>
                                </p:cTn>
                              </p:par>
                            </p:childTnLst>
                          </p:cTn>
                        </p:par>
                      </p:childTnLst>
                    </p:cTn>
                  </p:par>
                </p:childTnLst>
              </p:cTn>
              <p:nextCondLst>
                <p:cond evt="onClick" delay="0">
                  <p:tgtEl>
                    <p:spTgt spid="59"/>
                  </p:tgtEl>
                </p:cond>
              </p:nextCondLst>
            </p:seq>
            <p:seq concurrent="1" nextAc="seek">
              <p:cTn id="53" restart="whenNotActive" fill="hold" evtFilter="cancelBubble" nodeType="interactiveSeq">
                <p:stCondLst>
                  <p:cond evt="onClick" delay="0">
                    <p:tgtEl>
                      <p:spTgt spid="58"/>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58"/>
                                        </p:tgtEl>
                                        <p:attrNameLst>
                                          <p:attrName>ppt_x</p:attrName>
                                        </p:attrNameLst>
                                      </p:cBhvr>
                                      <p:tavLst>
                                        <p:tav tm="0">
                                          <p:val>
                                            <p:strVal val="ppt_x"/>
                                          </p:val>
                                        </p:tav>
                                        <p:tav tm="100000">
                                          <p:val>
                                            <p:strVal val="ppt_x"/>
                                          </p:val>
                                        </p:tav>
                                      </p:tavLst>
                                    </p:anim>
                                    <p:anim calcmode="lin" valueType="num">
                                      <p:cBhvr additive="base">
                                        <p:cTn id="58" dur="500"/>
                                        <p:tgtEl>
                                          <p:spTgt spid="58"/>
                                        </p:tgtEl>
                                        <p:attrNameLst>
                                          <p:attrName>ppt_y</p:attrName>
                                        </p:attrNameLst>
                                      </p:cBhvr>
                                      <p:tavLst>
                                        <p:tav tm="0">
                                          <p:val>
                                            <p:strVal val="ppt_y"/>
                                          </p:val>
                                        </p:tav>
                                        <p:tav tm="100000">
                                          <p:val>
                                            <p:strVal val="1+ppt_h/2"/>
                                          </p:val>
                                        </p:tav>
                                      </p:tavLst>
                                    </p:anim>
                                    <p:set>
                                      <p:cBhvr>
                                        <p:cTn id="59" dur="1" fill="hold">
                                          <p:stCondLst>
                                            <p:cond delay="499"/>
                                          </p:stCondLst>
                                        </p:cTn>
                                        <p:tgtEl>
                                          <p:spTgt spid="58"/>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1773" fill="hold"/>
                                        <p:tgtEl>
                                          <p:spTgt spid="61"/>
                                        </p:tgtEl>
                                      </p:cBhvr>
                                    </p:cmd>
                                  </p:childTnLst>
                                </p:cTn>
                              </p:par>
                            </p:childTnLst>
                          </p:cTn>
                        </p:par>
                      </p:childTnLst>
                    </p:cTn>
                  </p:par>
                </p:childTnLst>
              </p:cTn>
              <p:nextCondLst>
                <p:cond evt="onClick" delay="0">
                  <p:tgtEl>
                    <p:spTgt spid="58"/>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57"/>
                                        </p:tgtEl>
                                        <p:attrNameLst>
                                          <p:attrName>ppt_x</p:attrName>
                                        </p:attrNameLst>
                                      </p:cBhvr>
                                      <p:tavLst>
                                        <p:tav tm="0">
                                          <p:val>
                                            <p:strVal val="ppt_x"/>
                                          </p:val>
                                        </p:tav>
                                        <p:tav tm="100000">
                                          <p:val>
                                            <p:strVal val="ppt_x"/>
                                          </p:val>
                                        </p:tav>
                                      </p:tavLst>
                                    </p:anim>
                                    <p:anim calcmode="lin" valueType="num">
                                      <p:cBhvr additive="base">
                                        <p:cTn id="67" dur="500"/>
                                        <p:tgtEl>
                                          <p:spTgt spid="57"/>
                                        </p:tgtEl>
                                        <p:attrNameLst>
                                          <p:attrName>ppt_y</p:attrName>
                                        </p:attrNameLst>
                                      </p:cBhvr>
                                      <p:tavLst>
                                        <p:tav tm="0">
                                          <p:val>
                                            <p:strVal val="ppt_y"/>
                                          </p:val>
                                        </p:tav>
                                        <p:tav tm="100000">
                                          <p:val>
                                            <p:strVal val="1+ppt_h/2"/>
                                          </p:val>
                                        </p:tav>
                                      </p:tavLst>
                                    </p:anim>
                                    <p:set>
                                      <p:cBhvr>
                                        <p:cTn id="68" dur="1" fill="hold">
                                          <p:stCondLst>
                                            <p:cond delay="499"/>
                                          </p:stCondLst>
                                        </p:cTn>
                                        <p:tgtEl>
                                          <p:spTgt spid="57"/>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1773" fill="hold"/>
                                        <p:tgtEl>
                                          <p:spTgt spid="63"/>
                                        </p:tgtEl>
                                      </p:cBhvr>
                                    </p:cmd>
                                  </p:child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773" fill="hold"/>
                                        <p:tgtEl>
                                          <p:spTgt spid="62"/>
                                        </p:tgtEl>
                                      </p:cBhvr>
                                    </p:cmd>
                                  </p:childTnLst>
                                </p:cTn>
                              </p:par>
                            </p:childTnLst>
                          </p:cTn>
                        </p:par>
                      </p:childTnLst>
                    </p:cTn>
                  </p:par>
                </p:childTnLst>
              </p:cTn>
              <p:nextCondLst>
                <p:cond evt="onClick" delay="0">
                  <p:tgtEl>
                    <p:spTgt spid="56"/>
                  </p:tgtEl>
                </p:cond>
              </p:nextCondLst>
            </p:seq>
            <p:audio>
              <p:cMediaNode vol="53030">
                <p:cTn id="80" fill="hold" display="0">
                  <p:stCondLst>
                    <p:cond delay="indefinite"/>
                  </p:stCondLst>
                  <p:endCondLst>
                    <p:cond evt="onStopAudio" delay="0">
                      <p:tgtEl>
                        <p:sldTgt/>
                      </p:tgtEl>
                    </p:cond>
                  </p:endCondLst>
                </p:cTn>
                <p:tgtEl>
                  <p:spTgt spid="60"/>
                </p:tgtEl>
              </p:cMediaNode>
            </p:audio>
            <p:audio>
              <p:cMediaNode vol="53030">
                <p:cTn id="81" fill="hold" display="0">
                  <p:stCondLst>
                    <p:cond delay="indefinite"/>
                  </p:stCondLst>
                  <p:endCondLst>
                    <p:cond evt="onStopAudio" delay="0">
                      <p:tgtEl>
                        <p:sldTgt/>
                      </p:tgtEl>
                    </p:cond>
                  </p:endCondLst>
                </p:cTn>
                <p:tgtEl>
                  <p:spTgt spid="61"/>
                </p:tgtEl>
              </p:cMediaNode>
            </p:audio>
            <p:audio>
              <p:cMediaNode vol="53030">
                <p:cTn id="82" fill="hold" display="0">
                  <p:stCondLst>
                    <p:cond delay="indefinite"/>
                  </p:stCondLst>
                  <p:endCondLst>
                    <p:cond evt="onStopAudio" delay="0">
                      <p:tgtEl>
                        <p:sldTgt/>
                      </p:tgtEl>
                    </p:cond>
                  </p:endCondLst>
                </p:cTn>
                <p:tgtEl>
                  <p:spTgt spid="62"/>
                </p:tgtEl>
              </p:cMediaNode>
            </p:audio>
            <p:audio>
              <p:cMediaNode vol="53030">
                <p:cTn id="83" fill="hold" display="0">
                  <p:stCondLst>
                    <p:cond delay="indefinite"/>
                  </p:stCondLst>
                  <p:endCondLst>
                    <p:cond evt="onStopAudio" delay="0">
                      <p:tgtEl>
                        <p:sldTgt/>
                      </p:tgtEl>
                    </p:cond>
                  </p:endCondLst>
                </p:cTn>
                <p:tgtEl>
                  <p:spTgt spid="63"/>
                </p:tgtEl>
              </p:cMediaNode>
            </p:audio>
          </p:childTnLst>
        </p:cTn>
      </p:par>
    </p:tnLst>
    <p:bldLst>
      <p:bldP spid="9" grpId="0"/>
      <p:bldP spid="56" grpId="0" animBg="1"/>
      <p:bldP spid="56" grpId="1" animBg="1"/>
      <p:bldP spid="57" grpId="0" animBg="1"/>
      <p:bldP spid="57" grpId="1" animBg="1"/>
      <p:bldP spid="58" grpId="0" animBg="1"/>
      <p:bldP spid="58" grpId="1" animBg="1"/>
      <p:bldP spid="59" grpId="0" animBg="1"/>
      <p:bldP spid="5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30"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8145" y="3215"/>
            <a:ext cx="11395710" cy="3531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47683" y="871440"/>
            <a:ext cx="8686002" cy="1323439"/>
          </a:xfrm>
          <a:prstGeom prst="rect">
            <a:avLst/>
          </a:prstGeom>
          <a:noFill/>
        </p:spPr>
        <p:txBody>
          <a:bodyPr wrap="square" rtlCol="0">
            <a:spAutoFit/>
          </a:bodyPr>
          <a:lstStyle/>
          <a:p>
            <a:pPr algn="ctr">
              <a:tabLst>
                <a:tab pos="90170" algn="l"/>
                <a:tab pos="180340" algn="l"/>
              </a:tabLst>
            </a:pPr>
            <a:r>
              <a:rPr lang="en-US" sz="4000" b="1" dirty="0" err="1">
                <a:solidFill>
                  <a:schemeClr val="bg1"/>
                </a:solidFill>
                <a:latin typeface="Times New Roman" pitchFamily="18" charset="0"/>
                <a:ea typeface="Calibri" panose="020F0502020204030204" pitchFamily="34" charset="0"/>
                <a:cs typeface="Times New Roman" pitchFamily="18" charset="0"/>
              </a:rPr>
              <a:t>Vì</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sao</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sau</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khi</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đã</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cho</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Hiên</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cái</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áo</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Sơn</a:t>
            </a:r>
            <a:r>
              <a:rPr lang="en-US" sz="4000" b="1" dirty="0">
                <a:solidFill>
                  <a:schemeClr val="bg1"/>
                </a:solidFill>
                <a:latin typeface="Times New Roman" pitchFamily="18" charset="0"/>
                <a:ea typeface="Calibri" panose="020F0502020204030204" pitchFamily="34" charset="0"/>
                <a:cs typeface="Times New Roman" pitchFamily="18" charset="0"/>
              </a:rPr>
              <a:t> l</a:t>
            </a:r>
            <a:r>
              <a:rPr lang="vi-VN" sz="4000" b="1" dirty="0">
                <a:solidFill>
                  <a:schemeClr val="bg1"/>
                </a:solidFill>
                <a:latin typeface="Times New Roman" pitchFamily="18" charset="0"/>
                <a:ea typeface="Calibri" panose="020F0502020204030204" pitchFamily="34" charset="0"/>
                <a:cs typeface="Times New Roman" pitchFamily="18" charset="0"/>
              </a:rPr>
              <a:t>ại muốn đ</a:t>
            </a:r>
            <a:r>
              <a:rPr lang="en-US" sz="4000" b="1" dirty="0" err="1">
                <a:solidFill>
                  <a:schemeClr val="bg1"/>
                </a:solidFill>
                <a:latin typeface="Times New Roman" pitchFamily="18" charset="0"/>
                <a:ea typeface="Calibri" panose="020F0502020204030204" pitchFamily="34" charset="0"/>
                <a:cs typeface="Times New Roman" pitchFamily="18" charset="0"/>
              </a:rPr>
              <a:t>òi</a:t>
            </a:r>
            <a:r>
              <a:rPr lang="en-US" sz="4000" b="1" dirty="0">
                <a:solidFill>
                  <a:schemeClr val="bg1"/>
                </a:solidFill>
                <a:latin typeface="Times New Roman" pitchFamily="18" charset="0"/>
                <a:ea typeface="Calibri" panose="020F0502020204030204" pitchFamily="34" charset="0"/>
                <a:cs typeface="Times New Roman" pitchFamily="18" charset="0"/>
              </a:rPr>
              <a:t> l</a:t>
            </a:r>
            <a:r>
              <a:rPr lang="vi-VN" sz="4000" b="1" dirty="0">
                <a:solidFill>
                  <a:schemeClr val="bg1"/>
                </a:solidFill>
                <a:latin typeface="Times New Roman" pitchFamily="18" charset="0"/>
                <a:ea typeface="Calibri" panose="020F0502020204030204" pitchFamily="34" charset="0"/>
                <a:cs typeface="Times New Roman" pitchFamily="18" charset="0"/>
              </a:rPr>
              <a:t>ại?</a:t>
            </a:r>
            <a:endParaRPr lang="en-US" sz="4000" dirty="0">
              <a:solidFill>
                <a:schemeClr val="bg1"/>
              </a:solidFill>
              <a:latin typeface="Times New Roman" pitchFamily="18" charset="0"/>
              <a:ea typeface="Calibri" panose="020F0502020204030204" pitchFamily="34" charset="0"/>
              <a:cs typeface="Times New Roman" pitchFamily="18" charset="0"/>
            </a:endParaRPr>
          </a:p>
        </p:txBody>
      </p:sp>
      <p:sp>
        <p:nvSpPr>
          <p:cNvPr id="55" name="Rounded Rectangle 54"/>
          <p:cNvSpPr/>
          <p:nvPr/>
        </p:nvSpPr>
        <p:spPr>
          <a:xfrm>
            <a:off x="309988" y="3394812"/>
            <a:ext cx="2459252" cy="259174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A. </a:t>
            </a:r>
            <a:r>
              <a:rPr lang="en-US" sz="2800" dirty="0" err="1">
                <a:solidFill>
                  <a:schemeClr val="tx1"/>
                </a:solidFill>
                <a:latin typeface="Times New Roman" pitchFamily="18" charset="0"/>
                <a:ea typeface="Calibri" panose="020F0502020204030204" pitchFamily="34" charset="0"/>
                <a:cs typeface="Times New Roman" pitchFamily="18" charset="0"/>
              </a:rPr>
              <a:t>Vì</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Sơn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th</a:t>
            </a:r>
            <a:r>
              <a:rPr lang="vi-VN" sz="2800" dirty="0">
                <a:solidFill>
                  <a:schemeClr val="tx1"/>
                </a:solidFill>
                <a:latin typeface="Times New Roman" pitchFamily="18" charset="0"/>
                <a:ea typeface="Calibri" panose="020F0502020204030204" pitchFamily="34" charset="0"/>
                <a:cs typeface="Times New Roman" pitchFamily="18" charset="0"/>
              </a:rPr>
              <a:t>ấy tiếc chiếc </a:t>
            </a:r>
            <a:r>
              <a:rPr lang="en-US" sz="2800" dirty="0" err="1">
                <a:solidFill>
                  <a:schemeClr val="tx1"/>
                </a:solidFill>
                <a:latin typeface="Times New Roman" pitchFamily="18" charset="0"/>
                <a:ea typeface="Calibri" panose="020F0502020204030204" pitchFamily="34" charset="0"/>
                <a:cs typeface="Times New Roman" pitchFamily="18" charset="0"/>
              </a:rPr>
              <a:t>áo</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sp>
        <p:nvSpPr>
          <p:cNvPr id="64" name="Rounded Rectangle 63"/>
          <p:cNvSpPr/>
          <p:nvPr/>
        </p:nvSpPr>
        <p:spPr>
          <a:xfrm>
            <a:off x="3406699" y="3429000"/>
            <a:ext cx="2459252" cy="259174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B. </a:t>
            </a:r>
            <a:r>
              <a:rPr lang="en-US" sz="2800" dirty="0" err="1">
                <a:solidFill>
                  <a:schemeClr val="tx1"/>
                </a:solidFill>
                <a:latin typeface="Times New Roman" pitchFamily="18" charset="0"/>
                <a:ea typeface="Calibri" panose="020F0502020204030204" pitchFamily="34" charset="0"/>
                <a:cs typeface="Times New Roman" pitchFamily="18" charset="0"/>
              </a:rPr>
              <a:t>Vì</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Sơn</a:t>
            </a:r>
            <a:r>
              <a:rPr lang="en-US" sz="2800" dirty="0">
                <a:solidFill>
                  <a:schemeClr val="tx1"/>
                </a:solidFill>
                <a:latin typeface="Times New Roman" pitchFamily="18" charset="0"/>
                <a:ea typeface="Calibri" panose="020F0502020204030204" pitchFamily="34" charset="0"/>
                <a:cs typeface="Times New Roman" pitchFamily="18" charset="0"/>
              </a:rPr>
              <a:t> mu</a:t>
            </a:r>
            <a:r>
              <a:rPr lang="vi-VN" sz="2800" dirty="0">
                <a:solidFill>
                  <a:schemeClr val="tx1"/>
                </a:solidFill>
                <a:latin typeface="Times New Roman" pitchFamily="18" charset="0"/>
                <a:ea typeface="Calibri" panose="020F0502020204030204" pitchFamily="34" charset="0"/>
                <a:cs typeface="Times New Roman" pitchFamily="18" charset="0"/>
              </a:rPr>
              <a:t>ốn tr</a:t>
            </a:r>
            <a:r>
              <a:rPr lang="en-US" sz="2800" dirty="0" err="1">
                <a:solidFill>
                  <a:schemeClr val="tx1"/>
                </a:solidFill>
                <a:latin typeface="Times New Roman" pitchFamily="18" charset="0"/>
                <a:ea typeface="Calibri" panose="020F0502020204030204" pitchFamily="34" charset="0"/>
                <a:cs typeface="Times New Roman" pitchFamily="18" charset="0"/>
              </a:rPr>
              <a:t>êu</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đùa</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Hiên</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sp>
        <p:nvSpPr>
          <p:cNvPr id="65" name="Rounded Rectangle 64"/>
          <p:cNvSpPr/>
          <p:nvPr/>
        </p:nvSpPr>
        <p:spPr>
          <a:xfrm>
            <a:off x="6512544" y="3394812"/>
            <a:ext cx="2333257" cy="259174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C. </a:t>
            </a:r>
            <a:r>
              <a:rPr lang="en-US" sz="2800" dirty="0" err="1">
                <a:solidFill>
                  <a:schemeClr val="tx1"/>
                </a:solidFill>
                <a:latin typeface="Times New Roman" pitchFamily="18" charset="0"/>
                <a:ea typeface="Calibri" panose="020F0502020204030204" pitchFamily="34" charset="0"/>
                <a:cs typeface="Times New Roman" pitchFamily="18" charset="0"/>
              </a:rPr>
              <a:t>Vì</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Hiên</a:t>
            </a:r>
            <a:r>
              <a:rPr lang="en-US" sz="2800" dirty="0">
                <a:solidFill>
                  <a:schemeClr val="tx1"/>
                </a:solidFill>
                <a:latin typeface="Times New Roman" pitchFamily="18" charset="0"/>
                <a:ea typeface="Calibri" panose="020F0502020204030204" pitchFamily="34" charset="0"/>
                <a:cs typeface="Times New Roman" pitchFamily="18" charset="0"/>
              </a:rPr>
              <a:t> </a:t>
            </a:r>
            <a:r>
              <a:rPr lang="en-US" sz="2800" dirty="0" err="1">
                <a:solidFill>
                  <a:schemeClr val="tx1"/>
                </a:solidFill>
                <a:latin typeface="Times New Roman" pitchFamily="18" charset="0"/>
                <a:ea typeface="Calibri" panose="020F0502020204030204" pitchFamily="34" charset="0"/>
                <a:cs typeface="Times New Roman" pitchFamily="18" charset="0"/>
              </a:rPr>
              <a:t>không</a:t>
            </a:r>
            <a:r>
              <a:rPr lang="en-US" sz="2800" dirty="0">
                <a:solidFill>
                  <a:schemeClr val="tx1"/>
                </a:solidFill>
                <a:latin typeface="Times New Roman" pitchFamily="18" charset="0"/>
                <a:ea typeface="Calibri" panose="020F0502020204030204" pitchFamily="34" charset="0"/>
                <a:cs typeface="Times New Roman" pitchFamily="18" charset="0"/>
              </a:rPr>
              <a:t> bi</a:t>
            </a:r>
            <a:r>
              <a:rPr lang="vi-VN" sz="2800" dirty="0">
                <a:solidFill>
                  <a:schemeClr val="tx1"/>
                </a:solidFill>
                <a:latin typeface="Times New Roman" pitchFamily="18" charset="0"/>
                <a:ea typeface="Calibri" panose="020F0502020204030204" pitchFamily="34" charset="0"/>
                <a:cs typeface="Times New Roman" pitchFamily="18" charset="0"/>
              </a:rPr>
              <a:t>ết giữ g</a:t>
            </a:r>
            <a:r>
              <a:rPr lang="en-US" sz="2800" dirty="0" err="1">
                <a:solidFill>
                  <a:schemeClr val="tx1"/>
                </a:solidFill>
                <a:latin typeface="Times New Roman" pitchFamily="18" charset="0"/>
                <a:ea typeface="Calibri" panose="020F0502020204030204" pitchFamily="34" charset="0"/>
                <a:cs typeface="Times New Roman" pitchFamily="18" charset="0"/>
              </a:rPr>
              <a:t>ìn</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sp>
        <p:nvSpPr>
          <p:cNvPr id="66" name="Rounded Rectangle 65"/>
          <p:cNvSpPr/>
          <p:nvPr/>
        </p:nvSpPr>
        <p:spPr>
          <a:xfrm>
            <a:off x="9585617" y="3394812"/>
            <a:ext cx="2333257" cy="259174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0170" algn="l"/>
                <a:tab pos="180340" algn="l"/>
              </a:tabLst>
            </a:pPr>
            <a:r>
              <a:rPr lang="en-US" sz="2800" dirty="0">
                <a:solidFill>
                  <a:schemeClr val="tx1"/>
                </a:solidFill>
                <a:latin typeface="Times New Roman" pitchFamily="18" charset="0"/>
                <a:ea typeface="Calibri" panose="020F0502020204030204" pitchFamily="34" charset="0"/>
                <a:cs typeface="Times New Roman" pitchFamily="18" charset="0"/>
              </a:rPr>
              <a:t>D. </a:t>
            </a:r>
            <a:r>
              <a:rPr lang="en-US" sz="2800" dirty="0" err="1">
                <a:solidFill>
                  <a:schemeClr val="tx1"/>
                </a:solidFill>
                <a:latin typeface="Times New Roman" pitchFamily="18" charset="0"/>
                <a:ea typeface="Calibri" panose="020F0502020204030204" pitchFamily="34" charset="0"/>
                <a:cs typeface="Times New Roman" pitchFamily="18" charset="0"/>
              </a:rPr>
              <a:t>Vì</a:t>
            </a:r>
            <a:r>
              <a:rPr lang="en-US" sz="2800" dirty="0">
                <a:solidFill>
                  <a:schemeClr val="tx1"/>
                </a:solidFill>
                <a:latin typeface="Times New Roman" pitchFamily="18" charset="0"/>
                <a:ea typeface="Calibri" panose="020F0502020204030204" pitchFamily="34" charset="0"/>
                <a:cs typeface="Times New Roman" pitchFamily="18" charset="0"/>
              </a:rPr>
              <a:t> con </a:t>
            </a:r>
            <a:r>
              <a:rPr lang="en-US" sz="2800" dirty="0" err="1">
                <a:solidFill>
                  <a:schemeClr val="tx1"/>
                </a:solidFill>
                <a:latin typeface="Times New Roman" pitchFamily="18" charset="0"/>
                <a:ea typeface="Calibri" panose="020F0502020204030204" pitchFamily="34" charset="0"/>
                <a:cs typeface="Times New Roman" pitchFamily="18" charset="0"/>
              </a:rPr>
              <a:t>Sinh</a:t>
            </a:r>
            <a:r>
              <a:rPr lang="en-US" sz="2800" dirty="0">
                <a:solidFill>
                  <a:schemeClr val="tx1"/>
                </a:solidFill>
                <a:latin typeface="Times New Roman" pitchFamily="18" charset="0"/>
                <a:ea typeface="Calibri" panose="020F0502020204030204" pitchFamily="34" charset="0"/>
                <a:cs typeface="Times New Roman" pitchFamily="18" charset="0"/>
              </a:rPr>
              <a:t> b</a:t>
            </a:r>
            <a:r>
              <a:rPr lang="vi-VN" sz="2800" dirty="0">
                <a:solidFill>
                  <a:schemeClr val="tx1"/>
                </a:solidFill>
                <a:latin typeface="Times New Roman" pitchFamily="18" charset="0"/>
                <a:ea typeface="Calibri" panose="020F0502020204030204" pitchFamily="34" charset="0"/>
                <a:cs typeface="Times New Roman" pitchFamily="18" charset="0"/>
              </a:rPr>
              <a:t>ảo sẽ n</a:t>
            </a:r>
            <a:r>
              <a:rPr lang="en-US" sz="2800" dirty="0" err="1">
                <a:solidFill>
                  <a:schemeClr val="tx1"/>
                </a:solidFill>
                <a:latin typeface="Times New Roman" pitchFamily="18" charset="0"/>
                <a:ea typeface="Calibri" panose="020F0502020204030204" pitchFamily="34" charset="0"/>
                <a:cs typeface="Times New Roman" pitchFamily="18" charset="0"/>
              </a:rPr>
              <a:t>ói</a:t>
            </a:r>
            <a:r>
              <a:rPr lang="en-US" sz="2800" dirty="0">
                <a:solidFill>
                  <a:schemeClr val="tx1"/>
                </a:solidFill>
                <a:latin typeface="Times New Roman" pitchFamily="18" charset="0"/>
                <a:ea typeface="Calibri" panose="020F0502020204030204" pitchFamily="34" charset="0"/>
                <a:cs typeface="Times New Roman" pitchFamily="18" charset="0"/>
              </a:rPr>
              <a:t> v</a:t>
            </a:r>
            <a:r>
              <a:rPr lang="vi-VN" sz="2800" dirty="0">
                <a:solidFill>
                  <a:schemeClr val="tx1"/>
                </a:solidFill>
                <a:latin typeface="Times New Roman" pitchFamily="18" charset="0"/>
                <a:ea typeface="Calibri" panose="020F0502020204030204" pitchFamily="34" charset="0"/>
                <a:cs typeface="Times New Roman" pitchFamily="18" charset="0"/>
              </a:rPr>
              <a:t>ới mẹ Sơn, Sơn sợ mẹ tr</a:t>
            </a:r>
            <a:r>
              <a:rPr lang="en-US" sz="2800" dirty="0" err="1">
                <a:solidFill>
                  <a:schemeClr val="tx1"/>
                </a:solidFill>
                <a:latin typeface="Times New Roman" pitchFamily="18" charset="0"/>
                <a:ea typeface="Calibri" panose="020F0502020204030204" pitchFamily="34" charset="0"/>
                <a:cs typeface="Times New Roman" pitchFamily="18" charset="0"/>
              </a:rPr>
              <a:t>ách</a:t>
            </a:r>
            <a:r>
              <a:rPr lang="en-US" sz="2800" dirty="0">
                <a:solidFill>
                  <a:schemeClr val="tx1"/>
                </a:solidFill>
                <a:latin typeface="Times New Roman" pitchFamily="18" charset="0"/>
                <a:ea typeface="Calibri" panose="020F0502020204030204" pitchFamily="34" charset="0"/>
                <a:cs typeface="Times New Roman" pitchFamily="18" charset="0"/>
              </a:rPr>
              <a:t>.</a:t>
            </a:r>
          </a:p>
        </p:txBody>
      </p:sp>
      <p:pic>
        <p:nvPicPr>
          <p:cNvPr id="67" name="Tieng vo tay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534601" y="3222669"/>
            <a:ext cx="609600" cy="609600"/>
          </a:xfrm>
          <a:prstGeom prst="rect">
            <a:avLst/>
          </a:prstGeom>
        </p:spPr>
      </p:pic>
      <p:pic>
        <p:nvPicPr>
          <p:cNvPr id="68"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25257" y="4345015"/>
            <a:ext cx="609600" cy="609600"/>
          </a:xfrm>
          <a:prstGeom prst="rect">
            <a:avLst/>
          </a:prstGeom>
        </p:spPr>
      </p:pic>
      <p:pic>
        <p:nvPicPr>
          <p:cNvPr id="69"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69752" y="5130610"/>
            <a:ext cx="609600" cy="609600"/>
          </a:xfrm>
          <a:prstGeom prst="rect">
            <a:avLst/>
          </a:prstGeom>
        </p:spPr>
      </p:pic>
      <p:pic>
        <p:nvPicPr>
          <p:cNvPr id="70"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48604" y="6095442"/>
            <a:ext cx="609600" cy="609600"/>
          </a:xfrm>
          <a:prstGeom prst="rect">
            <a:avLst/>
          </a:prstGeom>
        </p:spPr>
      </p:pic>
    </p:spTree>
    <p:extLst>
      <p:ext uri="{BB962C8B-B14F-4D97-AF65-F5344CB8AC3E}">
        <p14:creationId xmlns:p14="http://schemas.microsoft.com/office/powerpoint/2010/main" val="20352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1000"/>
                                        <p:tgtEl>
                                          <p:spTgt spid="64"/>
                                        </p:tgtEl>
                                      </p:cBhvr>
                                    </p:animEffect>
                                    <p:anim calcmode="lin" valueType="num">
                                      <p:cBhvr>
                                        <p:cTn id="27" dur="1000" fill="hold"/>
                                        <p:tgtEl>
                                          <p:spTgt spid="64"/>
                                        </p:tgtEl>
                                        <p:attrNameLst>
                                          <p:attrName>ppt_x</p:attrName>
                                        </p:attrNameLst>
                                      </p:cBhvr>
                                      <p:tavLst>
                                        <p:tav tm="0">
                                          <p:val>
                                            <p:strVal val="#ppt_x"/>
                                          </p:val>
                                        </p:tav>
                                        <p:tav tm="100000">
                                          <p:val>
                                            <p:strVal val="#ppt_x"/>
                                          </p:val>
                                        </p:tav>
                                      </p:tavLst>
                                    </p:anim>
                                    <p:anim calcmode="lin" valueType="num">
                                      <p:cBhvr>
                                        <p:cTn id="2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1000"/>
                                        <p:tgtEl>
                                          <p:spTgt spid="65"/>
                                        </p:tgtEl>
                                      </p:cBhvr>
                                    </p:animEffect>
                                    <p:anim calcmode="lin" valueType="num">
                                      <p:cBhvr>
                                        <p:cTn id="34" dur="1000" fill="hold"/>
                                        <p:tgtEl>
                                          <p:spTgt spid="65"/>
                                        </p:tgtEl>
                                        <p:attrNameLst>
                                          <p:attrName>ppt_x</p:attrName>
                                        </p:attrNameLst>
                                      </p:cBhvr>
                                      <p:tavLst>
                                        <p:tav tm="0">
                                          <p:val>
                                            <p:strVal val="#ppt_x"/>
                                          </p:val>
                                        </p:tav>
                                        <p:tav tm="100000">
                                          <p:val>
                                            <p:strVal val="#ppt_x"/>
                                          </p:val>
                                        </p:tav>
                                      </p:tavLst>
                                    </p:anim>
                                    <p:anim calcmode="lin" valueType="num">
                                      <p:cBhvr>
                                        <p:cTn id="3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1000"/>
                                        <p:tgtEl>
                                          <p:spTgt spid="66"/>
                                        </p:tgtEl>
                                      </p:cBhvr>
                                    </p:animEffect>
                                    <p:anim calcmode="lin" valueType="num">
                                      <p:cBhvr>
                                        <p:cTn id="41" dur="1000" fill="hold"/>
                                        <p:tgtEl>
                                          <p:spTgt spid="66"/>
                                        </p:tgtEl>
                                        <p:attrNameLst>
                                          <p:attrName>ppt_x</p:attrName>
                                        </p:attrNameLst>
                                      </p:cBhvr>
                                      <p:tavLst>
                                        <p:tav tm="0">
                                          <p:val>
                                            <p:strVal val="#ppt_x"/>
                                          </p:val>
                                        </p:tav>
                                        <p:tav tm="100000">
                                          <p:val>
                                            <p:strVal val="#ppt_x"/>
                                          </p:val>
                                        </p:tav>
                                      </p:tavLst>
                                    </p:anim>
                                    <p:anim calcmode="lin" valueType="num">
                                      <p:cBhvr>
                                        <p:cTn id="4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6"/>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repeatCount="indefinite" fill="hold" grpId="1" nodeType="withEffect">
                                  <p:stCondLst>
                                    <p:cond delay="0"/>
                                  </p:stCondLst>
                                  <p:childTnLst>
                                    <p:animClr clrSpc="hsl" dir="cw">
                                      <p:cBhvr override="childStyle">
                                        <p:cTn id="47" dur="500" fill="hold"/>
                                        <p:tgtEl>
                                          <p:spTgt spid="66"/>
                                        </p:tgtEl>
                                        <p:attrNameLst>
                                          <p:attrName>style.color</p:attrName>
                                        </p:attrNameLst>
                                      </p:cBhvr>
                                      <p:by>
                                        <p:hsl h="7200000" s="0" l="0"/>
                                      </p:by>
                                    </p:animClr>
                                    <p:animClr clrSpc="hsl" dir="cw">
                                      <p:cBhvr>
                                        <p:cTn id="48" dur="500" fill="hold"/>
                                        <p:tgtEl>
                                          <p:spTgt spid="66"/>
                                        </p:tgtEl>
                                        <p:attrNameLst>
                                          <p:attrName>fillcolor</p:attrName>
                                        </p:attrNameLst>
                                      </p:cBhvr>
                                      <p:by>
                                        <p:hsl h="7200000" s="0" l="0"/>
                                      </p:by>
                                    </p:animClr>
                                    <p:animClr clrSpc="hsl" dir="cw">
                                      <p:cBhvr>
                                        <p:cTn id="49" dur="500" fill="hold"/>
                                        <p:tgtEl>
                                          <p:spTgt spid="66"/>
                                        </p:tgtEl>
                                        <p:attrNameLst>
                                          <p:attrName>stroke.color</p:attrName>
                                        </p:attrNameLst>
                                      </p:cBhvr>
                                      <p:by>
                                        <p:hsl h="7200000" s="0" l="0"/>
                                      </p:by>
                                    </p:animClr>
                                    <p:set>
                                      <p:cBhvr>
                                        <p:cTn id="50" dur="500" fill="hold"/>
                                        <p:tgtEl>
                                          <p:spTgt spid="66"/>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5042" fill="hold"/>
                                        <p:tgtEl>
                                          <p:spTgt spid="67"/>
                                        </p:tgtEl>
                                      </p:cBhvr>
                                    </p:cmd>
                                  </p:childTnLst>
                                </p:cTn>
                              </p:par>
                            </p:childTnLst>
                          </p:cTn>
                        </p:par>
                      </p:childTnLst>
                    </p:cTn>
                  </p:par>
                </p:childTnLst>
              </p:cTn>
              <p:nextCondLst>
                <p:cond evt="onClick" delay="0">
                  <p:tgtEl>
                    <p:spTgt spid="66"/>
                  </p:tgtEl>
                </p:cond>
              </p:nextCondLst>
            </p:seq>
            <p:seq concurrent="1" nextAc="seek">
              <p:cTn id="53" restart="whenNotActive" fill="hold" evtFilter="cancelBubble" nodeType="interactiveSeq">
                <p:stCondLst>
                  <p:cond evt="onClick" delay="0">
                    <p:tgtEl>
                      <p:spTgt spid="65"/>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65"/>
                                        </p:tgtEl>
                                        <p:attrNameLst>
                                          <p:attrName>ppt_x</p:attrName>
                                        </p:attrNameLst>
                                      </p:cBhvr>
                                      <p:tavLst>
                                        <p:tav tm="0">
                                          <p:val>
                                            <p:strVal val="ppt_x"/>
                                          </p:val>
                                        </p:tav>
                                        <p:tav tm="100000">
                                          <p:val>
                                            <p:strVal val="ppt_x"/>
                                          </p:val>
                                        </p:tav>
                                      </p:tavLst>
                                    </p:anim>
                                    <p:anim calcmode="lin" valueType="num">
                                      <p:cBhvr additive="base">
                                        <p:cTn id="58" dur="500"/>
                                        <p:tgtEl>
                                          <p:spTgt spid="65"/>
                                        </p:tgtEl>
                                        <p:attrNameLst>
                                          <p:attrName>ppt_y</p:attrName>
                                        </p:attrNameLst>
                                      </p:cBhvr>
                                      <p:tavLst>
                                        <p:tav tm="0">
                                          <p:val>
                                            <p:strVal val="ppt_y"/>
                                          </p:val>
                                        </p:tav>
                                        <p:tav tm="100000">
                                          <p:val>
                                            <p:strVal val="1+ppt_h/2"/>
                                          </p:val>
                                        </p:tav>
                                      </p:tavLst>
                                    </p:anim>
                                    <p:set>
                                      <p:cBhvr>
                                        <p:cTn id="59" dur="1" fill="hold">
                                          <p:stCondLst>
                                            <p:cond delay="499"/>
                                          </p:stCondLst>
                                        </p:cTn>
                                        <p:tgtEl>
                                          <p:spTgt spid="65"/>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1773" fill="hold"/>
                                        <p:tgtEl>
                                          <p:spTgt spid="69"/>
                                        </p:tgtEl>
                                      </p:cBhvr>
                                    </p:cmd>
                                  </p:child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64"/>
                                        </p:tgtEl>
                                        <p:attrNameLst>
                                          <p:attrName>ppt_x</p:attrName>
                                        </p:attrNameLst>
                                      </p:cBhvr>
                                      <p:tavLst>
                                        <p:tav tm="0">
                                          <p:val>
                                            <p:strVal val="ppt_x"/>
                                          </p:val>
                                        </p:tav>
                                        <p:tav tm="100000">
                                          <p:val>
                                            <p:strVal val="ppt_x"/>
                                          </p:val>
                                        </p:tav>
                                      </p:tavLst>
                                    </p:anim>
                                    <p:anim calcmode="lin" valueType="num">
                                      <p:cBhvr additive="base">
                                        <p:cTn id="67" dur="500"/>
                                        <p:tgtEl>
                                          <p:spTgt spid="64"/>
                                        </p:tgtEl>
                                        <p:attrNameLst>
                                          <p:attrName>ppt_y</p:attrName>
                                        </p:attrNameLst>
                                      </p:cBhvr>
                                      <p:tavLst>
                                        <p:tav tm="0">
                                          <p:val>
                                            <p:strVal val="ppt_y"/>
                                          </p:val>
                                        </p:tav>
                                        <p:tav tm="100000">
                                          <p:val>
                                            <p:strVal val="1+ppt_h/2"/>
                                          </p:val>
                                        </p:tav>
                                      </p:tavLst>
                                    </p:anim>
                                    <p:set>
                                      <p:cBhvr>
                                        <p:cTn id="68" dur="1" fill="hold">
                                          <p:stCondLst>
                                            <p:cond delay="499"/>
                                          </p:stCondLst>
                                        </p:cTn>
                                        <p:tgtEl>
                                          <p:spTgt spid="64"/>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1773" fill="hold"/>
                                        <p:tgtEl>
                                          <p:spTgt spid="68"/>
                                        </p:tgtEl>
                                      </p:cBhvr>
                                    </p:cmd>
                                  </p:childTnLst>
                                </p:cTn>
                              </p:par>
                            </p:childTnLst>
                          </p:cTn>
                        </p:par>
                      </p:childTnLst>
                    </p:cTn>
                  </p:par>
                </p:childTnLst>
              </p:cTn>
              <p:nextCondLst>
                <p:cond evt="onClick" delay="0">
                  <p:tgtEl>
                    <p:spTgt spid="64"/>
                  </p:tgtEl>
                </p:cond>
              </p:nextCondLst>
            </p:seq>
            <p:seq concurrent="1" nextAc="seek">
              <p:cTn id="71" restart="whenNotActive" fill="hold" evtFilter="cancelBubble" nodeType="interactiveSeq">
                <p:stCondLst>
                  <p:cond evt="onClick" delay="0">
                    <p:tgtEl>
                      <p:spTgt spid="55"/>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55"/>
                                        </p:tgtEl>
                                        <p:attrNameLst>
                                          <p:attrName>ppt_x</p:attrName>
                                        </p:attrNameLst>
                                      </p:cBhvr>
                                      <p:tavLst>
                                        <p:tav tm="0">
                                          <p:val>
                                            <p:strVal val="ppt_x"/>
                                          </p:val>
                                        </p:tav>
                                        <p:tav tm="100000">
                                          <p:val>
                                            <p:strVal val="ppt_x"/>
                                          </p:val>
                                        </p:tav>
                                      </p:tavLst>
                                    </p:anim>
                                    <p:anim calcmode="lin" valueType="num">
                                      <p:cBhvr additive="base">
                                        <p:cTn id="76" dur="500"/>
                                        <p:tgtEl>
                                          <p:spTgt spid="55"/>
                                        </p:tgtEl>
                                        <p:attrNameLst>
                                          <p:attrName>ppt_y</p:attrName>
                                        </p:attrNameLst>
                                      </p:cBhvr>
                                      <p:tavLst>
                                        <p:tav tm="0">
                                          <p:val>
                                            <p:strVal val="ppt_y"/>
                                          </p:val>
                                        </p:tav>
                                        <p:tav tm="100000">
                                          <p:val>
                                            <p:strVal val="1+ppt_h/2"/>
                                          </p:val>
                                        </p:tav>
                                      </p:tavLst>
                                    </p:anim>
                                    <p:set>
                                      <p:cBhvr>
                                        <p:cTn id="77" dur="1" fill="hold">
                                          <p:stCondLst>
                                            <p:cond delay="499"/>
                                          </p:stCondLst>
                                        </p:cTn>
                                        <p:tgtEl>
                                          <p:spTgt spid="55"/>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773" fill="hold"/>
                                        <p:tgtEl>
                                          <p:spTgt spid="70"/>
                                        </p:tgtEl>
                                      </p:cBhvr>
                                    </p:cmd>
                                  </p:childTnLst>
                                </p:cTn>
                              </p:par>
                            </p:childTnLst>
                          </p:cTn>
                        </p:par>
                      </p:childTnLst>
                    </p:cTn>
                  </p:par>
                </p:childTnLst>
              </p:cTn>
              <p:nextCondLst>
                <p:cond evt="onClick" delay="0">
                  <p:tgtEl>
                    <p:spTgt spid="55"/>
                  </p:tgtEl>
                </p:cond>
              </p:nextCondLst>
            </p:seq>
            <p:audio>
              <p:cMediaNode vol="53030">
                <p:cTn id="80" fill="hold" display="0">
                  <p:stCondLst>
                    <p:cond delay="indefinite"/>
                  </p:stCondLst>
                  <p:endCondLst>
                    <p:cond evt="onStopAudio" delay="0">
                      <p:tgtEl>
                        <p:sldTgt/>
                      </p:tgtEl>
                    </p:cond>
                  </p:endCondLst>
                </p:cTn>
                <p:tgtEl>
                  <p:spTgt spid="67"/>
                </p:tgtEl>
              </p:cMediaNode>
            </p:audio>
            <p:audio>
              <p:cMediaNode vol="53030">
                <p:cTn id="81" fill="hold" display="0">
                  <p:stCondLst>
                    <p:cond delay="indefinite"/>
                  </p:stCondLst>
                  <p:endCondLst>
                    <p:cond evt="onStopAudio" delay="0">
                      <p:tgtEl>
                        <p:sldTgt/>
                      </p:tgtEl>
                    </p:cond>
                  </p:endCondLst>
                </p:cTn>
                <p:tgtEl>
                  <p:spTgt spid="68"/>
                </p:tgtEl>
              </p:cMediaNode>
            </p:audio>
            <p:audio>
              <p:cMediaNode vol="53030">
                <p:cTn id="82" fill="hold" display="0">
                  <p:stCondLst>
                    <p:cond delay="indefinite"/>
                  </p:stCondLst>
                  <p:endCondLst>
                    <p:cond evt="onStopAudio" delay="0">
                      <p:tgtEl>
                        <p:sldTgt/>
                      </p:tgtEl>
                    </p:cond>
                  </p:endCondLst>
                </p:cTn>
                <p:tgtEl>
                  <p:spTgt spid="69"/>
                </p:tgtEl>
              </p:cMediaNode>
            </p:audio>
            <p:audio>
              <p:cMediaNode vol="53030">
                <p:cTn id="83" fill="hold" display="0">
                  <p:stCondLst>
                    <p:cond delay="indefinite"/>
                  </p:stCondLst>
                  <p:endCondLst>
                    <p:cond evt="onStopAudio" delay="0">
                      <p:tgtEl>
                        <p:sldTgt/>
                      </p:tgtEl>
                    </p:cond>
                  </p:endCondLst>
                </p:cTn>
                <p:tgtEl>
                  <p:spTgt spid="70"/>
                </p:tgtEl>
              </p:cMediaNode>
            </p:audio>
          </p:childTnLst>
        </p:cTn>
      </p:par>
    </p:tnLst>
    <p:bldLst>
      <p:bldP spid="9" grpId="0"/>
      <p:bldP spid="55" grpId="0" animBg="1"/>
      <p:bldP spid="55" grpId="1" animBg="1"/>
      <p:bldP spid="64" grpId="0" animBg="1"/>
      <p:bldP spid="64" grpId="1" animBg="1"/>
      <p:bldP spid="65" grpId="0" animBg="1"/>
      <p:bldP spid="65" grpId="1" animBg="1"/>
      <p:bldP spid="66" grpId="0" animBg="1"/>
      <p:bldP spid="6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38FEBC9-D5EC-4371-8DD3-264075C16BFB}"/>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88BDF389-0B63-4936-A16B-1F9DB1FB1174}"/>
              </a:ext>
            </a:extLst>
          </p:cNvPr>
          <p:cNvSpPr txBox="1"/>
          <p:nvPr/>
        </p:nvSpPr>
        <p:spPr>
          <a:xfrm>
            <a:off x="241300" y="155259"/>
            <a:ext cx="11760200" cy="6697218"/>
          </a:xfrm>
          <a:prstGeom prst="rect">
            <a:avLst/>
          </a:prstGeom>
          <a:noFill/>
        </p:spPr>
        <p:txBody>
          <a:bodyPr wrap="square">
            <a:spAutoFit/>
          </a:bodyPr>
          <a:lstStyle/>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Mẹ</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Hiên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đến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trả</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mẹ</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a:t>
            </a:r>
            <a:r>
              <a:rPr lang="en-US" sz="2800" b="1" dirty="0">
                <a:effectLst/>
                <a:latin typeface="Times New Roman" pitchFamily="18" charset="0"/>
                <a:ea typeface="Calibri" panose="020F0502020204030204" pitchFamily="34" charset="0"/>
                <a:cs typeface="Times New Roman" pitchFamily="18" charset="0"/>
              </a:rPr>
              <a:t> Lan </a:t>
            </a:r>
            <a:r>
              <a:rPr lang="en-US" sz="2800" b="1" dirty="0" err="1">
                <a:effectLst/>
                <a:latin typeface="Times New Roman" pitchFamily="18" charset="0"/>
                <a:ea typeface="Calibri" panose="020F0502020204030204" pitchFamily="34" charset="0"/>
                <a:cs typeface="Times New Roman" pitchFamily="18" charset="0"/>
              </a:rPr>
              <a:t>cho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vay</a:t>
            </a:r>
            <a:r>
              <a:rPr lang="en-US" sz="2800" b="1" dirty="0">
                <a:effectLst/>
                <a:latin typeface="Times New Roman" pitchFamily="18" charset="0"/>
                <a:ea typeface="Calibri" panose="020F0502020204030204" pitchFamily="34" charset="0"/>
                <a:cs typeface="Times New Roman" pitchFamily="18" charset="0"/>
              </a:rPr>
              <a:t> 5 </a:t>
            </a:r>
            <a:r>
              <a:rPr lang="en-US" sz="2800" b="1" dirty="0" err="1">
                <a:effectLst/>
                <a:latin typeface="Times New Roman" pitchFamily="18" charset="0"/>
                <a:ea typeface="Calibri" panose="020F0502020204030204" pitchFamily="34" charset="0"/>
                <a:cs typeface="Times New Roman" pitchFamily="18" charset="0"/>
              </a:rPr>
              <a:t>hào</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Mùa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đông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a:t>
            </a:r>
            <a:r>
              <a:rPr lang="en-US" sz="2800" b="1" dirty="0">
                <a:effectLst/>
                <a:latin typeface="Times New Roman" pitchFamily="18" charset="0"/>
                <a:ea typeface="Calibri" panose="020F0502020204030204" pitchFamily="34" charset="0"/>
                <a:cs typeface="Times New Roman" pitchFamily="18" charset="0"/>
              </a:rPr>
              <a:t> Lan </a:t>
            </a:r>
            <a:r>
              <a:rPr lang="en-US" sz="2800" b="1" dirty="0" err="1">
                <a:effectLst/>
                <a:latin typeface="Times New Roman" pitchFamily="18" charset="0"/>
                <a:ea typeface="Calibri" panose="020F0502020204030204" pitchFamily="34" charset="0"/>
                <a:cs typeface="Times New Roman" pitchFamily="18" charset="0"/>
              </a:rPr>
              <a:t>thấy</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Hiên</a:t>
            </a:r>
            <a:r>
              <a:rPr lang="en-US" sz="2800" b="1" dirty="0">
                <a:effectLst/>
                <a:latin typeface="Times New Roman" pitchFamily="18" charset="0"/>
                <a:ea typeface="Calibri" panose="020F0502020204030204" pitchFamily="34" charset="0"/>
                <a:cs typeface="Times New Roman" pitchFamily="18" charset="0"/>
              </a:rPr>
              <a:t> co </a:t>
            </a:r>
            <a:r>
              <a:rPr lang="en-US" sz="2800" b="1" dirty="0" err="1">
                <a:effectLst/>
                <a:latin typeface="Times New Roman" pitchFamily="18" charset="0"/>
                <a:ea typeface="Calibri" panose="020F0502020204030204" pitchFamily="34" charset="0"/>
                <a:cs typeface="Times New Roman" pitchFamily="18" charset="0"/>
              </a:rPr>
              <a:t>ro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vì</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không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có</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mặc</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Chị</a:t>
            </a:r>
            <a:r>
              <a:rPr lang="en-US" sz="2800" b="1" dirty="0">
                <a:effectLst/>
                <a:latin typeface="Times New Roman" pitchFamily="18" charset="0"/>
                <a:ea typeface="Calibri" panose="020F0502020204030204" pitchFamily="34" charset="0"/>
                <a:cs typeface="Times New Roman" pitchFamily="18" charset="0"/>
              </a:rPr>
              <a:t> Lan </a:t>
            </a:r>
            <a:r>
              <a:rPr lang="en-US" sz="2800" b="1" dirty="0" err="1">
                <a:effectLst/>
                <a:latin typeface="Times New Roman" pitchFamily="18" charset="0"/>
                <a:ea typeface="Calibri" panose="020F0502020204030204" pitchFamily="34" charset="0"/>
                <a:cs typeface="Times New Roman" pitchFamily="18" charset="0"/>
              </a:rPr>
              <a:t>về</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lấy</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của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em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Duyên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Hiên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mặc</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Sinh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nói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với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vú</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già</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sẽ</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mách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mợ</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vì</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Hiên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bông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của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Duyên</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Tuy</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bạn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nghèo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nhưng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a:t>
            </a:r>
            <a:r>
              <a:rPr lang="en-US" sz="2800" b="1" dirty="0">
                <a:effectLst/>
                <a:latin typeface="Times New Roman" pitchFamily="18" charset="0"/>
                <a:ea typeface="Calibri" panose="020F0502020204030204" pitchFamily="34" charset="0"/>
                <a:cs typeface="Times New Roman" pitchFamily="18" charset="0"/>
              </a:rPr>
              <a:t> Lan </a:t>
            </a:r>
            <a:r>
              <a:rPr lang="en-US" sz="2800" b="1" dirty="0" err="1">
                <a:effectLst/>
                <a:latin typeface="Times New Roman" pitchFamily="18" charset="0"/>
                <a:ea typeface="Calibri" panose="020F0502020204030204" pitchFamily="34" charset="0"/>
                <a:cs typeface="Times New Roman" pitchFamily="18" charset="0"/>
              </a:rPr>
              <a:t>không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khinh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bỉ</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coi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thường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như</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chị</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em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họ</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của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mình</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a:t>
            </a:r>
            <a:r>
              <a:rPr lang="en-US" sz="2800" b="1" dirty="0">
                <a:effectLst/>
                <a:latin typeface="Times New Roman" pitchFamily="18" charset="0"/>
                <a:ea typeface="Calibri" panose="020F0502020204030204" pitchFamily="34" charset="0"/>
                <a:cs typeface="Times New Roman" pitchFamily="18" charset="0"/>
              </a:rPr>
              <a:t> Lan lo </a:t>
            </a:r>
            <a:r>
              <a:rPr lang="en-US" sz="2800" b="1" dirty="0" err="1">
                <a:effectLst/>
                <a:latin typeface="Times New Roman" pitchFamily="18" charset="0"/>
                <a:ea typeface="Calibri" panose="020F0502020204030204" pitchFamily="34" charset="0"/>
                <a:cs typeface="Times New Roman" pitchFamily="18" charset="0"/>
              </a:rPr>
              <a:t>lắng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đòi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áo</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a:t>
            </a:r>
            <a:r>
              <a:rPr lang="en-US" sz="2800" b="1" dirty="0">
                <a:effectLst/>
                <a:latin typeface="Times New Roman" pitchFamily="18" charset="0"/>
                <a:ea typeface="Calibri" panose="020F0502020204030204" pitchFamily="34" charset="0"/>
                <a:cs typeface="Times New Roman" pitchFamily="18" charset="0"/>
              </a:rPr>
              <a:t> Lan </a:t>
            </a:r>
            <a:r>
              <a:rPr lang="en-US" sz="2800" b="1" dirty="0" err="1">
                <a:effectLst/>
                <a:latin typeface="Times New Roman" pitchFamily="18" charset="0"/>
                <a:ea typeface="Calibri" panose="020F0502020204030204" pitchFamily="34" charset="0"/>
                <a:cs typeface="Times New Roman" pitchFamily="18" charset="0"/>
              </a:rPr>
              <a:t>thương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chơi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với</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những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bạn</a:t>
            </a:r>
            <a:r>
              <a:rPr lang="en-US" sz="2800" b="1" dirty="0">
                <a:effectLst/>
                <a:latin typeface="Times New Roman" pitchFamily="18" charset="0"/>
                <a:ea typeface="Calibri" panose="020F0502020204030204" pitchFamily="34" charset="0"/>
                <a:cs typeface="Times New Roman" pitchFamily="18" charset="0"/>
              </a:rPr>
              <a:t> ở </a:t>
            </a:r>
            <a:r>
              <a:rPr lang="en-US" sz="2800" b="1" dirty="0" err="1">
                <a:effectLst/>
                <a:latin typeface="Times New Roman" pitchFamily="18" charset="0"/>
                <a:ea typeface="Calibri" panose="020F0502020204030204" pitchFamily="34" charset="0"/>
                <a:cs typeface="Times New Roman" pitchFamily="18" charset="0"/>
              </a:rPr>
              <a:t>xóm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gần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chợ</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a:t>
            </a:r>
            <a:r>
              <a:rPr lang="en-US" sz="2800" b="1" dirty="0">
                <a:effectLst/>
                <a:latin typeface="Times New Roman" pitchFamily="18" charset="0"/>
                <a:ea typeface="Calibri" panose="020F0502020204030204" pitchFamily="34" charset="0"/>
                <a:cs typeface="Times New Roman" pitchFamily="18" charset="0"/>
              </a:rPr>
              <a:t> Lan </a:t>
            </a:r>
            <a:r>
              <a:rPr lang="en-US" sz="2800" b="1" dirty="0" err="1">
                <a:effectLst/>
                <a:latin typeface="Times New Roman" pitchFamily="18" charset="0"/>
                <a:ea typeface="Calibri" panose="020F0502020204030204" pitchFamily="34" charset="0"/>
                <a:cs typeface="Times New Roman" pitchFamily="18" charset="0"/>
              </a:rPr>
              <a:t>được</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mẹ</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ôm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lòng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âu</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yếm</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và</a:t>
            </a:r>
            <a:r>
              <a:rPr lang="en-US" sz="2800" b="1" dirty="0">
                <a:effectLst/>
                <a:latin typeface="Times New Roman" pitchFamily="18" charset="0"/>
                <a:ea typeface="Calibri" panose="020F0502020204030204" pitchFamily="34" charset="0"/>
                <a:cs typeface="Times New Roman" pitchFamily="18" charset="0"/>
              </a:rPr>
              <a:t> Lan </a:t>
            </a:r>
            <a:r>
              <a:rPr lang="en-US" sz="2800" b="1" dirty="0" err="1">
                <a:effectLst/>
                <a:latin typeface="Times New Roman" pitchFamily="18" charset="0"/>
                <a:ea typeface="Calibri" panose="020F0502020204030204" pitchFamily="34" charset="0"/>
                <a:cs typeface="Times New Roman" pitchFamily="18" charset="0"/>
              </a:rPr>
              <a:t>sinh</a:t>
            </a:r>
            <a:r>
              <a:rPr lang="en-US" sz="2800" b="1" dirty="0">
                <a:effectLst/>
                <a:latin typeface="Times New Roman" pitchFamily="18" charset="0"/>
                <a:ea typeface="Calibri" panose="020F0502020204030204" pitchFamily="34" charset="0"/>
                <a:cs typeface="Times New Roman" pitchFamily="18" charset="0"/>
              </a:rPr>
              <a:t> ra </a:t>
            </a:r>
            <a:r>
              <a:rPr lang="en-US" sz="2800" b="1" dirty="0" err="1">
                <a:effectLst/>
                <a:latin typeface="Times New Roman" pitchFamily="18" charset="0"/>
                <a:ea typeface="Calibri" panose="020F0502020204030204" pitchFamily="34" charset="0"/>
                <a:cs typeface="Times New Roman" pitchFamily="18" charset="0"/>
              </a:rPr>
              <a:t>trong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gia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đình</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khá</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giả</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a:p>
            <a:pPr algn="just">
              <a:lnSpc>
                <a:spcPct val="115000"/>
              </a:lnSpc>
              <a:spcAft>
                <a:spcPts val="1000"/>
              </a:spcAft>
            </a:pP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Sơn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muốn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Hiên</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chiếc</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áo</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bông</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của</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em</a:t>
            </a:r>
            <a:r>
              <a:rPr lang="en-US" sz="2800" b="1" dirty="0">
                <a:effectLst/>
                <a:latin typeface="Times New Roman" pitchFamily="18" charset="0"/>
                <a:ea typeface="Calibri" panose="020F0502020204030204" pitchFamily="34" charset="0"/>
                <a:cs typeface="Times New Roman" pitchFamily="18" charset="0"/>
              </a:rPr>
              <a:t> </a:t>
            </a:r>
            <a:r>
              <a:rPr lang="en-US" sz="2800" b="1" dirty="0" err="1">
                <a:effectLst/>
                <a:latin typeface="Times New Roman" pitchFamily="18" charset="0"/>
                <a:ea typeface="Calibri" panose="020F0502020204030204" pitchFamily="34" charset="0"/>
                <a:cs typeface="Times New Roman" pitchFamily="18" charset="0"/>
              </a:rPr>
              <a:t>Duyên</a:t>
            </a:r>
            <a:r>
              <a:rPr lang="en-US" sz="2800" b="1" dirty="0">
                <a:effectLst/>
                <a:latin typeface="Times New Roman" pitchFamily="18" charset="0"/>
                <a:ea typeface="Calibri" panose="020F0502020204030204" pitchFamily="34" charset="0"/>
                <a:cs typeface="Times New Roman" pitchFamily="18" charset="0"/>
              </a:rPr>
              <a:t>.</a:t>
            </a:r>
            <a:endParaRPr lang="en-US" sz="2000" b="1"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27226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30"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88821" y="212654"/>
            <a:ext cx="9186796" cy="34029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728343" y="1095671"/>
            <a:ext cx="6707751" cy="1323439"/>
          </a:xfrm>
          <a:prstGeom prst="rect">
            <a:avLst/>
          </a:prstGeom>
          <a:noFill/>
        </p:spPr>
        <p:txBody>
          <a:bodyPr wrap="square" rtlCol="0">
            <a:spAutoFit/>
          </a:bodyPr>
          <a:lstStyle/>
          <a:p>
            <a:pPr algn="ctr">
              <a:tabLst>
                <a:tab pos="90170" algn="l"/>
                <a:tab pos="180340" algn="l"/>
              </a:tabLst>
            </a:pPr>
            <a:r>
              <a:rPr lang="en-US" sz="4000" b="1" dirty="0" err="1">
                <a:solidFill>
                  <a:schemeClr val="bg1"/>
                </a:solidFill>
                <a:latin typeface="Times New Roman" pitchFamily="18" charset="0"/>
                <a:ea typeface="Calibri" panose="020F0502020204030204" pitchFamily="34" charset="0"/>
                <a:cs typeface="Times New Roman" pitchFamily="18" charset="0"/>
              </a:rPr>
              <a:t>Vì</a:t>
            </a:r>
            <a:r>
              <a:rPr lang="en-US" sz="4000" b="1" dirty="0">
                <a:solidFill>
                  <a:schemeClr val="bg1"/>
                </a:solidFill>
                <a:latin typeface="Times New Roman" pitchFamily="18" charset="0"/>
                <a:ea typeface="Calibri" panose="020F0502020204030204" pitchFamily="34" charset="0"/>
                <a:cs typeface="Times New Roman" pitchFamily="18" charset="0"/>
              </a:rPr>
              <a:t> </a:t>
            </a:r>
            <a:r>
              <a:rPr lang="en-US" sz="4000" b="1" dirty="0" err="1">
                <a:solidFill>
                  <a:schemeClr val="bg1"/>
                </a:solidFill>
                <a:latin typeface="Times New Roman" pitchFamily="18" charset="0"/>
                <a:ea typeface="Calibri" panose="020F0502020204030204" pitchFamily="34" charset="0"/>
                <a:cs typeface="Times New Roman" pitchFamily="18" charset="0"/>
              </a:rPr>
              <a:t>sao</a:t>
            </a:r>
            <a:r>
              <a:rPr lang="en-US" sz="4000" b="1" dirty="0">
                <a:solidFill>
                  <a:schemeClr val="bg1"/>
                </a:solidFill>
                <a:latin typeface="Times New Roman" pitchFamily="18" charset="0"/>
                <a:ea typeface="Calibri" panose="020F0502020204030204" pitchFamily="34" charset="0"/>
                <a:cs typeface="Times New Roman" pitchFamily="18" charset="0"/>
              </a:rPr>
              <a:t> m</a:t>
            </a:r>
            <a:r>
              <a:rPr lang="vi-VN" sz="4000" b="1" dirty="0">
                <a:solidFill>
                  <a:schemeClr val="bg1"/>
                </a:solidFill>
                <a:latin typeface="Times New Roman" pitchFamily="18" charset="0"/>
                <a:ea typeface="Calibri" panose="020F0502020204030204" pitchFamily="34" charset="0"/>
                <a:cs typeface="Times New Roman" pitchFamily="18" charset="0"/>
              </a:rPr>
              <a:t>ẹ Hi</a:t>
            </a:r>
            <a:r>
              <a:rPr lang="en-US" sz="4000" b="1" dirty="0" err="1">
                <a:solidFill>
                  <a:schemeClr val="bg1"/>
                </a:solidFill>
                <a:latin typeface="Times New Roman" pitchFamily="18" charset="0"/>
                <a:ea typeface="Calibri" panose="020F0502020204030204" pitchFamily="34" charset="0"/>
                <a:cs typeface="Times New Roman" pitchFamily="18" charset="0"/>
              </a:rPr>
              <a:t>ên</a:t>
            </a:r>
            <a:r>
              <a:rPr lang="en-US" sz="4000" b="1" dirty="0">
                <a:solidFill>
                  <a:schemeClr val="bg1"/>
                </a:solidFill>
                <a:latin typeface="Times New Roman" pitchFamily="18" charset="0"/>
                <a:ea typeface="Calibri" panose="020F0502020204030204" pitchFamily="34" charset="0"/>
                <a:cs typeface="Times New Roman" pitchFamily="18" charset="0"/>
              </a:rPr>
              <a:t> l</a:t>
            </a:r>
            <a:r>
              <a:rPr lang="vi-VN" sz="4000" b="1" dirty="0">
                <a:solidFill>
                  <a:schemeClr val="bg1"/>
                </a:solidFill>
                <a:latin typeface="Times New Roman" pitchFamily="18" charset="0"/>
                <a:ea typeface="Calibri" panose="020F0502020204030204" pitchFamily="34" charset="0"/>
                <a:cs typeface="Times New Roman" pitchFamily="18" charset="0"/>
              </a:rPr>
              <a:t>ại trả lại chiếc </a:t>
            </a:r>
            <a:r>
              <a:rPr lang="en-US" sz="4000" b="1" dirty="0" err="1">
                <a:solidFill>
                  <a:schemeClr val="bg1"/>
                </a:solidFill>
                <a:latin typeface="Times New Roman" pitchFamily="18" charset="0"/>
                <a:ea typeface="Calibri" panose="020F0502020204030204" pitchFamily="34" charset="0"/>
                <a:cs typeface="Times New Roman" pitchFamily="18" charset="0"/>
              </a:rPr>
              <a:t>áo</a:t>
            </a:r>
            <a:r>
              <a:rPr lang="en-US" sz="4000" b="1" dirty="0">
                <a:solidFill>
                  <a:schemeClr val="bg1"/>
                </a:solidFill>
                <a:latin typeface="Times New Roman" pitchFamily="18" charset="0"/>
                <a:ea typeface="Calibri" panose="020F0502020204030204" pitchFamily="34" charset="0"/>
                <a:cs typeface="Times New Roman" pitchFamily="18" charset="0"/>
              </a:rPr>
              <a:t>?</a:t>
            </a:r>
            <a:endParaRPr lang="en-US" sz="4000" dirty="0">
              <a:solidFill>
                <a:schemeClr val="bg1"/>
              </a:solidFill>
              <a:latin typeface="Times New Roman" pitchFamily="18" charset="0"/>
              <a:ea typeface="Calibri" panose="020F0502020204030204" pitchFamily="34" charset="0"/>
              <a:cs typeface="Times New Roman" pitchFamily="18" charset="0"/>
            </a:endParaRPr>
          </a:p>
        </p:txBody>
      </p:sp>
      <p:sp>
        <p:nvSpPr>
          <p:cNvPr id="51" name="Rounded Rectangle 50"/>
          <p:cNvSpPr/>
          <p:nvPr/>
        </p:nvSpPr>
        <p:spPr>
          <a:xfrm>
            <a:off x="9169616" y="3604904"/>
            <a:ext cx="2848130" cy="25009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500" dirty="0">
                <a:solidFill>
                  <a:schemeClr val="tx1"/>
                </a:solidFill>
                <a:latin typeface="Times New Roman" pitchFamily="18" charset="0"/>
                <a:ea typeface="Calibri" panose="020F0502020204030204" pitchFamily="34" charset="0"/>
                <a:cs typeface="Times New Roman" pitchFamily="18" charset="0"/>
              </a:rPr>
              <a:t>D. </a:t>
            </a:r>
            <a:r>
              <a:rPr lang="en-US" sz="2500" dirty="0" err="1">
                <a:solidFill>
                  <a:schemeClr val="tx1"/>
                </a:solidFill>
                <a:latin typeface="Times New Roman" pitchFamily="18" charset="0"/>
                <a:ea typeface="Calibri" panose="020F0502020204030204" pitchFamily="34" charset="0"/>
                <a:cs typeface="Times New Roman" pitchFamily="18" charset="0"/>
              </a:rPr>
              <a:t>Vì</a:t>
            </a:r>
            <a:r>
              <a:rPr lang="en-US" sz="2500" dirty="0">
                <a:solidFill>
                  <a:schemeClr val="tx1"/>
                </a:solidFill>
                <a:latin typeface="Times New Roman" pitchFamily="18" charset="0"/>
                <a:ea typeface="Calibri" panose="020F0502020204030204" pitchFamily="34" charset="0"/>
                <a:cs typeface="Times New Roman" pitchFamily="18" charset="0"/>
              </a:rPr>
              <a:t> m</a:t>
            </a:r>
            <a:r>
              <a:rPr lang="vi-VN" sz="2500" dirty="0">
                <a:solidFill>
                  <a:schemeClr val="tx1"/>
                </a:solidFill>
                <a:latin typeface="Times New Roman" pitchFamily="18" charset="0"/>
                <a:ea typeface="Calibri" panose="020F0502020204030204" pitchFamily="34" charset="0"/>
                <a:cs typeface="Times New Roman" pitchFamily="18" charset="0"/>
              </a:rPr>
              <a:t>ẹ Hi</a:t>
            </a:r>
            <a:r>
              <a:rPr lang="en-US" sz="2500" dirty="0" err="1">
                <a:solidFill>
                  <a:schemeClr val="tx1"/>
                </a:solidFill>
                <a:latin typeface="Times New Roman" pitchFamily="18" charset="0"/>
                <a:ea typeface="Calibri" panose="020F0502020204030204" pitchFamily="34" charset="0"/>
                <a:cs typeface="Times New Roman" pitchFamily="18" charset="0"/>
              </a:rPr>
              <a:t>ên</a:t>
            </a:r>
            <a:r>
              <a:rPr lang="en-US" sz="2500" dirty="0">
                <a:solidFill>
                  <a:schemeClr val="tx1"/>
                </a:solidFill>
                <a:latin typeface="Times New Roman" pitchFamily="18" charset="0"/>
                <a:ea typeface="Calibri" panose="020F0502020204030204" pitchFamily="34" charset="0"/>
                <a:cs typeface="Times New Roman" pitchFamily="18" charset="0"/>
              </a:rPr>
              <a:t> bi</a:t>
            </a:r>
            <a:r>
              <a:rPr lang="vi-VN" sz="2500" dirty="0">
                <a:solidFill>
                  <a:schemeClr val="tx1"/>
                </a:solidFill>
                <a:latin typeface="Times New Roman" pitchFamily="18" charset="0"/>
                <a:ea typeface="Calibri" panose="020F0502020204030204" pitchFamily="34" charset="0"/>
                <a:cs typeface="Times New Roman" pitchFamily="18" charset="0"/>
              </a:rPr>
              <a:t>ết đ</a:t>
            </a:r>
            <a:r>
              <a:rPr lang="en-US" sz="2500" dirty="0">
                <a:solidFill>
                  <a:schemeClr val="tx1"/>
                </a:solidFill>
                <a:latin typeface="Times New Roman" pitchFamily="18" charset="0"/>
                <a:ea typeface="Calibri" panose="020F0502020204030204" pitchFamily="34" charset="0"/>
                <a:cs typeface="Times New Roman" pitchFamily="18" charset="0"/>
              </a:rPr>
              <a:t>ó </a:t>
            </a:r>
            <a:r>
              <a:rPr lang="en-US" sz="2500" dirty="0" err="1">
                <a:solidFill>
                  <a:schemeClr val="tx1"/>
                </a:solidFill>
                <a:latin typeface="Times New Roman" pitchFamily="18" charset="0"/>
                <a:ea typeface="Calibri" panose="020F0502020204030204" pitchFamily="34" charset="0"/>
                <a:cs typeface="Times New Roman" pitchFamily="18" charset="0"/>
              </a:rPr>
              <a:t>là</a:t>
            </a:r>
            <a:r>
              <a:rPr lang="en-US" sz="2500" dirty="0">
                <a:solidFill>
                  <a:schemeClr val="tx1"/>
                </a:solidFill>
                <a:latin typeface="Times New Roman" pitchFamily="18" charset="0"/>
                <a:ea typeface="Calibri" panose="020F0502020204030204" pitchFamily="34" charset="0"/>
                <a:cs typeface="Times New Roman" pitchFamily="18" charset="0"/>
              </a:rPr>
              <a:t> k</a:t>
            </a:r>
            <a:r>
              <a:rPr lang="vi-VN" sz="2500" dirty="0">
                <a:solidFill>
                  <a:schemeClr val="tx1"/>
                </a:solidFill>
                <a:latin typeface="Times New Roman" pitchFamily="18" charset="0"/>
                <a:ea typeface="Calibri" panose="020F0502020204030204" pitchFamily="34" charset="0"/>
                <a:cs typeface="Times New Roman" pitchFamily="18" charset="0"/>
              </a:rPr>
              <a:t>ỷ vật của b</a:t>
            </a:r>
            <a:r>
              <a:rPr lang="en-US" sz="2500" dirty="0">
                <a:solidFill>
                  <a:schemeClr val="tx1"/>
                </a:solidFill>
                <a:latin typeface="Times New Roman" pitchFamily="18" charset="0"/>
                <a:ea typeface="Calibri" panose="020F0502020204030204" pitchFamily="34" charset="0"/>
                <a:cs typeface="Times New Roman" pitchFamily="18" charset="0"/>
              </a:rPr>
              <a:t>é </a:t>
            </a:r>
            <a:r>
              <a:rPr lang="en-US" sz="2500" dirty="0" err="1">
                <a:solidFill>
                  <a:schemeClr val="tx1"/>
                </a:solidFill>
                <a:latin typeface="Times New Roman" pitchFamily="18" charset="0"/>
                <a:ea typeface="Calibri" panose="020F0502020204030204" pitchFamily="34" charset="0"/>
                <a:cs typeface="Times New Roman" pitchFamily="18" charset="0"/>
              </a:rPr>
              <a:t>Duyên</a:t>
            </a:r>
            <a:r>
              <a:rPr lang="en-US" sz="2500" dirty="0">
                <a:solidFill>
                  <a:schemeClr val="tx1"/>
                </a:solidFill>
                <a:latin typeface="Times New Roman" pitchFamily="18" charset="0"/>
                <a:ea typeface="Calibri" panose="020F0502020204030204" pitchFamily="34" charset="0"/>
                <a:cs typeface="Times New Roman" pitchFamily="18" charset="0"/>
              </a:rPr>
              <a:t>.</a:t>
            </a:r>
          </a:p>
        </p:txBody>
      </p:sp>
      <p:sp>
        <p:nvSpPr>
          <p:cNvPr id="52" name="Rounded Rectangle 51"/>
          <p:cNvSpPr/>
          <p:nvPr/>
        </p:nvSpPr>
        <p:spPr>
          <a:xfrm>
            <a:off x="3161197" y="3628287"/>
            <a:ext cx="2848130" cy="25009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500" dirty="0">
                <a:solidFill>
                  <a:schemeClr val="tx1"/>
                </a:solidFill>
                <a:latin typeface="Times New Roman" pitchFamily="18" charset="0"/>
                <a:ea typeface="Calibri" panose="020F0502020204030204" pitchFamily="34" charset="0"/>
                <a:cs typeface="Times New Roman" pitchFamily="18" charset="0"/>
              </a:rPr>
              <a:t>B. </a:t>
            </a:r>
            <a:r>
              <a:rPr lang="en-US" sz="2500" dirty="0" err="1">
                <a:solidFill>
                  <a:schemeClr val="tx1"/>
                </a:solidFill>
                <a:latin typeface="Times New Roman" pitchFamily="18" charset="0"/>
                <a:ea typeface="Calibri" panose="020F0502020204030204" pitchFamily="34" charset="0"/>
                <a:cs typeface="Times New Roman" pitchFamily="18" charset="0"/>
              </a:rPr>
              <a:t>Vì</a:t>
            </a:r>
            <a:r>
              <a:rPr lang="en-US" sz="2500" dirty="0">
                <a:solidFill>
                  <a:schemeClr val="tx1"/>
                </a:solidFill>
                <a:latin typeface="Times New Roman" pitchFamily="18" charset="0"/>
                <a:ea typeface="Calibri" panose="020F0502020204030204" pitchFamily="34" charset="0"/>
                <a:cs typeface="Times New Roman" pitchFamily="18" charset="0"/>
              </a:rPr>
              <a:t> m</a:t>
            </a:r>
            <a:r>
              <a:rPr lang="vi-VN" sz="2500" dirty="0">
                <a:solidFill>
                  <a:schemeClr val="tx1"/>
                </a:solidFill>
                <a:latin typeface="Times New Roman" pitchFamily="18" charset="0"/>
                <a:ea typeface="Calibri" panose="020F0502020204030204" pitchFamily="34" charset="0"/>
                <a:cs typeface="Times New Roman" pitchFamily="18" charset="0"/>
              </a:rPr>
              <a:t>ẹ Hi</a:t>
            </a:r>
            <a:r>
              <a:rPr lang="en-US" sz="2500" dirty="0" err="1">
                <a:solidFill>
                  <a:schemeClr val="tx1"/>
                </a:solidFill>
                <a:latin typeface="Times New Roman" pitchFamily="18" charset="0"/>
                <a:ea typeface="Calibri" panose="020F0502020204030204" pitchFamily="34" charset="0"/>
                <a:cs typeface="Times New Roman" pitchFamily="18" charset="0"/>
              </a:rPr>
              <a:t>ên</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chê</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áo</a:t>
            </a:r>
            <a:r>
              <a:rPr lang="en-US" sz="2500" dirty="0">
                <a:solidFill>
                  <a:schemeClr val="tx1"/>
                </a:solidFill>
                <a:latin typeface="Times New Roman" pitchFamily="18" charset="0"/>
                <a:ea typeface="Calibri" panose="020F0502020204030204" pitchFamily="34" charset="0"/>
                <a:cs typeface="Times New Roman" pitchFamily="18" charset="0"/>
              </a:rPr>
              <a:t> x</a:t>
            </a:r>
            <a:r>
              <a:rPr lang="vi-VN" sz="2500" dirty="0">
                <a:solidFill>
                  <a:schemeClr val="tx1"/>
                </a:solidFill>
                <a:latin typeface="Times New Roman" pitchFamily="18" charset="0"/>
                <a:ea typeface="Calibri" panose="020F0502020204030204" pitchFamily="34" charset="0"/>
                <a:cs typeface="Times New Roman" pitchFamily="18" charset="0"/>
              </a:rPr>
              <a:t>ấu</a:t>
            </a:r>
            <a:r>
              <a:rPr lang="en-US" sz="2500" dirty="0">
                <a:solidFill>
                  <a:schemeClr val="tx1"/>
                </a:solidFill>
                <a:latin typeface="Times New Roman" pitchFamily="18" charset="0"/>
                <a:ea typeface="Calibri" panose="020F0502020204030204" pitchFamily="34" charset="0"/>
                <a:cs typeface="Times New Roman" pitchFamily="18" charset="0"/>
              </a:rPr>
              <a:t>.</a:t>
            </a:r>
          </a:p>
        </p:txBody>
      </p:sp>
      <p:sp>
        <p:nvSpPr>
          <p:cNvPr id="53" name="Rounded Rectangle 52"/>
          <p:cNvSpPr/>
          <p:nvPr/>
        </p:nvSpPr>
        <p:spPr>
          <a:xfrm>
            <a:off x="6162238" y="3602208"/>
            <a:ext cx="2848130" cy="25009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0170" algn="l"/>
                <a:tab pos="180340" algn="l"/>
              </a:tabLst>
            </a:pPr>
            <a:r>
              <a:rPr lang="en-US" sz="2500" dirty="0">
                <a:solidFill>
                  <a:schemeClr val="tx1"/>
                </a:solidFill>
                <a:latin typeface="Times New Roman" pitchFamily="18" charset="0"/>
                <a:ea typeface="Calibri" panose="020F0502020204030204" pitchFamily="34" charset="0"/>
                <a:cs typeface="Times New Roman" pitchFamily="18" charset="0"/>
              </a:rPr>
              <a:t>C. </a:t>
            </a:r>
            <a:r>
              <a:rPr lang="en-US" sz="2500" dirty="0" err="1">
                <a:solidFill>
                  <a:schemeClr val="tx1"/>
                </a:solidFill>
                <a:latin typeface="Times New Roman" pitchFamily="18" charset="0"/>
                <a:ea typeface="Calibri" panose="020F0502020204030204" pitchFamily="34" charset="0"/>
                <a:cs typeface="Times New Roman" pitchFamily="18" charset="0"/>
              </a:rPr>
              <a:t>Vì</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Sơn</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đòi</a:t>
            </a:r>
            <a:r>
              <a:rPr lang="en-US" sz="2500" dirty="0">
                <a:solidFill>
                  <a:schemeClr val="tx1"/>
                </a:solidFill>
                <a:latin typeface="Times New Roman" pitchFamily="18" charset="0"/>
                <a:ea typeface="Calibri" panose="020F0502020204030204" pitchFamily="34" charset="0"/>
                <a:cs typeface="Times New Roman" pitchFamily="18" charset="0"/>
              </a:rPr>
              <a:t> l</a:t>
            </a:r>
            <a:r>
              <a:rPr lang="vi-VN" sz="2500" dirty="0">
                <a:solidFill>
                  <a:schemeClr val="tx1"/>
                </a:solidFill>
                <a:latin typeface="Times New Roman" pitchFamily="18" charset="0"/>
                <a:ea typeface="Calibri" panose="020F0502020204030204" pitchFamily="34" charset="0"/>
                <a:cs typeface="Times New Roman" pitchFamily="18" charset="0"/>
              </a:rPr>
              <a:t>ại </a:t>
            </a:r>
            <a:r>
              <a:rPr lang="en-US" sz="2500" dirty="0" err="1">
                <a:solidFill>
                  <a:schemeClr val="tx1"/>
                </a:solidFill>
                <a:latin typeface="Times New Roman" pitchFamily="18" charset="0"/>
                <a:ea typeface="Calibri" panose="020F0502020204030204" pitchFamily="34" charset="0"/>
                <a:cs typeface="Times New Roman" pitchFamily="18" charset="0"/>
              </a:rPr>
              <a:t>áo</a:t>
            </a:r>
            <a:r>
              <a:rPr lang="en-US" sz="2500" dirty="0">
                <a:solidFill>
                  <a:schemeClr val="tx1"/>
                </a:solidFill>
                <a:latin typeface="Times New Roman" pitchFamily="18" charset="0"/>
                <a:ea typeface="Calibri" panose="020F0502020204030204" pitchFamily="34" charset="0"/>
                <a:cs typeface="Times New Roman" pitchFamily="18" charset="0"/>
              </a:rPr>
              <a:t>.</a:t>
            </a:r>
          </a:p>
        </p:txBody>
      </p:sp>
      <p:sp>
        <p:nvSpPr>
          <p:cNvPr id="54" name="Rounded Rectangle 53"/>
          <p:cNvSpPr/>
          <p:nvPr/>
        </p:nvSpPr>
        <p:spPr>
          <a:xfrm>
            <a:off x="160884" y="3628287"/>
            <a:ext cx="2848130" cy="25009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sz="2500" dirty="0">
                <a:solidFill>
                  <a:schemeClr val="tx1"/>
                </a:solidFill>
                <a:latin typeface="Times New Roman" pitchFamily="18" charset="0"/>
                <a:ea typeface="Calibri" panose="020F0502020204030204" pitchFamily="34" charset="0"/>
                <a:cs typeface="Times New Roman" pitchFamily="18" charset="0"/>
              </a:rPr>
              <a:t>A. </a:t>
            </a:r>
            <a:r>
              <a:rPr lang="en-US" sz="2500" dirty="0" err="1">
                <a:solidFill>
                  <a:schemeClr val="tx1"/>
                </a:solidFill>
                <a:latin typeface="Times New Roman" pitchFamily="18" charset="0"/>
                <a:ea typeface="Calibri" panose="020F0502020204030204" pitchFamily="34" charset="0"/>
                <a:cs typeface="Times New Roman" pitchFamily="18" charset="0"/>
              </a:rPr>
              <a:t>Vì</a:t>
            </a:r>
            <a:r>
              <a:rPr lang="en-US" sz="2500" dirty="0">
                <a:solidFill>
                  <a:schemeClr val="tx1"/>
                </a:solidFill>
                <a:latin typeface="Times New Roman" pitchFamily="18" charset="0"/>
                <a:ea typeface="Calibri" panose="020F0502020204030204" pitchFamily="34" charset="0"/>
                <a:cs typeface="Times New Roman" pitchFamily="18" charset="0"/>
              </a:rPr>
              <a:t> m</a:t>
            </a:r>
            <a:r>
              <a:rPr lang="vi-VN" sz="2500" dirty="0">
                <a:solidFill>
                  <a:schemeClr val="tx1"/>
                </a:solidFill>
                <a:latin typeface="Times New Roman" pitchFamily="18" charset="0"/>
                <a:ea typeface="Calibri" panose="020F0502020204030204" pitchFamily="34" charset="0"/>
                <a:cs typeface="Times New Roman" pitchFamily="18" charset="0"/>
              </a:rPr>
              <a:t>ẹ Hi</a:t>
            </a:r>
            <a:r>
              <a:rPr lang="en-US" sz="2500" dirty="0" err="1">
                <a:solidFill>
                  <a:schemeClr val="tx1"/>
                </a:solidFill>
                <a:latin typeface="Times New Roman" pitchFamily="18" charset="0"/>
                <a:ea typeface="Calibri" panose="020F0502020204030204" pitchFamily="34" charset="0"/>
                <a:cs typeface="Times New Roman" pitchFamily="18" charset="0"/>
              </a:rPr>
              <a:t>ên</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nghèo</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nhưng</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có</a:t>
            </a:r>
            <a:r>
              <a:rPr lang="en-US" sz="2500" dirty="0">
                <a:solidFill>
                  <a:schemeClr val="tx1"/>
                </a:solidFill>
                <a:latin typeface="Times New Roman" pitchFamily="18" charset="0"/>
                <a:ea typeface="Calibri" panose="020F0502020204030204" pitchFamily="34" charset="0"/>
                <a:cs typeface="Times New Roman" pitchFamily="18" charset="0"/>
              </a:rPr>
              <a:t> </a:t>
            </a:r>
            <a:r>
              <a:rPr lang="en-US" sz="2500" dirty="0" err="1">
                <a:solidFill>
                  <a:schemeClr val="tx1"/>
                </a:solidFill>
                <a:latin typeface="Times New Roman" pitchFamily="18" charset="0"/>
                <a:ea typeface="Calibri" panose="020F0502020204030204" pitchFamily="34" charset="0"/>
                <a:cs typeface="Times New Roman" pitchFamily="18" charset="0"/>
              </a:rPr>
              <a:t>lòng</a:t>
            </a:r>
            <a:r>
              <a:rPr lang="en-US" sz="2500" dirty="0">
                <a:solidFill>
                  <a:schemeClr val="tx1"/>
                </a:solidFill>
                <a:latin typeface="Times New Roman" pitchFamily="18" charset="0"/>
                <a:ea typeface="Calibri" panose="020F0502020204030204" pitchFamily="34" charset="0"/>
                <a:cs typeface="Times New Roman" pitchFamily="18" charset="0"/>
              </a:rPr>
              <a:t> t</a:t>
            </a:r>
            <a:r>
              <a:rPr lang="vi-VN" sz="2500" dirty="0">
                <a:solidFill>
                  <a:schemeClr val="tx1"/>
                </a:solidFill>
                <a:latin typeface="Times New Roman" pitchFamily="18" charset="0"/>
                <a:ea typeface="Calibri" panose="020F0502020204030204" pitchFamily="34" charset="0"/>
                <a:cs typeface="Times New Roman" pitchFamily="18" charset="0"/>
              </a:rPr>
              <a:t>ự trọng, biết mẹ Sơn chưa c</a:t>
            </a:r>
            <a:r>
              <a:rPr lang="en-US" sz="2500" dirty="0">
                <a:solidFill>
                  <a:schemeClr val="tx1"/>
                </a:solidFill>
                <a:latin typeface="Times New Roman" pitchFamily="18" charset="0"/>
                <a:ea typeface="Calibri" panose="020F0502020204030204" pitchFamily="34" charset="0"/>
                <a:cs typeface="Times New Roman" pitchFamily="18" charset="0"/>
              </a:rPr>
              <a:t>ó s</a:t>
            </a:r>
            <a:r>
              <a:rPr lang="vi-VN" sz="2500" dirty="0">
                <a:solidFill>
                  <a:schemeClr val="tx1"/>
                </a:solidFill>
                <a:latin typeface="Times New Roman" pitchFamily="18" charset="0"/>
                <a:ea typeface="Calibri" panose="020F0502020204030204" pitchFamily="34" charset="0"/>
                <a:cs typeface="Times New Roman" pitchFamily="18" charset="0"/>
              </a:rPr>
              <a:t>ự đồng </a:t>
            </a:r>
            <a:r>
              <a:rPr lang="en-US" sz="2500" dirty="0">
                <a:solidFill>
                  <a:schemeClr val="tx1"/>
                </a:solidFill>
                <a:latin typeface="Times New Roman" pitchFamily="18" charset="0"/>
                <a:ea typeface="Calibri" panose="020F0502020204030204" pitchFamily="34" charset="0"/>
                <a:cs typeface="Times New Roman" pitchFamily="18" charset="0"/>
              </a:rPr>
              <a:t>ý.</a:t>
            </a:r>
            <a:endParaRPr lang="en-US" altLang="en-US" sz="2500" dirty="0">
              <a:solidFill>
                <a:schemeClr val="tx1"/>
              </a:solidFill>
              <a:latin typeface="Times New Roman" pitchFamily="18" charset="0"/>
              <a:cs typeface="Times New Roman" pitchFamily="18" charset="0"/>
            </a:endParaRPr>
          </a:p>
        </p:txBody>
      </p:sp>
      <p:pic>
        <p:nvPicPr>
          <p:cNvPr id="55" name="Tieng vo tay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534601" y="3222669"/>
            <a:ext cx="609600" cy="609600"/>
          </a:xfrm>
          <a:prstGeom prst="rect">
            <a:avLst/>
          </a:prstGeom>
        </p:spPr>
      </p:pic>
      <p:pic>
        <p:nvPicPr>
          <p:cNvPr id="56"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25257" y="4345015"/>
            <a:ext cx="609600" cy="609600"/>
          </a:xfrm>
          <a:prstGeom prst="rect">
            <a:avLst/>
          </a:prstGeom>
        </p:spPr>
      </p:pic>
      <p:pic>
        <p:nvPicPr>
          <p:cNvPr id="57"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69752" y="5130610"/>
            <a:ext cx="609600" cy="609600"/>
          </a:xfrm>
          <a:prstGeom prst="rect">
            <a:avLst/>
          </a:prstGeom>
        </p:spPr>
      </p:pic>
      <p:pic>
        <p:nvPicPr>
          <p:cNvPr id="58" name="het gio-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548604" y="6095442"/>
            <a:ext cx="609600" cy="609600"/>
          </a:xfrm>
          <a:prstGeom prst="rect">
            <a:avLst/>
          </a:prstGeom>
        </p:spPr>
      </p:pic>
    </p:spTree>
    <p:extLst>
      <p:ext uri="{BB962C8B-B14F-4D97-AF65-F5344CB8AC3E}">
        <p14:creationId xmlns:p14="http://schemas.microsoft.com/office/powerpoint/2010/main" val="68624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1000"/>
                                        <p:tgtEl>
                                          <p:spTgt spid="52"/>
                                        </p:tgtEl>
                                      </p:cBhvr>
                                    </p:animEffect>
                                    <p:anim calcmode="lin" valueType="num">
                                      <p:cBhvr>
                                        <p:cTn id="27" dur="1000" fill="hold"/>
                                        <p:tgtEl>
                                          <p:spTgt spid="52"/>
                                        </p:tgtEl>
                                        <p:attrNameLst>
                                          <p:attrName>ppt_x</p:attrName>
                                        </p:attrNameLst>
                                      </p:cBhvr>
                                      <p:tavLst>
                                        <p:tav tm="0">
                                          <p:val>
                                            <p:strVal val="#ppt_x"/>
                                          </p:val>
                                        </p:tav>
                                        <p:tav tm="100000">
                                          <p:val>
                                            <p:strVal val="#ppt_x"/>
                                          </p:val>
                                        </p:tav>
                                      </p:tavLst>
                                    </p:anim>
                                    <p:anim calcmode="lin" valueType="num">
                                      <p:cBhvr>
                                        <p:cTn id="2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1000"/>
                                        <p:tgtEl>
                                          <p:spTgt spid="51"/>
                                        </p:tgtEl>
                                      </p:cBhvr>
                                    </p:animEffect>
                                    <p:anim calcmode="lin" valueType="num">
                                      <p:cBhvr>
                                        <p:cTn id="41" dur="1000" fill="hold"/>
                                        <p:tgtEl>
                                          <p:spTgt spid="51"/>
                                        </p:tgtEl>
                                        <p:attrNameLst>
                                          <p:attrName>ppt_x</p:attrName>
                                        </p:attrNameLst>
                                      </p:cBhvr>
                                      <p:tavLst>
                                        <p:tav tm="0">
                                          <p:val>
                                            <p:strVal val="#ppt_x"/>
                                          </p:val>
                                        </p:tav>
                                        <p:tav tm="100000">
                                          <p:val>
                                            <p:strVal val="#ppt_x"/>
                                          </p:val>
                                        </p:tav>
                                      </p:tavLst>
                                    </p:anim>
                                    <p:anim calcmode="lin" valueType="num">
                                      <p:cBhvr>
                                        <p:cTn id="4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4"/>
                    </p:tgtEl>
                  </p:cond>
                </p:stCondLst>
                <p:endSync evt="end" delay="0">
                  <p:rtn val="all"/>
                </p:endSync>
                <p:childTnLst>
                  <p:par>
                    <p:cTn id="44" fill="hold">
                      <p:stCondLst>
                        <p:cond delay="0"/>
                      </p:stCondLst>
                      <p:childTnLst>
                        <p:par>
                          <p:cTn id="45" fill="hold">
                            <p:stCondLst>
                              <p:cond delay="0"/>
                            </p:stCondLst>
                            <p:childTnLst>
                              <p:par>
                                <p:cTn id="46" presetID="21" presetClass="emph" presetSubtype="0" repeatCount="indefinite" fill="hold" grpId="1" nodeType="withEffect">
                                  <p:stCondLst>
                                    <p:cond delay="0"/>
                                  </p:stCondLst>
                                  <p:childTnLst>
                                    <p:animClr clrSpc="hsl" dir="cw">
                                      <p:cBhvr override="childStyle">
                                        <p:cTn id="47" dur="500" fill="hold"/>
                                        <p:tgtEl>
                                          <p:spTgt spid="54"/>
                                        </p:tgtEl>
                                        <p:attrNameLst>
                                          <p:attrName>style.color</p:attrName>
                                        </p:attrNameLst>
                                      </p:cBhvr>
                                      <p:by>
                                        <p:hsl h="7200000" s="0" l="0"/>
                                      </p:by>
                                    </p:animClr>
                                    <p:animClr clrSpc="hsl" dir="cw">
                                      <p:cBhvr>
                                        <p:cTn id="48" dur="500" fill="hold"/>
                                        <p:tgtEl>
                                          <p:spTgt spid="54"/>
                                        </p:tgtEl>
                                        <p:attrNameLst>
                                          <p:attrName>fillcolor</p:attrName>
                                        </p:attrNameLst>
                                      </p:cBhvr>
                                      <p:by>
                                        <p:hsl h="7200000" s="0" l="0"/>
                                      </p:by>
                                    </p:animClr>
                                    <p:animClr clrSpc="hsl" dir="cw">
                                      <p:cBhvr>
                                        <p:cTn id="49" dur="500" fill="hold"/>
                                        <p:tgtEl>
                                          <p:spTgt spid="54"/>
                                        </p:tgtEl>
                                        <p:attrNameLst>
                                          <p:attrName>stroke.color</p:attrName>
                                        </p:attrNameLst>
                                      </p:cBhvr>
                                      <p:by>
                                        <p:hsl h="7200000" s="0" l="0"/>
                                      </p:by>
                                    </p:animClr>
                                    <p:set>
                                      <p:cBhvr>
                                        <p:cTn id="50" dur="500" fill="hold"/>
                                        <p:tgtEl>
                                          <p:spTgt spid="54"/>
                                        </p:tgtEl>
                                        <p:attrNameLst>
                                          <p:attrName>fill.type</p:attrName>
                                        </p:attrNameLst>
                                      </p:cBhvr>
                                      <p:to>
                                        <p:strVal val="solid"/>
                                      </p:to>
                                    </p:set>
                                  </p:childTnLst>
                                </p:cTn>
                              </p:par>
                              <p:par>
                                <p:cTn id="51" presetID="1" presetClass="mediacall" presetSubtype="0" fill="hold" nodeType="withEffect">
                                  <p:stCondLst>
                                    <p:cond delay="0"/>
                                  </p:stCondLst>
                                  <p:childTnLst>
                                    <p:cmd type="call" cmd="playFrom(0.0)">
                                      <p:cBhvr>
                                        <p:cTn id="52" dur="5042" fill="hold"/>
                                        <p:tgtEl>
                                          <p:spTgt spid="55"/>
                                        </p:tgtEl>
                                      </p:cBhvr>
                                    </p:cmd>
                                  </p:childTnLst>
                                </p:cTn>
                              </p:par>
                            </p:childTnLst>
                          </p:cTn>
                        </p:par>
                      </p:childTnLst>
                    </p:cTn>
                  </p:par>
                </p:childTnLst>
              </p:cTn>
              <p:nextCondLst>
                <p:cond evt="onClick" delay="0">
                  <p:tgtEl>
                    <p:spTgt spid="54"/>
                  </p:tgtEl>
                </p:cond>
              </p:nextCondLst>
            </p:seq>
            <p:seq concurrent="1" nextAc="seek">
              <p:cTn id="53" restart="whenNotActive" fill="hold" evtFilter="cancelBubble" nodeType="interactiveSeq">
                <p:stCondLst>
                  <p:cond evt="onClick" delay="0">
                    <p:tgtEl>
                      <p:spTgt spid="53"/>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53"/>
                                        </p:tgtEl>
                                        <p:attrNameLst>
                                          <p:attrName>ppt_x</p:attrName>
                                        </p:attrNameLst>
                                      </p:cBhvr>
                                      <p:tavLst>
                                        <p:tav tm="0">
                                          <p:val>
                                            <p:strVal val="ppt_x"/>
                                          </p:val>
                                        </p:tav>
                                        <p:tav tm="100000">
                                          <p:val>
                                            <p:strVal val="ppt_x"/>
                                          </p:val>
                                        </p:tav>
                                      </p:tavLst>
                                    </p:anim>
                                    <p:anim calcmode="lin" valueType="num">
                                      <p:cBhvr additive="base">
                                        <p:cTn id="58" dur="500"/>
                                        <p:tgtEl>
                                          <p:spTgt spid="53"/>
                                        </p:tgtEl>
                                        <p:attrNameLst>
                                          <p:attrName>ppt_y</p:attrName>
                                        </p:attrNameLst>
                                      </p:cBhvr>
                                      <p:tavLst>
                                        <p:tav tm="0">
                                          <p:val>
                                            <p:strVal val="ppt_y"/>
                                          </p:val>
                                        </p:tav>
                                        <p:tav tm="100000">
                                          <p:val>
                                            <p:strVal val="1+ppt_h/2"/>
                                          </p:val>
                                        </p:tav>
                                      </p:tavLst>
                                    </p:anim>
                                    <p:set>
                                      <p:cBhvr>
                                        <p:cTn id="59" dur="1" fill="hold">
                                          <p:stCondLst>
                                            <p:cond delay="499"/>
                                          </p:stCondLst>
                                        </p:cTn>
                                        <p:tgtEl>
                                          <p:spTgt spid="53"/>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1773" fill="hold"/>
                                        <p:tgtEl>
                                          <p:spTgt spid="57"/>
                                        </p:tgtEl>
                                      </p:cBhvr>
                                    </p:cmd>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52"/>
                                        </p:tgtEl>
                                        <p:attrNameLst>
                                          <p:attrName>ppt_x</p:attrName>
                                        </p:attrNameLst>
                                      </p:cBhvr>
                                      <p:tavLst>
                                        <p:tav tm="0">
                                          <p:val>
                                            <p:strVal val="ppt_x"/>
                                          </p:val>
                                        </p:tav>
                                        <p:tav tm="100000">
                                          <p:val>
                                            <p:strVal val="ppt_x"/>
                                          </p:val>
                                        </p:tav>
                                      </p:tavLst>
                                    </p:anim>
                                    <p:anim calcmode="lin" valueType="num">
                                      <p:cBhvr additive="base">
                                        <p:cTn id="67" dur="500"/>
                                        <p:tgtEl>
                                          <p:spTgt spid="52"/>
                                        </p:tgtEl>
                                        <p:attrNameLst>
                                          <p:attrName>ppt_y</p:attrName>
                                        </p:attrNameLst>
                                      </p:cBhvr>
                                      <p:tavLst>
                                        <p:tav tm="0">
                                          <p:val>
                                            <p:strVal val="ppt_y"/>
                                          </p:val>
                                        </p:tav>
                                        <p:tav tm="100000">
                                          <p:val>
                                            <p:strVal val="1+ppt_h/2"/>
                                          </p:val>
                                        </p:tav>
                                      </p:tavLst>
                                    </p:anim>
                                    <p:set>
                                      <p:cBhvr>
                                        <p:cTn id="68" dur="1" fill="hold">
                                          <p:stCondLst>
                                            <p:cond delay="499"/>
                                          </p:stCondLst>
                                        </p:cTn>
                                        <p:tgtEl>
                                          <p:spTgt spid="52"/>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1773" fill="hold"/>
                                        <p:tgtEl>
                                          <p:spTgt spid="56"/>
                                        </p:tgtEl>
                                      </p:cBhvr>
                                    </p:cmd>
                                  </p:childTnLst>
                                </p:cTn>
                              </p:par>
                            </p:childTnLst>
                          </p:cTn>
                        </p:par>
                      </p:childTnLst>
                    </p:cTn>
                  </p:par>
                </p:childTnLst>
              </p:cTn>
              <p:nextCondLst>
                <p:cond evt="onClick" delay="0">
                  <p:tgtEl>
                    <p:spTgt spid="52"/>
                  </p:tgtEl>
                </p:cond>
              </p:nextCondLst>
            </p:seq>
            <p:seq concurrent="1" nextAc="seek">
              <p:cTn id="71" restart="whenNotActive" fill="hold" evtFilter="cancelBubble" nodeType="interactiveSeq">
                <p:stCondLst>
                  <p:cond evt="onClick" delay="0">
                    <p:tgtEl>
                      <p:spTgt spid="5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51"/>
                                        </p:tgtEl>
                                        <p:attrNameLst>
                                          <p:attrName>ppt_x</p:attrName>
                                        </p:attrNameLst>
                                      </p:cBhvr>
                                      <p:tavLst>
                                        <p:tav tm="0">
                                          <p:val>
                                            <p:strVal val="ppt_x"/>
                                          </p:val>
                                        </p:tav>
                                        <p:tav tm="100000">
                                          <p:val>
                                            <p:strVal val="ppt_x"/>
                                          </p:val>
                                        </p:tav>
                                      </p:tavLst>
                                    </p:anim>
                                    <p:anim calcmode="lin" valueType="num">
                                      <p:cBhvr additive="base">
                                        <p:cTn id="76" dur="500"/>
                                        <p:tgtEl>
                                          <p:spTgt spid="51"/>
                                        </p:tgtEl>
                                        <p:attrNameLst>
                                          <p:attrName>ppt_y</p:attrName>
                                        </p:attrNameLst>
                                      </p:cBhvr>
                                      <p:tavLst>
                                        <p:tav tm="0">
                                          <p:val>
                                            <p:strVal val="ppt_y"/>
                                          </p:val>
                                        </p:tav>
                                        <p:tav tm="100000">
                                          <p:val>
                                            <p:strVal val="1+ppt_h/2"/>
                                          </p:val>
                                        </p:tav>
                                      </p:tavLst>
                                    </p:anim>
                                    <p:set>
                                      <p:cBhvr>
                                        <p:cTn id="77" dur="1" fill="hold">
                                          <p:stCondLst>
                                            <p:cond delay="499"/>
                                          </p:stCondLst>
                                        </p:cTn>
                                        <p:tgtEl>
                                          <p:spTgt spid="51"/>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773" fill="hold"/>
                                        <p:tgtEl>
                                          <p:spTgt spid="58"/>
                                        </p:tgtEl>
                                      </p:cBhvr>
                                    </p:cmd>
                                  </p:childTnLst>
                                </p:cTn>
                              </p:par>
                            </p:childTnLst>
                          </p:cTn>
                        </p:par>
                      </p:childTnLst>
                    </p:cTn>
                  </p:par>
                </p:childTnLst>
              </p:cTn>
              <p:nextCondLst>
                <p:cond evt="onClick" delay="0">
                  <p:tgtEl>
                    <p:spTgt spid="51"/>
                  </p:tgtEl>
                </p:cond>
              </p:nextCondLst>
            </p:seq>
            <p:audio>
              <p:cMediaNode vol="53030">
                <p:cTn id="80" fill="hold" display="0">
                  <p:stCondLst>
                    <p:cond delay="indefinite"/>
                  </p:stCondLst>
                  <p:endCondLst>
                    <p:cond evt="onStopAudio" delay="0">
                      <p:tgtEl>
                        <p:sldTgt/>
                      </p:tgtEl>
                    </p:cond>
                  </p:endCondLst>
                </p:cTn>
                <p:tgtEl>
                  <p:spTgt spid="55"/>
                </p:tgtEl>
              </p:cMediaNode>
            </p:audio>
            <p:audio>
              <p:cMediaNode vol="53030">
                <p:cTn id="81" fill="hold" display="0">
                  <p:stCondLst>
                    <p:cond delay="indefinite"/>
                  </p:stCondLst>
                  <p:endCondLst>
                    <p:cond evt="onStopAudio" delay="0">
                      <p:tgtEl>
                        <p:sldTgt/>
                      </p:tgtEl>
                    </p:cond>
                  </p:endCondLst>
                </p:cTn>
                <p:tgtEl>
                  <p:spTgt spid="56"/>
                </p:tgtEl>
              </p:cMediaNode>
            </p:audio>
            <p:audio>
              <p:cMediaNode vol="53030">
                <p:cTn id="82" fill="hold" display="0">
                  <p:stCondLst>
                    <p:cond delay="indefinite"/>
                  </p:stCondLst>
                  <p:endCondLst>
                    <p:cond evt="onStopAudio" delay="0">
                      <p:tgtEl>
                        <p:sldTgt/>
                      </p:tgtEl>
                    </p:cond>
                  </p:endCondLst>
                </p:cTn>
                <p:tgtEl>
                  <p:spTgt spid="57"/>
                </p:tgtEl>
              </p:cMediaNode>
            </p:audio>
            <p:audio>
              <p:cMediaNode vol="53030">
                <p:cTn id="83" fill="hold" display="0">
                  <p:stCondLst>
                    <p:cond delay="indefinite"/>
                  </p:stCondLst>
                  <p:endCondLst>
                    <p:cond evt="onStopAudio" delay="0">
                      <p:tgtEl>
                        <p:sldTgt/>
                      </p:tgtEl>
                    </p:cond>
                  </p:endCondLst>
                </p:cTn>
                <p:tgtEl>
                  <p:spTgt spid="58"/>
                </p:tgtEl>
              </p:cMediaNode>
            </p:audio>
          </p:childTnLst>
        </p:cTn>
      </p:par>
    </p:tnLst>
    <p:bldLst>
      <p:bldP spid="9" grpId="0"/>
      <p:bldP spid="51" grpId="0" animBg="1"/>
      <p:bldP spid="51" grpId="1" animBg="1"/>
      <p:bldP spid="52" grpId="0" animBg="1"/>
      <p:bldP spid="52" grpId="1" animBg="1"/>
      <p:bldP spid="53" grpId="0" animBg="1"/>
      <p:bldP spid="53" grpId="1" animBg="1"/>
      <p:bldP spid="54" grpId="0" animBg="1"/>
      <p:bldP spid="54"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30"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72495" y="225010"/>
            <a:ext cx="7447011" cy="37749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281429" y="1330918"/>
            <a:ext cx="5657564" cy="1200329"/>
          </a:xfrm>
          <a:prstGeom prst="rect">
            <a:avLst/>
          </a:prstGeom>
          <a:noFill/>
        </p:spPr>
        <p:txBody>
          <a:bodyPr wrap="square" rtlCol="0">
            <a:spAutoFit/>
          </a:bodyPr>
          <a:lstStyle/>
          <a:p>
            <a:pPr algn="ctr"/>
            <a:r>
              <a:rPr lang="en-US" sz="3600" dirty="0">
                <a:solidFill>
                  <a:schemeClr val="bg1"/>
                </a:solidFill>
                <a:latin typeface="Times New Roman" pitchFamily="18" charset="0"/>
                <a:cs typeface="Times New Roman" pitchFamily="18" charset="0"/>
              </a:rPr>
              <a:t>Theo </a:t>
            </a:r>
            <a:r>
              <a:rPr lang="en-US" sz="3600" dirty="0" err="1">
                <a:solidFill>
                  <a:schemeClr val="bg1"/>
                </a:solidFill>
                <a:latin typeface="Times New Roman" pitchFamily="18" charset="0"/>
                <a:cs typeface="Times New Roman" pitchFamily="18" charset="0"/>
              </a:rPr>
              <a:t>em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mẹ</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Sơn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có</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phạt</a:t>
            </a:r>
            <a:r>
              <a:rPr lang="en-US" sz="3600" dirty="0">
                <a:solidFill>
                  <a:schemeClr val="bg1"/>
                </a:solidFill>
                <a:latin typeface="Times New Roman" pitchFamily="18" charset="0"/>
                <a:cs typeface="Times New Roman" pitchFamily="18" charset="0"/>
              </a:rPr>
              <a:t> 2 </a:t>
            </a:r>
            <a:r>
              <a:rPr lang="en-US" sz="3600" dirty="0" err="1">
                <a:solidFill>
                  <a:schemeClr val="bg1"/>
                </a:solidFill>
                <a:latin typeface="Times New Roman" pitchFamily="18" charset="0"/>
                <a:cs typeface="Times New Roman" pitchFamily="18" charset="0"/>
              </a:rPr>
              <a:t>chị</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em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không</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Vì</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sao</a:t>
            </a:r>
            <a:r>
              <a:rPr lang="en-US" sz="3600" dirty="0">
                <a:solidFill>
                  <a:schemeClr val="bg1"/>
                </a:solidFill>
                <a:latin typeface="Times New Roman" pitchFamily="18" charset="0"/>
                <a:cs typeface="Times New Roman" pitchFamily="18" charset="0"/>
              </a:rPr>
              <a:t>?</a:t>
            </a:r>
            <a:endParaRPr lang="vi-VN" sz="3600" dirty="0">
              <a:solidFill>
                <a:schemeClr val="bg1"/>
              </a:solidFill>
              <a:latin typeface="Times New Roman" pitchFamily="18" charset="0"/>
              <a:cs typeface="Times New Roman" pitchFamily="18" charset="0"/>
            </a:endParaRPr>
          </a:p>
        </p:txBody>
      </p:sp>
      <p:sp>
        <p:nvSpPr>
          <p:cNvPr id="51" name="Rounded Rectangle 50"/>
          <p:cNvSpPr/>
          <p:nvPr/>
        </p:nvSpPr>
        <p:spPr>
          <a:xfrm>
            <a:off x="432275" y="3797700"/>
            <a:ext cx="11274174" cy="236918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itchFamily="18" charset="0"/>
                <a:cs typeface="Times New Roman" pitchFamily="18" charset="0"/>
              </a:rPr>
              <a:t>VD: </a:t>
            </a:r>
            <a:r>
              <a:rPr lang="vi-VN" sz="2800" dirty="0">
                <a:solidFill>
                  <a:schemeClr val="tx1"/>
                </a:solidFill>
                <a:latin typeface="Times New Roman" pitchFamily="18" charset="0"/>
                <a:cs typeface="Times New Roman" pitchFamily="18" charset="0"/>
              </a:rPr>
              <a:t>Theo em, mẹ Sơn sẽ không phạt hai chị em Sơn. Vì qua phần đầu của câu chuyện, em cảm nhận được mẹ Sơn là một người phụ nữ hiền lành, tốt bụng, giàu tình thương người, và hành động của chị em Sơn là một việc tốt, giúp đỡ người khó khăn. Nên chẳng có gì đáng trách phạt cả.</a:t>
            </a:r>
            <a:endParaRPr lang="vi-VN"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719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51"/>
                                        </p:tgtEl>
                                        <p:attrNameLst>
                                          <p:attrName>ppt_x</p:attrName>
                                        </p:attrNameLst>
                                      </p:cBhvr>
                                      <p:tavLst>
                                        <p:tav tm="0">
                                          <p:val>
                                            <p:strVal val="ppt_x"/>
                                          </p:val>
                                        </p:tav>
                                        <p:tav tm="100000">
                                          <p:val>
                                            <p:strVal val="ppt_x"/>
                                          </p:val>
                                        </p:tav>
                                      </p:tavLst>
                                    </p:anim>
                                    <p:anim calcmode="lin" valueType="num">
                                      <p:cBhvr additive="base">
                                        <p:cTn id="27" dur="500"/>
                                        <p:tgtEl>
                                          <p:spTgt spid="51"/>
                                        </p:tgtEl>
                                        <p:attrNameLst>
                                          <p:attrName>ppt_y</p:attrName>
                                        </p:attrNameLst>
                                      </p:cBhvr>
                                      <p:tavLst>
                                        <p:tav tm="0">
                                          <p:val>
                                            <p:strVal val="ppt_y"/>
                                          </p:val>
                                        </p:tav>
                                        <p:tav tm="100000">
                                          <p:val>
                                            <p:strVal val="1+ppt_h/2"/>
                                          </p:val>
                                        </p:tav>
                                      </p:tavLst>
                                    </p:anim>
                                    <p:set>
                                      <p:cBhvr>
                                        <p:cTn id="2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9" grpId="0"/>
      <p:bldP spid="51" grpId="0" animBg="1"/>
      <p:bldP spid="5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0C6E9C80-B58B-4095-A163-74FD87B634DB}"/>
              </a:ext>
            </a:extLst>
          </p:cNvPr>
          <p:cNvSpPr/>
          <p:nvPr/>
        </p:nvSpPr>
        <p:spPr>
          <a:xfrm>
            <a:off x="1860697" y="1286540"/>
            <a:ext cx="9377916" cy="482718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8" descr="6fc417983c9675ce1b60e983870aeb8a">
            <a:extLst>
              <a:ext uri="{FF2B5EF4-FFF2-40B4-BE49-F238E27FC236}">
                <a16:creationId xmlns:a16="http://schemas.microsoft.com/office/drawing/2014/main" xmlns="" id="{37C96ACB-6F12-4A71-A9CD-80A93105C5DF}"/>
              </a:ext>
            </a:extLst>
          </p:cNvPr>
          <p:cNvPicPr/>
          <p:nvPr/>
        </p:nvPicPr>
        <p:blipFill>
          <a:blip r:embed="rId2"/>
          <a:stretch>
            <a:fillRect/>
          </a:stretch>
        </p:blipFill>
        <p:spPr>
          <a:xfrm>
            <a:off x="299042" y="2171080"/>
            <a:ext cx="3619498" cy="3058100"/>
          </a:xfrm>
          <a:prstGeom prst="rect">
            <a:avLst/>
          </a:prstGeom>
        </p:spPr>
      </p:pic>
      <p:sp>
        <p:nvSpPr>
          <p:cNvPr id="5" name="TextBox 4">
            <a:extLst>
              <a:ext uri="{FF2B5EF4-FFF2-40B4-BE49-F238E27FC236}">
                <a16:creationId xmlns:a16="http://schemas.microsoft.com/office/drawing/2014/main" xmlns="" id="{5784D62F-437F-4679-8650-7F28D32DEE3A}"/>
              </a:ext>
            </a:extLst>
          </p:cNvPr>
          <p:cNvSpPr txBox="1"/>
          <p:nvPr/>
        </p:nvSpPr>
        <p:spPr>
          <a:xfrm>
            <a:off x="4233531" y="2093585"/>
            <a:ext cx="6097772" cy="4154984"/>
          </a:xfrm>
          <a:prstGeom prst="rect">
            <a:avLst/>
          </a:prstGeom>
          <a:noFill/>
        </p:spPr>
        <p:txBody>
          <a:bodyPr wrap="square">
            <a:spAutoFit/>
          </a:bodyPr>
          <a:lstStyle/>
          <a:p>
            <a:pPr algn="just">
              <a:tabLst>
                <a:tab pos="90170" algn="l"/>
                <a:tab pos="180340" algn="l"/>
              </a:tabLst>
            </a:pPr>
            <a:r>
              <a:rPr lang="en-US" sz="4400" dirty="0" err="1">
                <a:solidFill>
                  <a:srgbClr val="363636"/>
                </a:solidFill>
                <a:effectLst/>
                <a:latin typeface="Times New Roman" pitchFamily="18" charset="0"/>
                <a:ea typeface="Calibri" panose="020F0502020204030204" pitchFamily="34" charset="0"/>
                <a:cs typeface="Times New Roman" pitchFamily="18" charset="0"/>
              </a:rPr>
              <a:t>Đọc</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lại</a:t>
            </a:r>
            <a:r>
              <a:rPr lang="en-US" sz="4400" dirty="0">
                <a:solidFill>
                  <a:srgbClr val="363636"/>
                </a:solidFill>
                <a:effectLst/>
                <a:latin typeface="Times New Roman" pitchFamily="18" charset="0"/>
                <a:ea typeface="Calibri" panose="020F0502020204030204" pitchFamily="34" charset="0"/>
                <a:cs typeface="Times New Roman" pitchFamily="18" charset="0"/>
              </a:rPr>
              <a:t> 1 </a:t>
            </a:r>
            <a:r>
              <a:rPr lang="en-US" sz="4400" dirty="0" err="1">
                <a:solidFill>
                  <a:srgbClr val="363636"/>
                </a:solidFill>
                <a:effectLst/>
                <a:latin typeface="Times New Roman" pitchFamily="18" charset="0"/>
                <a:ea typeface="Calibri" panose="020F0502020204030204" pitchFamily="34" charset="0"/>
                <a:cs typeface="Times New Roman" pitchFamily="18" charset="0"/>
              </a:rPr>
              <a:t>số</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đoạn</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văn</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miêu</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tả</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lại</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cảm</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xúc</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thay</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đổi</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của</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đất</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trời</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khi</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mùa</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đông</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đến</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Em</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có</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thích</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những</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đoạn</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văn</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này</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không</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Vì</a:t>
            </a:r>
            <a:r>
              <a:rPr lang="en-US" sz="4400" dirty="0">
                <a:solidFill>
                  <a:srgbClr val="363636"/>
                </a:solidFill>
                <a:effectLst/>
                <a:latin typeface="Times New Roman" pitchFamily="18" charset="0"/>
                <a:ea typeface="Calibri" panose="020F0502020204030204" pitchFamily="34" charset="0"/>
                <a:cs typeface="Times New Roman" pitchFamily="18" charset="0"/>
              </a:rPr>
              <a:t> </a:t>
            </a:r>
            <a:r>
              <a:rPr lang="en-US" sz="4400" dirty="0" err="1">
                <a:solidFill>
                  <a:srgbClr val="363636"/>
                </a:solidFill>
                <a:effectLst/>
                <a:latin typeface="Times New Roman" pitchFamily="18" charset="0"/>
                <a:ea typeface="Calibri" panose="020F0502020204030204" pitchFamily="34" charset="0"/>
                <a:cs typeface="Times New Roman" pitchFamily="18" charset="0"/>
              </a:rPr>
              <a:t>sao</a:t>
            </a:r>
            <a:r>
              <a:rPr lang="en-US" sz="4400" dirty="0">
                <a:solidFill>
                  <a:srgbClr val="363636"/>
                </a:solidFill>
                <a:effectLst/>
                <a:latin typeface="Times New Roman" pitchFamily="18" charset="0"/>
                <a:ea typeface="Calibri" panose="020F0502020204030204" pitchFamily="34" charset="0"/>
                <a:cs typeface="Times New Roman" pitchFamily="18" charset="0"/>
              </a:rPr>
              <a:t>?</a:t>
            </a:r>
            <a:endParaRPr lang="en-US" sz="44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994236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6D2A39B-97EF-487E-B5D0-D6AD657563AA}"/>
              </a:ext>
            </a:extLst>
          </p:cNvPr>
          <p:cNvSpPr txBox="1"/>
          <p:nvPr/>
        </p:nvSpPr>
        <p:spPr>
          <a:xfrm>
            <a:off x="3976577" y="189752"/>
            <a:ext cx="8061963" cy="6093976"/>
          </a:xfrm>
          <a:prstGeom prst="rect">
            <a:avLst/>
          </a:prstGeom>
          <a:noFill/>
        </p:spPr>
        <p:txBody>
          <a:bodyPr wrap="square">
            <a:spAutoFit/>
          </a:bodyPr>
          <a:lstStyle/>
          <a:p>
            <a:pPr algn="just"/>
            <a:r>
              <a:rPr lang="en-US" sz="3000" dirty="0" err="1">
                <a:solidFill>
                  <a:srgbClr val="000000"/>
                </a:solidFill>
                <a:effectLst/>
                <a:latin typeface="Times New Roman" pitchFamily="18" charset="0"/>
                <a:ea typeface="Calibri" panose="020F0502020204030204" pitchFamily="34" charset="0"/>
                <a:cs typeface="Times New Roman" pitchFamily="18" charset="0"/>
              </a:rPr>
              <a:t>Câu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chuyện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bắt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đầu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chi </a:t>
            </a:r>
            <a:r>
              <a:rPr lang="en-US" sz="3000" dirty="0" err="1">
                <a:solidFill>
                  <a:srgbClr val="000000"/>
                </a:solidFill>
                <a:effectLst/>
                <a:latin typeface="Times New Roman" pitchFamily="18" charset="0"/>
                <a:ea typeface="Calibri" panose="020F0502020204030204" pitchFamily="34" charset="0"/>
                <a:cs typeface="Times New Roman" pitchFamily="18" charset="0"/>
              </a:rPr>
              <a:t>tiết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miêu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tả</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đất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trời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từ</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sự</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chuyển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đổi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thời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tiết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Trời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đang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ấm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chỉ</a:t>
            </a:r>
            <a:r>
              <a:rPr lang="en-US" sz="3000" dirty="0">
                <a:solidFill>
                  <a:srgbClr val="000000"/>
                </a:solidFill>
                <a:effectLst/>
                <a:latin typeface="Times New Roman" pitchFamily="18" charset="0"/>
                <a:ea typeface="Calibri" panose="020F0502020204030204" pitchFamily="34" charset="0"/>
                <a:cs typeface="Times New Roman" pitchFamily="18" charset="0"/>
              </a:rPr>
              <a:t> qua </a:t>
            </a:r>
            <a:r>
              <a:rPr lang="en-US" sz="3000" dirty="0" err="1">
                <a:solidFill>
                  <a:srgbClr val="000000"/>
                </a:solidFill>
                <a:effectLst/>
                <a:latin typeface="Times New Roman" pitchFamily="18" charset="0"/>
                <a:ea typeface="Calibri" panose="020F0502020204030204" pitchFamily="34" charset="0"/>
                <a:cs typeface="Times New Roman" pitchFamily="18" charset="0"/>
              </a:rPr>
              <a:t>một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đêm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mưa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rào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bỗng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gió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rét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thổi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về</a:t>
            </a:r>
            <a:r>
              <a:rPr lang="en-US" sz="3000" dirty="0">
                <a:solidFill>
                  <a:srgbClr val="000000"/>
                </a:solidFill>
                <a:effectLst/>
                <a:latin typeface="Times New Roman" pitchFamily="18" charset="0"/>
                <a:ea typeface="Calibri" panose="020F0502020204030204" pitchFamily="34" charset="0"/>
                <a:cs typeface="Times New Roman" pitchFamily="18" charset="0"/>
              </a:rPr>
              <a:t>. Ai </a:t>
            </a:r>
            <a:r>
              <a:rPr lang="en-US" sz="3000" dirty="0" err="1">
                <a:solidFill>
                  <a:srgbClr val="000000"/>
                </a:solidFill>
                <a:effectLst/>
                <a:latin typeface="Times New Roman" pitchFamily="18" charset="0"/>
                <a:ea typeface="Calibri" panose="020F0502020204030204" pitchFamily="34" charset="0"/>
                <a:cs typeface="Times New Roman" pitchFamily="18" charset="0"/>
              </a:rPr>
              <a:t>cũng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tưởng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như</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đang</a:t>
            </a:r>
            <a:r>
              <a:rPr lang="en-US" sz="3000" dirty="0">
                <a:solidFill>
                  <a:srgbClr val="000000"/>
                </a:solidFill>
                <a:effectLst/>
                <a:latin typeface="Times New Roman" pitchFamily="18" charset="0"/>
                <a:ea typeface="Calibri" panose="020F0502020204030204" pitchFamily="34" charset="0"/>
                <a:cs typeface="Times New Roman" pitchFamily="18" charset="0"/>
              </a:rPr>
              <a:t> ở </a:t>
            </a:r>
            <a:r>
              <a:rPr lang="en-US" sz="3000" dirty="0" err="1">
                <a:solidFill>
                  <a:srgbClr val="000000"/>
                </a:solidFill>
                <a:effectLst/>
                <a:latin typeface="Times New Roman" pitchFamily="18" charset="0"/>
                <a:ea typeface="Calibri" panose="020F0502020204030204" pitchFamily="34" charset="0"/>
                <a:cs typeface="Times New Roman" pitchFamily="18" charset="0"/>
              </a:rPr>
              <a:t>giữa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mùa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đông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rét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mướt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 "tung </a:t>
            </a:r>
            <a:r>
              <a:rPr lang="en-US" sz="3000" dirty="0" err="1">
                <a:solidFill>
                  <a:srgbClr val="000000"/>
                </a:solidFill>
                <a:effectLst/>
                <a:latin typeface="Times New Roman" pitchFamily="18" charset="0"/>
                <a:ea typeface="Calibri" panose="020F0502020204030204" pitchFamily="34" charset="0"/>
                <a:cs typeface="Times New Roman" pitchFamily="18" charset="0"/>
              </a:rPr>
              <a:t>chăn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tỉnh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dậy</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Em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nhìn</a:t>
            </a:r>
            <a:r>
              <a:rPr lang="en-US" sz="3000" dirty="0">
                <a:solidFill>
                  <a:srgbClr val="000000"/>
                </a:solidFill>
                <a:effectLst/>
                <a:latin typeface="Times New Roman" pitchFamily="18" charset="0"/>
                <a:ea typeface="Calibri" panose="020F0502020204030204" pitchFamily="34" charset="0"/>
                <a:cs typeface="Times New Roman" pitchFamily="18" charset="0"/>
              </a:rPr>
              <a:t> ra </a:t>
            </a:r>
            <a:r>
              <a:rPr lang="en-US" sz="3000" dirty="0" err="1">
                <a:solidFill>
                  <a:srgbClr val="000000"/>
                </a:solidFill>
                <a:effectLst/>
                <a:latin typeface="Times New Roman" pitchFamily="18" charset="0"/>
                <a:ea typeface="Calibri" panose="020F0502020204030204" pitchFamily="34" charset="0"/>
                <a:cs typeface="Times New Roman" pitchFamily="18" charset="0"/>
              </a:rPr>
              <a:t>ngoài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sân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nghe</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gió</a:t>
            </a:r>
            <a:r>
              <a:rPr lang="en-US" sz="3000" dirty="0">
                <a:solidFill>
                  <a:srgbClr val="000000"/>
                </a:solidFill>
                <a:effectLst/>
                <a:latin typeface="Times New Roman" pitchFamily="18" charset="0"/>
                <a:ea typeface="Calibri" panose="020F0502020204030204" pitchFamily="34" charset="0"/>
                <a:cs typeface="Times New Roman" pitchFamily="18" charset="0"/>
              </a:rPr>
              <a:t> vi vu…", </a:t>
            </a:r>
            <a:r>
              <a:rPr lang="en-US" sz="3000" dirty="0" err="1">
                <a:solidFill>
                  <a:srgbClr val="000000"/>
                </a:solidFill>
                <a:effectLst/>
                <a:latin typeface="Times New Roman" pitchFamily="18" charset="0"/>
                <a:ea typeface="Calibri" panose="020F0502020204030204" pitchFamily="34" charset="0"/>
                <a:cs typeface="Times New Roman" pitchFamily="18" charset="0"/>
              </a:rPr>
              <a:t>âm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thanh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xào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xạc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của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chiếc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lá</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khô</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khóm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lan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lá</a:t>
            </a:r>
            <a:r>
              <a:rPr lang="en-US" sz="3000" dirty="0">
                <a:solidFill>
                  <a:srgbClr val="000000"/>
                </a:solidFill>
                <a:effectLst/>
                <a:latin typeface="Times New Roman" pitchFamily="18" charset="0"/>
                <a:ea typeface="Calibri" panose="020F0502020204030204" pitchFamily="34" charset="0"/>
                <a:cs typeface="Times New Roman" pitchFamily="18" charset="0"/>
              </a:rPr>
              <a:t> rung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động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hình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như</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sắt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vì</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rét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Đây</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đoạn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văn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thể</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hiện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ngòi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bút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quan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sát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tinh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tế</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của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tác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giả</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về</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thiên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nhiên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Miêu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tả</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thiên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nhiên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vào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đông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gió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lạnh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nhưng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người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đọc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cũng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cảm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thấy</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tình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người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ấm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áp</a:t>
            </a:r>
            <a:r>
              <a:rPr lang="en-US" sz="3000" dirty="0">
                <a:solidFill>
                  <a:srgbClr val="000000"/>
                </a:solidFill>
                <a:effectLst/>
                <a:latin typeface="Times New Roman" pitchFamily="18" charset="0"/>
                <a:ea typeface="Calibri" panose="020F0502020204030204" pitchFamily="34" charset="0"/>
                <a:cs typeface="Times New Roman" pitchFamily="18" charset="0"/>
              </a:rPr>
              <a:t> qua </a:t>
            </a:r>
            <a:r>
              <a:rPr lang="en-US" sz="3000" dirty="0" err="1">
                <a:solidFill>
                  <a:srgbClr val="000000"/>
                </a:solidFill>
                <a:effectLst/>
                <a:latin typeface="Times New Roman" pitchFamily="18" charset="0"/>
                <a:ea typeface="Calibri" panose="020F0502020204030204" pitchFamily="34" charset="0"/>
                <a:cs typeface="Times New Roman" pitchFamily="18" charset="0"/>
              </a:rPr>
              <a:t>sự</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quan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tâm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chăm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sóc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từ</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chiếc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áo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ấm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mẹ</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dành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a:t>
            </a:r>
            <a:endParaRPr lang="en-US" sz="3000" dirty="0">
              <a:effectLst/>
              <a:latin typeface="Times New Roman" pitchFamily="18" charset="0"/>
              <a:ea typeface="Calibri" panose="020F0502020204030204" pitchFamily="34" charset="0"/>
              <a:cs typeface="Times New Roman" pitchFamily="18" charset="0"/>
            </a:endParaRPr>
          </a:p>
        </p:txBody>
      </p:sp>
      <p:pic>
        <p:nvPicPr>
          <p:cNvPr id="1026" name="Picture 2" descr="Bare Tree Covered in Snow PNG Images &amp;amp; PSDs for Download | PixelSquid -  S10571595B">
            <a:extLst>
              <a:ext uri="{FF2B5EF4-FFF2-40B4-BE49-F238E27FC236}">
                <a16:creationId xmlns:a16="http://schemas.microsoft.com/office/drawing/2014/main" xmlns="" id="{94D3F770-58DE-4905-BC98-FD3E60536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85" t="17721" r="18511" b="18837"/>
          <a:stretch/>
        </p:blipFill>
        <p:spPr bwMode="auto">
          <a:xfrm>
            <a:off x="0" y="1796901"/>
            <a:ext cx="3806455" cy="362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944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86425C-B26C-4501-8E76-46554FA863DA}"/>
              </a:ext>
            </a:extLst>
          </p:cNvPr>
          <p:cNvSpPr txBox="1"/>
          <p:nvPr/>
        </p:nvSpPr>
        <p:spPr>
          <a:xfrm>
            <a:off x="395200" y="428178"/>
            <a:ext cx="4875300" cy="5016758"/>
          </a:xfrm>
          <a:prstGeom prst="rect">
            <a:avLst/>
          </a:prstGeom>
          <a:noFill/>
        </p:spPr>
        <p:txBody>
          <a:bodyPr wrap="square">
            <a:spAutoFit/>
          </a:bodyPr>
          <a:lstStyle/>
          <a:p>
            <a:pPr algn="just">
              <a:tabLst>
                <a:tab pos="90170" algn="l"/>
                <a:tab pos="180340" algn="l"/>
                <a:tab pos="270510" algn="l"/>
              </a:tabLst>
            </a:pPr>
            <a:r>
              <a:rPr lang="en-US" sz="3200" b="0" dirty="0">
                <a:solidFill>
                  <a:srgbClr val="FF0000"/>
                </a:solidFill>
                <a:effectLst/>
                <a:latin typeface="Times New Roman" pitchFamily="18" charset="0"/>
                <a:ea typeface="Calibri" panose="020F0502020204030204" pitchFamily="34" charset="0"/>
                <a:cs typeface="Times New Roman" pitchFamily="18" charset="0"/>
              </a:rPr>
              <a:t>BTVN: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Có</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nhiều</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nhân</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vật</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trẻ</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em</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xuất</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hiện</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trong</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truyện</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1" dirty="0" err="1">
                <a:solidFill>
                  <a:srgbClr val="0070C0"/>
                </a:solidFill>
                <a:effectLst/>
                <a:latin typeface="Times New Roman" pitchFamily="18" charset="0"/>
                <a:ea typeface="Calibri" panose="020F0502020204030204" pitchFamily="34" charset="0"/>
                <a:cs typeface="Times New Roman" pitchFamily="18" charset="0"/>
              </a:rPr>
              <a:t>Gió</a:t>
            </a:r>
            <a:r>
              <a:rPr lang="en-US" sz="4000" b="1" dirty="0">
                <a:solidFill>
                  <a:srgbClr val="0070C0"/>
                </a:solidFill>
                <a:effectLst/>
                <a:latin typeface="Times New Roman" pitchFamily="18" charset="0"/>
                <a:ea typeface="Calibri" panose="020F0502020204030204" pitchFamily="34" charset="0"/>
                <a:cs typeface="Times New Roman" pitchFamily="18" charset="0"/>
              </a:rPr>
              <a:t> </a:t>
            </a:r>
            <a:r>
              <a:rPr lang="en-US" sz="4000" b="1" dirty="0" err="1">
                <a:solidFill>
                  <a:srgbClr val="0070C0"/>
                </a:solidFill>
                <a:effectLst/>
                <a:latin typeface="Times New Roman" pitchFamily="18" charset="0"/>
                <a:ea typeface="Calibri" panose="020F0502020204030204" pitchFamily="34" charset="0"/>
                <a:cs typeface="Times New Roman" pitchFamily="18" charset="0"/>
              </a:rPr>
              <a:t>lạnh</a:t>
            </a:r>
            <a:r>
              <a:rPr lang="en-US" sz="4000" b="1" dirty="0">
                <a:solidFill>
                  <a:srgbClr val="0070C0"/>
                </a:solidFill>
                <a:effectLst/>
                <a:latin typeface="Times New Roman" pitchFamily="18" charset="0"/>
                <a:ea typeface="Calibri" panose="020F0502020204030204" pitchFamily="34" charset="0"/>
                <a:cs typeface="Times New Roman" pitchFamily="18" charset="0"/>
              </a:rPr>
              <a:t> </a:t>
            </a:r>
            <a:r>
              <a:rPr lang="en-US" sz="4000" b="1" dirty="0" err="1">
                <a:solidFill>
                  <a:srgbClr val="0070C0"/>
                </a:solidFill>
                <a:effectLst/>
                <a:latin typeface="Times New Roman" pitchFamily="18" charset="0"/>
                <a:ea typeface="Calibri" panose="020F0502020204030204" pitchFamily="34" charset="0"/>
                <a:cs typeface="Times New Roman" pitchFamily="18" charset="0"/>
              </a:rPr>
              <a:t>đầu</a:t>
            </a:r>
            <a:r>
              <a:rPr lang="en-US" sz="4000" b="1" dirty="0">
                <a:solidFill>
                  <a:srgbClr val="0070C0"/>
                </a:solidFill>
                <a:effectLst/>
                <a:latin typeface="Times New Roman" pitchFamily="18" charset="0"/>
                <a:ea typeface="Calibri" panose="020F0502020204030204" pitchFamily="34" charset="0"/>
                <a:cs typeface="Times New Roman" pitchFamily="18" charset="0"/>
              </a:rPr>
              <a:t> </a:t>
            </a:r>
            <a:r>
              <a:rPr lang="en-US" sz="4000" b="1" dirty="0" err="1">
                <a:solidFill>
                  <a:srgbClr val="0070C0"/>
                </a:solidFill>
                <a:effectLst/>
                <a:latin typeface="Times New Roman" pitchFamily="18" charset="0"/>
                <a:ea typeface="Calibri" panose="020F0502020204030204" pitchFamily="34" charset="0"/>
                <a:cs typeface="Times New Roman" pitchFamily="18" charset="0"/>
              </a:rPr>
              <a:t>mùa</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Hãy</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viết</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một</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đọan</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văn</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khoảng</a:t>
            </a:r>
            <a:r>
              <a:rPr lang="en-US" sz="4000" b="0" dirty="0">
                <a:solidFill>
                  <a:srgbClr val="0070C0"/>
                </a:solidFill>
                <a:effectLst/>
                <a:latin typeface="Times New Roman" pitchFamily="18" charset="0"/>
                <a:ea typeface="Calibri" panose="020F0502020204030204" pitchFamily="34" charset="0"/>
                <a:cs typeface="Times New Roman" pitchFamily="18" charset="0"/>
              </a:rPr>
              <a:t> 5 - 7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câu</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trình</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bày</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cảm</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nhận</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về</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một</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nhân</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vật</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mà</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em</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thấy</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thú</a:t>
            </a:r>
            <a:r>
              <a:rPr lang="en-US" sz="4000" b="0" dirty="0">
                <a:solidFill>
                  <a:srgbClr val="0070C0"/>
                </a:solidFill>
                <a:effectLst/>
                <a:latin typeface="Times New Roman" pitchFamily="18" charset="0"/>
                <a:ea typeface="Calibri" panose="020F0502020204030204" pitchFamily="34" charset="0"/>
                <a:cs typeface="Times New Roman" pitchFamily="18" charset="0"/>
              </a:rPr>
              <a:t> </a:t>
            </a:r>
            <a:r>
              <a:rPr lang="en-US" sz="4000" b="0" dirty="0" err="1">
                <a:solidFill>
                  <a:srgbClr val="0070C0"/>
                </a:solidFill>
                <a:effectLst/>
                <a:latin typeface="Times New Roman" pitchFamily="18" charset="0"/>
                <a:ea typeface="Calibri" panose="020F0502020204030204" pitchFamily="34" charset="0"/>
                <a:cs typeface="Times New Roman" pitchFamily="18" charset="0"/>
              </a:rPr>
              <a:t>vị</a:t>
            </a:r>
            <a:r>
              <a:rPr lang="en-US" sz="4000" b="0" dirty="0">
                <a:solidFill>
                  <a:srgbClr val="0070C0"/>
                </a:solidFill>
                <a:effectLst/>
                <a:latin typeface="Times New Roman" pitchFamily="18" charset="0"/>
                <a:ea typeface="Calibri" panose="020F0502020204030204" pitchFamily="34" charset="0"/>
                <a:cs typeface="Times New Roman" pitchFamily="18" charset="0"/>
              </a:rPr>
              <a:t>?</a:t>
            </a:r>
            <a:endParaRPr lang="en-US" sz="4000" dirty="0">
              <a:solidFill>
                <a:srgbClr val="0070C0"/>
              </a:solidFill>
              <a:effectLst/>
              <a:latin typeface="Times New Roman" pitchFamily="18" charset="0"/>
              <a:ea typeface="Calibri" panose="020F0502020204030204" pitchFamily="34" charset="0"/>
              <a:cs typeface="Times New Roman" pitchFamily="18" charset="0"/>
            </a:endParaRPr>
          </a:p>
        </p:txBody>
      </p:sp>
      <p:pic>
        <p:nvPicPr>
          <p:cNvPr id="5" name="Picture Placeholder 14">
            <a:extLst>
              <a:ext uri="{FF2B5EF4-FFF2-40B4-BE49-F238E27FC236}">
                <a16:creationId xmlns:a16="http://schemas.microsoft.com/office/drawing/2014/main" xmlns="" id="{34AD773D-0807-4F2E-BC5C-6F3E19D19BE8}"/>
              </a:ext>
            </a:extLst>
          </p:cNvPr>
          <p:cNvPicPr>
            <a:picLocks noChangeAspect="1"/>
          </p:cNvPicPr>
          <p:nvPr/>
        </p:nvPicPr>
        <p:blipFill rotWithShape="1">
          <a:blip r:embed="rId2">
            <a:extLst>
              <a:ext uri="{28A0092B-C50C-407E-A947-70E740481C1C}">
                <a14:useLocalDpi xmlns:a14="http://schemas.microsoft.com/office/drawing/2010/main" val="0"/>
              </a:ext>
            </a:extLst>
          </a:blip>
          <a:srcRect l="7735" r="-1" b="19977"/>
          <a:stretch/>
        </p:blipFill>
        <p:spPr>
          <a:xfrm>
            <a:off x="5867400" y="428178"/>
            <a:ext cx="6324599" cy="6429822"/>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p:spPr>
      </p:pic>
    </p:spTree>
    <p:extLst>
      <p:ext uri="{BB962C8B-B14F-4D97-AF65-F5344CB8AC3E}">
        <p14:creationId xmlns:p14="http://schemas.microsoft.com/office/powerpoint/2010/main" val="208612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9304C8D-A6C3-49EB-9FA2-DCC31842BF91}"/>
              </a:ext>
            </a:extLst>
          </p:cNvPr>
          <p:cNvSpPr txBox="1"/>
          <p:nvPr/>
        </p:nvSpPr>
        <p:spPr>
          <a:xfrm>
            <a:off x="85062" y="85063"/>
            <a:ext cx="12046274" cy="6247864"/>
          </a:xfrm>
          <a:prstGeom prst="rect">
            <a:avLst/>
          </a:prstGeom>
          <a:noFill/>
        </p:spPr>
        <p:txBody>
          <a:bodyPr wrap="square">
            <a:spAutoFit/>
          </a:bodyPr>
          <a:lstStyle/>
          <a:p>
            <a:pPr algn="ctr"/>
            <a:r>
              <a:rPr lang="en-US" sz="4000" dirty="0" err="1">
                <a:solidFill>
                  <a:srgbClr val="FF0000"/>
                </a:solidFill>
                <a:effectLst/>
                <a:latin typeface="Times New Roman" pitchFamily="18" charset="0"/>
                <a:ea typeface="Calibri" panose="020F0502020204030204" pitchFamily="34" charset="0"/>
                <a:cs typeface="Times New Roman" pitchFamily="18" charset="0"/>
              </a:rPr>
              <a:t>Đoạn</a:t>
            </a:r>
            <a:r>
              <a:rPr lang="en-US" sz="4000" dirty="0">
                <a:solidFill>
                  <a:srgbClr val="FF0000"/>
                </a:solidFill>
                <a:effectLst/>
                <a:latin typeface="Times New Roman" pitchFamily="18" charset="0"/>
                <a:ea typeface="Calibri" panose="020F0502020204030204" pitchFamily="34" charset="0"/>
                <a:cs typeface="Times New Roman" pitchFamily="18" charset="0"/>
              </a:rPr>
              <a:t> </a:t>
            </a:r>
            <a:r>
              <a:rPr lang="en-US" sz="4000" dirty="0" err="1">
                <a:solidFill>
                  <a:srgbClr val="FF0000"/>
                </a:solidFill>
                <a:effectLst/>
                <a:latin typeface="Times New Roman" pitchFamily="18" charset="0"/>
                <a:ea typeface="Calibri" panose="020F0502020204030204" pitchFamily="34" charset="0"/>
                <a:cs typeface="Times New Roman" pitchFamily="18" charset="0"/>
              </a:rPr>
              <a:t>văn</a:t>
            </a:r>
            <a:r>
              <a:rPr lang="en-US" sz="4000" dirty="0">
                <a:solidFill>
                  <a:srgbClr val="FF0000"/>
                </a:solidFill>
                <a:effectLst/>
                <a:latin typeface="Times New Roman" pitchFamily="18" charset="0"/>
                <a:ea typeface="Calibri" panose="020F0502020204030204" pitchFamily="34" charset="0"/>
                <a:cs typeface="Times New Roman" pitchFamily="18" charset="0"/>
              </a:rPr>
              <a:t> </a:t>
            </a:r>
            <a:r>
              <a:rPr lang="en-US" sz="4000" dirty="0" err="1">
                <a:solidFill>
                  <a:srgbClr val="FF0000"/>
                </a:solidFill>
                <a:effectLst/>
                <a:latin typeface="Times New Roman" pitchFamily="18" charset="0"/>
                <a:ea typeface="Calibri" panose="020F0502020204030204" pitchFamily="34" charset="0"/>
                <a:cs typeface="Times New Roman" pitchFamily="18" charset="0"/>
              </a:rPr>
              <a:t>mẫu</a:t>
            </a:r>
            <a:r>
              <a:rPr lang="en-US" sz="4000" dirty="0">
                <a:solidFill>
                  <a:srgbClr val="FF0000"/>
                </a:solidFill>
                <a:effectLst/>
                <a:latin typeface="Times New Roman" pitchFamily="18" charset="0"/>
                <a:ea typeface="Calibri" panose="020F0502020204030204" pitchFamily="34" charset="0"/>
                <a:cs typeface="Times New Roman" pitchFamily="18" charset="0"/>
              </a:rPr>
              <a:t>:</a:t>
            </a:r>
          </a:p>
          <a:p>
            <a:pPr indent="457200" algn="just"/>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một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em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bé</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sống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bè</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rất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tình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người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Trong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lúc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mấy</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đứa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em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họ</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kiêu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kì</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khinh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khỉnh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các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thì</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chị</a:t>
            </a:r>
            <a:r>
              <a:rPr lang="en-US" sz="3000" dirty="0">
                <a:solidFill>
                  <a:srgbClr val="000000"/>
                </a:solidFill>
                <a:effectLst/>
                <a:latin typeface="Times New Roman" pitchFamily="18" charset="0"/>
                <a:ea typeface="Calibri" panose="020F0502020204030204" pitchFamily="34" charset="0"/>
                <a:cs typeface="Times New Roman" pitchFamily="18" charset="0"/>
              </a:rPr>
              <a:t> Lan </a:t>
            </a:r>
            <a:r>
              <a:rPr lang="en-US" sz="3000" dirty="0" err="1">
                <a:solidFill>
                  <a:srgbClr val="000000"/>
                </a:solidFill>
                <a:effectLst/>
                <a:latin typeface="Times New Roman" pitchFamily="18" charset="0"/>
                <a:ea typeface="Calibri" panose="020F0502020204030204" pitchFamily="34" charset="0"/>
                <a:cs typeface="Times New Roman" pitchFamily="18" charset="0"/>
              </a:rPr>
              <a:t>rất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chan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hòa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chúng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Vì</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thế</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thấy</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chị</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em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đến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chúng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lộ</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vẻ</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vui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mừng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Gặp</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buổi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sớm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trong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gió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lạnh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đầu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mùa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nhìn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của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đối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nhỏ</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thằng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Cúc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thằng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Xuân</a:t>
            </a:r>
            <a:r>
              <a:rPr lang="en-US" sz="3000" dirty="0">
                <a:solidFill>
                  <a:srgbClr val="000000"/>
                </a:solidFill>
                <a:effectLst/>
                <a:latin typeface="Times New Roman" pitchFamily="18" charset="0"/>
                <a:ea typeface="Calibri" panose="020F0502020204030204" pitchFamily="34" charset="0"/>
                <a:cs typeface="Times New Roman" pitchFamily="18" charset="0"/>
              </a:rPr>
              <a:t>, con </a:t>
            </a:r>
            <a:r>
              <a:rPr lang="en-US" sz="3000" dirty="0" err="1">
                <a:solidFill>
                  <a:srgbClr val="000000"/>
                </a:solidFill>
                <a:effectLst/>
                <a:latin typeface="Times New Roman" pitchFamily="18" charset="0"/>
                <a:ea typeface="Calibri" panose="020F0502020204030204" pitchFamily="34" charset="0"/>
                <a:cs typeface="Times New Roman" pitchFamily="18" charset="0"/>
              </a:rPr>
              <a:t>Tí</a:t>
            </a:r>
            <a:r>
              <a:rPr lang="en-US" sz="3000" dirty="0">
                <a:solidFill>
                  <a:srgbClr val="000000"/>
                </a:solidFill>
                <a:effectLst/>
                <a:latin typeface="Times New Roman" pitchFamily="18" charset="0"/>
                <a:ea typeface="Calibri" panose="020F0502020204030204" pitchFamily="34" charset="0"/>
                <a:cs typeface="Times New Roman" pitchFamily="18" charset="0"/>
              </a:rPr>
              <a:t>, con </a:t>
            </a:r>
            <a:r>
              <a:rPr lang="en-US" sz="3000" dirty="0" err="1">
                <a:solidFill>
                  <a:srgbClr val="000000"/>
                </a:solidFill>
                <a:effectLst/>
                <a:latin typeface="Times New Roman" pitchFamily="18" charset="0"/>
                <a:ea typeface="Calibri" panose="020F0502020204030204" pitchFamily="34" charset="0"/>
                <a:cs typeface="Times New Roman" pitchFamily="18" charset="0"/>
              </a:rPr>
              <a:t>Túc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nhìn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yêu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thương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cảm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thông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cảnh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nghèo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của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Trời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lạnh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chúng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vẫn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ăn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mặc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không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khác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ngày</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thường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vần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bộ</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quần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áo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nâu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đã</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rách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vá</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nhiều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chỗ</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môi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chúng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tím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chỗ</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áo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quần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rách</a:t>
            </a:r>
            <a:r>
              <a:rPr lang="en-US" sz="3000" dirty="0">
                <a:solidFill>
                  <a:srgbClr val="000000"/>
                </a:solidFill>
                <a:effectLst/>
                <a:latin typeface="Times New Roman" pitchFamily="18" charset="0"/>
                <a:ea typeface="Calibri" panose="020F0502020204030204" pitchFamily="34" charset="0"/>
                <a:cs typeface="Times New Roman" pitchFamily="18" charset="0"/>
              </a:rPr>
              <a:t> "da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thịt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thâm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Mỗi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lần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làn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gió</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lạnh</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thổi</a:t>
            </a:r>
            <a:r>
              <a:rPr lang="en-US" sz="3000" dirty="0">
                <a:solidFill>
                  <a:srgbClr val="000000"/>
                </a:solidFill>
                <a:effectLst/>
                <a:latin typeface="Times New Roman" pitchFamily="18" charset="0"/>
                <a:ea typeface="Calibri" panose="020F0502020204030204" pitchFamily="34" charset="0"/>
                <a:cs typeface="Times New Roman" pitchFamily="18" charset="0"/>
              </a:rPr>
              <a:t> qua, </a:t>
            </a:r>
            <a:r>
              <a:rPr lang="en-US" sz="3000" dirty="0" err="1">
                <a:solidFill>
                  <a:srgbClr val="000000"/>
                </a:solidFill>
                <a:effectLst/>
                <a:latin typeface="Times New Roman" pitchFamily="18" charset="0"/>
                <a:ea typeface="Calibri" panose="020F0502020204030204" pitchFamily="34" charset="0"/>
                <a:cs typeface="Times New Roman" pitchFamily="18" charset="0"/>
              </a:rPr>
              <a:t>các</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nhỏ</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của</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lại</a:t>
            </a:r>
            <a:r>
              <a:rPr lang="en-US" sz="3000" dirty="0">
                <a:solidFill>
                  <a:srgbClr val="000000"/>
                </a:solidFill>
                <a:effectLst/>
                <a:latin typeface="Times New Roman" pitchFamily="18" charset="0"/>
                <a:ea typeface="Calibri" panose="020F0502020204030204" pitchFamily="34" charset="0"/>
                <a:cs typeface="Times New Roman" pitchFamily="18" charset="0"/>
              </a:rPr>
              <a:t> run </a:t>
            </a:r>
            <a:r>
              <a:rPr lang="en-US" sz="3000" dirty="0" err="1">
                <a:solidFill>
                  <a:srgbClr val="000000"/>
                </a:solidFill>
                <a:effectLst/>
                <a:latin typeface="Times New Roman" pitchFamily="18" charset="0"/>
                <a:ea typeface="Calibri" panose="020F0502020204030204" pitchFamily="34" charset="0"/>
                <a:cs typeface="Times New Roman" pitchFamily="18" charset="0"/>
              </a:rPr>
              <a:t>lên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và</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hai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hàm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răng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đập</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vào</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nhau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Biết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quan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tâm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đồng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loại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biết</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san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sẻ</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cảm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thông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bè</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chỉ</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có</a:t>
            </a:r>
            <a:r>
              <a:rPr lang="en-US" sz="3000" dirty="0">
                <a:solidFill>
                  <a:srgbClr val="000000"/>
                </a:solidFill>
                <a:effectLst/>
                <a:latin typeface="Times New Roman" pitchFamily="18" charset="0"/>
                <a:ea typeface="Calibri" panose="020F0502020204030204" pitchFamily="34" charset="0"/>
                <a:cs typeface="Times New Roman" pitchFamily="18" charset="0"/>
              </a:rPr>
              <a:t> ở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trái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tim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nhân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những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tấm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lòng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nhân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hậu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đã</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chơi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đã</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sống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với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bạn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bằng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trái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tim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nhân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ái</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bằng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tấm</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lòng</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nhân</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hậu</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như</a:t>
            </a:r>
            <a:r>
              <a:rPr lang="en-US" sz="3000" dirty="0">
                <a:solidFill>
                  <a:srgbClr val="000000"/>
                </a:solidFill>
                <a:effectLst/>
                <a:latin typeface="Times New Roman" pitchFamily="18" charset="0"/>
                <a:ea typeface="Calibri" panose="020F0502020204030204" pitchFamily="34" charset="0"/>
                <a:cs typeface="Times New Roman" pitchFamily="18" charset="0"/>
              </a:rPr>
              <a:t> </a:t>
            </a:r>
            <a:r>
              <a:rPr lang="en-US" sz="3000" dirty="0" err="1">
                <a:solidFill>
                  <a:srgbClr val="000000"/>
                </a:solidFill>
                <a:effectLst/>
                <a:latin typeface="Times New Roman" pitchFamily="18" charset="0"/>
                <a:ea typeface="Calibri" panose="020F0502020204030204" pitchFamily="34" charset="0"/>
                <a:cs typeface="Times New Roman" pitchFamily="18" charset="0"/>
              </a:rPr>
              <a:t>thế</a:t>
            </a:r>
            <a:r>
              <a:rPr lang="en-US" sz="3000" dirty="0">
                <a:solidFill>
                  <a:srgbClr val="000000"/>
                </a:solidFill>
                <a:effectLst/>
                <a:latin typeface="Times New Roman" pitchFamily="18" charset="0"/>
                <a:ea typeface="Calibri" panose="020F0502020204030204" pitchFamily="34" charset="0"/>
                <a:cs typeface="Times New Roman" pitchFamily="18" charset="0"/>
              </a:rPr>
              <a:t>!</a:t>
            </a:r>
            <a:r>
              <a:rPr lang="en-US" sz="3000" dirty="0">
                <a:solidFill>
                  <a:srgbClr val="FF0000"/>
                </a:solidFill>
                <a:effectLst/>
                <a:latin typeface="Times New Roman" pitchFamily="18" charset="0"/>
                <a:ea typeface="Calibri" panose="020F0502020204030204" pitchFamily="34" charset="0"/>
                <a:cs typeface="Times New Roman" pitchFamily="18" charset="0"/>
              </a:rPr>
              <a:t> </a:t>
            </a:r>
            <a:endParaRPr lang="en-US" sz="30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41296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809E7D4-152E-419D-BB35-5D75732503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2433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38FEBC9-D5EC-4371-8DD3-264075C16BFB}"/>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88BDF389-0B63-4936-A16B-1F9DB1FB1174}"/>
              </a:ext>
            </a:extLst>
          </p:cNvPr>
          <p:cNvSpPr txBox="1"/>
          <p:nvPr/>
        </p:nvSpPr>
        <p:spPr>
          <a:xfrm>
            <a:off x="215900" y="333059"/>
            <a:ext cx="11760200" cy="6370975"/>
          </a:xfrm>
          <a:prstGeom prst="rect">
            <a:avLst/>
          </a:prstGeom>
          <a:noFill/>
        </p:spPr>
        <p:txBody>
          <a:bodyPr wrap="square">
            <a:spAutoFit/>
          </a:bodyPr>
          <a:lstStyle/>
          <a:p>
            <a:pPr algn="just"/>
            <a:r>
              <a:rPr lang="en-US" sz="3400" b="1" dirty="0">
                <a:effectLst/>
                <a:latin typeface="Times New Roman" pitchFamily="18" charset="0"/>
                <a:cs typeface="Times New Roman" pitchFamily="18" charset="0"/>
              </a:rPr>
              <a:t>a.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a:t>
            </a:r>
            <a:r>
              <a:rPr lang="en-US" sz="3400" b="1" dirty="0">
                <a:effectLst/>
                <a:latin typeface="Times New Roman" pitchFamily="18" charset="0"/>
                <a:cs typeface="Times New Roman" pitchFamily="18" charset="0"/>
              </a:rPr>
              <a:t> Lan </a:t>
            </a:r>
            <a:r>
              <a:rPr lang="en-US" sz="3400" b="1" dirty="0" err="1">
                <a:effectLst/>
                <a:latin typeface="Times New Roman" pitchFamily="18" charset="0"/>
                <a:cs typeface="Times New Roman" pitchFamily="18" charset="0"/>
              </a:rPr>
              <a:t>sinh</a:t>
            </a:r>
            <a:r>
              <a:rPr lang="en-US" sz="3400" b="1" dirty="0">
                <a:effectLst/>
                <a:latin typeface="Times New Roman" pitchFamily="18" charset="0"/>
                <a:cs typeface="Times New Roman" pitchFamily="18" charset="0"/>
              </a:rPr>
              <a:t> ra </a:t>
            </a:r>
            <a:r>
              <a:rPr lang="en-US" sz="3400" b="1" dirty="0" err="1">
                <a:effectLst/>
                <a:latin typeface="Times New Roman" pitchFamily="18" charset="0"/>
                <a:cs typeface="Times New Roman" pitchFamily="18" charset="0"/>
              </a:rPr>
              <a:t>trong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gia</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đình</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khá</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giả</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b.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a:t>
            </a:r>
            <a:r>
              <a:rPr lang="en-US" sz="3400" b="1" dirty="0">
                <a:effectLst/>
                <a:latin typeface="Times New Roman" pitchFamily="18" charset="0"/>
                <a:cs typeface="Times New Roman" pitchFamily="18" charset="0"/>
              </a:rPr>
              <a:t> Lan </a:t>
            </a:r>
            <a:r>
              <a:rPr lang="en-US" sz="3400" b="1" dirty="0" err="1">
                <a:effectLst/>
                <a:latin typeface="Times New Roman" pitchFamily="18" charset="0"/>
                <a:cs typeface="Times New Roman" pitchFamily="18" charset="0"/>
              </a:rPr>
              <a:t>thương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chơi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với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những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bạn</a:t>
            </a:r>
            <a:r>
              <a:rPr lang="en-US" sz="3400" b="1" dirty="0">
                <a:effectLst/>
                <a:latin typeface="Times New Roman" pitchFamily="18" charset="0"/>
                <a:cs typeface="Times New Roman" pitchFamily="18" charset="0"/>
              </a:rPr>
              <a:t> ở </a:t>
            </a:r>
            <a:r>
              <a:rPr lang="en-US" sz="3400" b="1" dirty="0" err="1">
                <a:effectLst/>
                <a:latin typeface="Times New Roman" pitchFamily="18" charset="0"/>
                <a:cs typeface="Times New Roman" pitchFamily="18" charset="0"/>
              </a:rPr>
              <a:t>xóm</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gần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chợ</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c. </a:t>
            </a:r>
            <a:r>
              <a:rPr lang="en-US" sz="3400" b="1" dirty="0" err="1">
                <a:effectLst/>
                <a:latin typeface="Times New Roman" pitchFamily="18" charset="0"/>
                <a:cs typeface="Times New Roman" pitchFamily="18" charset="0"/>
              </a:rPr>
              <a:t>Tuy</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bạn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nghèo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nhưng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a:t>
            </a:r>
            <a:r>
              <a:rPr lang="en-US" sz="3400" b="1" dirty="0">
                <a:effectLst/>
                <a:latin typeface="Times New Roman" pitchFamily="18" charset="0"/>
                <a:cs typeface="Times New Roman" pitchFamily="18" charset="0"/>
              </a:rPr>
              <a:t> Lan </a:t>
            </a:r>
            <a:r>
              <a:rPr lang="en-US" sz="3400" b="1" dirty="0" err="1">
                <a:effectLst/>
                <a:latin typeface="Times New Roman" pitchFamily="18" charset="0"/>
                <a:cs typeface="Times New Roman" pitchFamily="18" charset="0"/>
              </a:rPr>
              <a:t>không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khinh</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bỉ</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coi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thường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như</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chị</a:t>
            </a:r>
            <a:r>
              <a:rPr lang="en-US" sz="3400" b="1" dirty="0">
                <a:effectLst/>
                <a:latin typeface="Times New Roman" pitchFamily="18" charset="0"/>
                <a:cs typeface="Times New Roman" pitchFamily="18" charset="0"/>
              </a:rPr>
              <a:t> me </a:t>
            </a:r>
            <a:r>
              <a:rPr lang="en-US" sz="3400" b="1" dirty="0" err="1">
                <a:effectLst/>
                <a:latin typeface="Times New Roman" pitchFamily="18" charset="0"/>
                <a:cs typeface="Times New Roman" pitchFamily="18" charset="0"/>
              </a:rPr>
              <a:t>họ</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của</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mình</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d. </a:t>
            </a:r>
            <a:r>
              <a:rPr lang="en-US" sz="3400" b="1" dirty="0" err="1">
                <a:effectLst/>
                <a:latin typeface="Times New Roman" pitchFamily="18" charset="0"/>
                <a:cs typeface="Times New Roman" pitchFamily="18" charset="0"/>
              </a:rPr>
              <a:t>Mùa</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đông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a:t>
            </a:r>
            <a:r>
              <a:rPr lang="en-US" sz="3400" b="1" dirty="0">
                <a:effectLst/>
                <a:latin typeface="Times New Roman" pitchFamily="18" charset="0"/>
                <a:cs typeface="Times New Roman" pitchFamily="18" charset="0"/>
              </a:rPr>
              <a:t> Lan </a:t>
            </a:r>
            <a:r>
              <a:rPr lang="en-US" sz="3400" b="1" dirty="0" err="1">
                <a:effectLst/>
                <a:latin typeface="Times New Roman" pitchFamily="18" charset="0"/>
                <a:cs typeface="Times New Roman" pitchFamily="18" charset="0"/>
              </a:rPr>
              <a:t>thấy</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Hiên</a:t>
            </a:r>
            <a:r>
              <a:rPr lang="en-US" sz="3400" b="1" dirty="0">
                <a:effectLst/>
                <a:latin typeface="Times New Roman" pitchFamily="18" charset="0"/>
                <a:cs typeface="Times New Roman" pitchFamily="18" charset="0"/>
              </a:rPr>
              <a:t> co </a:t>
            </a:r>
            <a:r>
              <a:rPr lang="en-US" sz="3400" b="1" dirty="0" err="1">
                <a:effectLst/>
                <a:latin typeface="Times New Roman" pitchFamily="18" charset="0"/>
                <a:cs typeface="Times New Roman" pitchFamily="18" charset="0"/>
              </a:rPr>
              <a:t>ro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vì</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không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có</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áo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mặc</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e.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muốn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cho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Hiên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chiếc</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áo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bông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của</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em</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Duyên</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f. </a:t>
            </a:r>
            <a:r>
              <a:rPr lang="en-US" sz="3400" b="1" dirty="0" err="1">
                <a:effectLst/>
                <a:latin typeface="Times New Roman" pitchFamily="18" charset="0"/>
                <a:cs typeface="Times New Roman" pitchFamily="18" charset="0"/>
              </a:rPr>
              <a:t>Chị</a:t>
            </a:r>
            <a:r>
              <a:rPr lang="en-US" sz="3400" b="1" dirty="0">
                <a:effectLst/>
                <a:latin typeface="Times New Roman" pitchFamily="18" charset="0"/>
                <a:cs typeface="Times New Roman" pitchFamily="18" charset="0"/>
              </a:rPr>
              <a:t> Lan </a:t>
            </a:r>
            <a:r>
              <a:rPr lang="en-US" sz="3400" b="1" dirty="0" err="1">
                <a:effectLst/>
                <a:latin typeface="Times New Roman" pitchFamily="18" charset="0"/>
                <a:cs typeface="Times New Roman" pitchFamily="18" charset="0"/>
              </a:rPr>
              <a:t>về</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lấy</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áo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của</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em</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Duyên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cho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Hiên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mặc</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g. </a:t>
            </a:r>
            <a:r>
              <a:rPr lang="en-US" sz="3400" b="1" dirty="0" err="1">
                <a:effectLst/>
                <a:latin typeface="Times New Roman" pitchFamily="18" charset="0"/>
                <a:cs typeface="Times New Roman" pitchFamily="18" charset="0"/>
              </a:rPr>
              <a:t>Sinh</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nói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với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vú</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già</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sẽ</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mách</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mợ</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vì</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cho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Hiên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áo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bông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của</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Duyên</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h.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a:t>
            </a:r>
            <a:r>
              <a:rPr lang="en-US" sz="3400" b="1" dirty="0">
                <a:effectLst/>
                <a:latin typeface="Times New Roman" pitchFamily="18" charset="0"/>
                <a:cs typeface="Times New Roman" pitchFamily="18" charset="0"/>
              </a:rPr>
              <a:t> Lan lo </a:t>
            </a:r>
            <a:r>
              <a:rPr lang="en-US" sz="3400" b="1" dirty="0" err="1">
                <a:effectLst/>
                <a:latin typeface="Times New Roman" pitchFamily="18" charset="0"/>
                <a:cs typeface="Times New Roman" pitchFamily="18" charset="0"/>
              </a:rPr>
              <a:t>lắng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đi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đòi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áo</a:t>
            </a:r>
            <a:r>
              <a:rPr lang="en-US" sz="3400" b="1" dirty="0">
                <a:effectLst/>
                <a:latin typeface="Times New Roman" pitchFamily="18" charset="0"/>
                <a:cs typeface="Times New Roman" pitchFamily="18" charset="0"/>
              </a:rPr>
              <a:t>.</a:t>
            </a:r>
          </a:p>
          <a:p>
            <a:pPr algn="just"/>
            <a:r>
              <a:rPr lang="en-US" sz="3400" b="1" dirty="0">
                <a:effectLst/>
                <a:latin typeface="Times New Roman" pitchFamily="18" charset="0"/>
                <a:cs typeface="Times New Roman" pitchFamily="18" charset="0"/>
              </a:rPr>
              <a:t>k. </a:t>
            </a:r>
            <a:r>
              <a:rPr lang="en-US" sz="3400" b="1" dirty="0" err="1">
                <a:effectLst/>
                <a:latin typeface="Times New Roman" pitchFamily="18" charset="0"/>
                <a:cs typeface="Times New Roman" pitchFamily="18" charset="0"/>
              </a:rPr>
              <a:t>Mẹ</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Hiên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đến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trả</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áo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mẹ</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a:t>
            </a:r>
            <a:r>
              <a:rPr lang="en-US" sz="3400" b="1" dirty="0">
                <a:effectLst/>
                <a:latin typeface="Times New Roman" pitchFamily="18" charset="0"/>
                <a:cs typeface="Times New Roman" pitchFamily="18" charset="0"/>
              </a:rPr>
              <a:t> Lan </a:t>
            </a:r>
            <a:r>
              <a:rPr lang="en-US" sz="3400" b="1" dirty="0" err="1">
                <a:effectLst/>
                <a:latin typeface="Times New Roman" pitchFamily="18" charset="0"/>
                <a:cs typeface="Times New Roman" pitchFamily="18" charset="0"/>
              </a:rPr>
              <a:t>cho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vay</a:t>
            </a:r>
            <a:r>
              <a:rPr lang="en-US" sz="3400" b="1" dirty="0">
                <a:effectLst/>
                <a:latin typeface="Times New Roman" pitchFamily="18" charset="0"/>
                <a:cs typeface="Times New Roman" pitchFamily="18" charset="0"/>
              </a:rPr>
              <a:t> 5 </a:t>
            </a:r>
            <a:r>
              <a:rPr lang="en-US" sz="3400" b="1" dirty="0" err="1">
                <a:effectLst/>
                <a:latin typeface="Times New Roman" pitchFamily="18" charset="0"/>
                <a:cs typeface="Times New Roman" pitchFamily="18" charset="0"/>
              </a:rPr>
              <a:t>hào</a:t>
            </a:r>
            <a:r>
              <a:rPr lang="en-US" sz="3400" b="1" dirty="0">
                <a:effectLst/>
                <a:latin typeface="Times New Roman" pitchFamily="18" charset="0"/>
                <a:cs typeface="Times New Roman" pitchFamily="18" charset="0"/>
              </a:rPr>
              <a:t>.</a:t>
            </a:r>
          </a:p>
          <a:p>
            <a:pPr algn="just"/>
            <a:r>
              <a:rPr lang="en-US" sz="3400" b="1" dirty="0" err="1">
                <a:effectLst/>
                <a:latin typeface="Times New Roman" pitchFamily="18" charset="0"/>
                <a:cs typeface="Times New Roman" pitchFamily="18" charset="0"/>
              </a:rPr>
              <a:t>i</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Sơn</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a:t>
            </a:r>
            <a:r>
              <a:rPr lang="en-US" sz="3400" b="1" dirty="0">
                <a:effectLst/>
                <a:latin typeface="Times New Roman" pitchFamily="18" charset="0"/>
                <a:cs typeface="Times New Roman" pitchFamily="18" charset="0"/>
              </a:rPr>
              <a:t> Lan </a:t>
            </a:r>
            <a:r>
              <a:rPr lang="en-US" sz="3400" b="1" dirty="0" err="1">
                <a:effectLst/>
                <a:latin typeface="Times New Roman" pitchFamily="18" charset="0"/>
                <a:cs typeface="Times New Roman" pitchFamily="18" charset="0"/>
              </a:rPr>
              <a:t>được</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mẹ</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ôm</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vào</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lòng</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âu</a:t>
            </a:r>
            <a:r>
              <a:rPr lang="en-US" sz="3400" b="1" dirty="0">
                <a:effectLst/>
                <a:latin typeface="Times New Roman" pitchFamily="18" charset="0"/>
                <a:cs typeface="Times New Roman" pitchFamily="18" charset="0"/>
              </a:rPr>
              <a:t> </a:t>
            </a:r>
            <a:r>
              <a:rPr lang="en-US" sz="3400" b="1" dirty="0" err="1">
                <a:effectLst/>
                <a:latin typeface="Times New Roman" pitchFamily="18" charset="0"/>
                <a:cs typeface="Times New Roman" pitchFamily="18" charset="0"/>
              </a:rPr>
              <a:t>yếm</a:t>
            </a:r>
            <a:r>
              <a:rPr lang="en-US" sz="3400" b="1" dirty="0">
                <a:effectLst/>
                <a:latin typeface="Times New Roman" pitchFamily="18" charset="0"/>
                <a:cs typeface="Times New Roman" pitchFamily="18" charset="0"/>
              </a:rPr>
              <a:t>.</a:t>
            </a:r>
            <a:endParaRPr lang="en-US" sz="3400" b="1"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40426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a:extLst>
              <a:ext uri="{FF2B5EF4-FFF2-40B4-BE49-F238E27FC236}">
                <a16:creationId xmlns:a16="http://schemas.microsoft.com/office/drawing/2014/main" xmlns="" id="{5A654C9D-02F1-425C-8B40-1DC53EC8C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536"/>
            <a:ext cx="12192000" cy="5968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77EB620-7C68-4ACD-8331-72FEBC2C0F62}"/>
              </a:ext>
            </a:extLst>
          </p:cNvPr>
          <p:cNvSpPr txBox="1"/>
          <p:nvPr/>
        </p:nvSpPr>
        <p:spPr>
          <a:xfrm flipH="1">
            <a:off x="551100" y="1414213"/>
            <a:ext cx="10797310" cy="4093428"/>
          </a:xfrm>
          <a:prstGeom prst="rect">
            <a:avLst/>
          </a:prstGeom>
          <a:noFill/>
        </p:spPr>
        <p:txBody>
          <a:bodyPr wrap="square" rtlCol="0">
            <a:spAutoFit/>
          </a:bodyPr>
          <a:lstStyle/>
          <a:p>
            <a:pPr algn="ctr"/>
            <a:r>
              <a:rPr lang="en-US" sz="13000" dirty="0">
                <a:solidFill>
                  <a:srgbClr val="FF0000"/>
                </a:solidFill>
                <a:latin typeface="Times New Roman" pitchFamily="18" charset="0"/>
                <a:cs typeface="Times New Roman" pitchFamily="18" charset="0"/>
              </a:rPr>
              <a:t>I. </a:t>
            </a:r>
            <a:r>
              <a:rPr lang="en-US" sz="13000" dirty="0" err="1">
                <a:solidFill>
                  <a:srgbClr val="FF0000"/>
                </a:solidFill>
                <a:latin typeface="Times New Roman" pitchFamily="18" charset="0"/>
                <a:cs typeface="Times New Roman" pitchFamily="18" charset="0"/>
              </a:rPr>
              <a:t>Tìm</a:t>
            </a:r>
            <a:r>
              <a:rPr lang="en-US" sz="13000" dirty="0">
                <a:solidFill>
                  <a:srgbClr val="FF0000"/>
                </a:solidFill>
                <a:latin typeface="Times New Roman" pitchFamily="18" charset="0"/>
                <a:cs typeface="Times New Roman" pitchFamily="18" charset="0"/>
              </a:rPr>
              <a:t> </a:t>
            </a:r>
            <a:r>
              <a:rPr lang="en-US" sz="13000" dirty="0" err="1">
                <a:solidFill>
                  <a:srgbClr val="FF0000"/>
                </a:solidFill>
                <a:latin typeface="Times New Roman" pitchFamily="18" charset="0"/>
                <a:cs typeface="Times New Roman" pitchFamily="18" charset="0"/>
              </a:rPr>
              <a:t>hiểu</a:t>
            </a:r>
            <a:r>
              <a:rPr lang="en-US" sz="13000" dirty="0">
                <a:solidFill>
                  <a:srgbClr val="FF0000"/>
                </a:solidFill>
                <a:latin typeface="Times New Roman" pitchFamily="18" charset="0"/>
                <a:cs typeface="Times New Roman" pitchFamily="18" charset="0"/>
              </a:rPr>
              <a:t> </a:t>
            </a:r>
            <a:r>
              <a:rPr lang="en-US" sz="13000" dirty="0" err="1">
                <a:solidFill>
                  <a:srgbClr val="FF0000"/>
                </a:solidFill>
                <a:latin typeface="Times New Roman" pitchFamily="18" charset="0"/>
                <a:cs typeface="Times New Roman" pitchFamily="18" charset="0"/>
              </a:rPr>
              <a:t>chung</a:t>
            </a:r>
            <a:endParaRPr lang="en-SG" sz="13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1163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D63FDC-5773-4FFE-8D74-B6A55019BB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0647" y="164181"/>
            <a:ext cx="8273902" cy="6944832"/>
          </a:xfrm>
          <a:prstGeom prst="rect">
            <a:avLst/>
          </a:prstGeom>
        </p:spPr>
      </p:pic>
      <p:pic>
        <p:nvPicPr>
          <p:cNvPr id="5" name="Picture 4">
            <a:extLst>
              <a:ext uri="{FF2B5EF4-FFF2-40B4-BE49-F238E27FC236}">
                <a16:creationId xmlns:a16="http://schemas.microsoft.com/office/drawing/2014/main" xmlns="" id="{4283A39E-E5C1-4FA3-B5E6-6C0FAD2A0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693" y="1255158"/>
            <a:ext cx="5949548" cy="5949548"/>
          </a:xfrm>
          <a:prstGeom prst="rect">
            <a:avLst/>
          </a:prstGeom>
        </p:spPr>
      </p:pic>
      <p:sp>
        <p:nvSpPr>
          <p:cNvPr id="6" name="文本框 21">
            <a:extLst>
              <a:ext uri="{FF2B5EF4-FFF2-40B4-BE49-F238E27FC236}">
                <a16:creationId xmlns:a16="http://schemas.microsoft.com/office/drawing/2014/main" xmlns="" id="{B8EC48C1-088F-4EB8-9A13-CD32519D4F16}"/>
              </a:ext>
            </a:extLst>
          </p:cNvPr>
          <p:cNvSpPr txBox="1"/>
          <p:nvPr/>
        </p:nvSpPr>
        <p:spPr>
          <a:xfrm>
            <a:off x="4102325" y="2105561"/>
            <a:ext cx="6870546" cy="1323439"/>
          </a:xfrm>
          <a:prstGeom prst="rect">
            <a:avLst/>
          </a:prstGeom>
          <a:noFill/>
        </p:spPr>
        <p:txBody>
          <a:bodyPr wrap="square" rtlCol="0">
            <a:spAutoFit/>
          </a:bodyPr>
          <a:lstStyle/>
          <a:p>
            <a:pPr algn="ctr"/>
            <a:r>
              <a:rPr lang="en-US" altLang="zh-CN" sz="8000" dirty="0" err="1">
                <a:solidFill>
                  <a:schemeClr val="bg1"/>
                </a:solidFill>
                <a:latin typeface="Times New Roman" pitchFamily="18" charset="0"/>
                <a:cs typeface="Times New Roman" pitchFamily="18" charset="0"/>
                <a:sym typeface="+mn-lt"/>
              </a:rPr>
              <a:t>Trình</a:t>
            </a:r>
            <a:r>
              <a:rPr lang="en-US" altLang="zh-CN" sz="8000" dirty="0">
                <a:solidFill>
                  <a:schemeClr val="bg1"/>
                </a:solidFill>
                <a:latin typeface="Times New Roman" pitchFamily="18" charset="0"/>
                <a:cs typeface="Times New Roman" pitchFamily="18" charset="0"/>
                <a:sym typeface="+mn-lt"/>
              </a:rPr>
              <a:t> </a:t>
            </a:r>
            <a:r>
              <a:rPr lang="en-US" altLang="zh-CN" sz="8000" dirty="0" err="1">
                <a:solidFill>
                  <a:schemeClr val="bg1"/>
                </a:solidFill>
                <a:latin typeface="Times New Roman" pitchFamily="18" charset="0"/>
                <a:cs typeface="Times New Roman" pitchFamily="18" charset="0"/>
                <a:sym typeface="+mn-lt"/>
              </a:rPr>
              <a:t>bày</a:t>
            </a:r>
            <a:r>
              <a:rPr lang="en-US" altLang="zh-CN" sz="8000" dirty="0">
                <a:solidFill>
                  <a:schemeClr val="bg1"/>
                </a:solidFill>
                <a:latin typeface="Times New Roman" pitchFamily="18" charset="0"/>
                <a:cs typeface="Times New Roman" pitchFamily="18" charset="0"/>
                <a:sym typeface="+mn-lt"/>
              </a:rPr>
              <a:t> </a:t>
            </a:r>
            <a:r>
              <a:rPr lang="en-US" altLang="zh-CN" sz="8000" dirty="0" err="1">
                <a:solidFill>
                  <a:schemeClr val="bg1"/>
                </a:solidFill>
                <a:latin typeface="Times New Roman" pitchFamily="18" charset="0"/>
                <a:cs typeface="Times New Roman" pitchFamily="18" charset="0"/>
                <a:sym typeface="+mn-lt"/>
              </a:rPr>
              <a:t>dự</a:t>
            </a:r>
            <a:r>
              <a:rPr lang="en-US" altLang="zh-CN" sz="8000" dirty="0">
                <a:solidFill>
                  <a:schemeClr val="bg1"/>
                </a:solidFill>
                <a:latin typeface="Times New Roman" pitchFamily="18" charset="0"/>
                <a:cs typeface="Times New Roman" pitchFamily="18" charset="0"/>
                <a:sym typeface="+mn-lt"/>
              </a:rPr>
              <a:t> </a:t>
            </a:r>
            <a:r>
              <a:rPr lang="en-US" altLang="zh-CN" sz="8000" dirty="0" err="1">
                <a:solidFill>
                  <a:schemeClr val="bg1"/>
                </a:solidFill>
                <a:latin typeface="Times New Roman" pitchFamily="18" charset="0"/>
                <a:cs typeface="Times New Roman" pitchFamily="18" charset="0"/>
                <a:sym typeface="+mn-lt"/>
              </a:rPr>
              <a:t>án</a:t>
            </a:r>
            <a:endParaRPr lang="en-US" altLang="zh-CN" sz="8000" dirty="0">
              <a:solidFill>
                <a:schemeClr val="bg1"/>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379517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TotalTime>
  <Words>4009</Words>
  <Application>Microsoft Office PowerPoint</Application>
  <PresentationFormat>Custom</PresentationFormat>
  <Paragraphs>312</Paragraphs>
  <Slides>66</Slides>
  <Notes>25</Notes>
  <HiddenSlides>0</HiddenSlides>
  <MMClips>18</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maianh</cp:lastModifiedBy>
  <cp:revision>86</cp:revision>
  <dcterms:created xsi:type="dcterms:W3CDTF">2021-07-14T11:01:56Z</dcterms:created>
  <dcterms:modified xsi:type="dcterms:W3CDTF">2021-08-24T10:25:53Z</dcterms:modified>
</cp:coreProperties>
</file>