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18699" r:id="rId2"/>
    <p:sldId id="18676" r:id="rId3"/>
    <p:sldId id="256" r:id="rId4"/>
    <p:sldId id="18700" r:id="rId5"/>
    <p:sldId id="272" r:id="rId6"/>
    <p:sldId id="291" r:id="rId7"/>
    <p:sldId id="18702" r:id="rId8"/>
    <p:sldId id="18706" r:id="rId9"/>
    <p:sldId id="18715" r:id="rId10"/>
    <p:sldId id="18710" r:id="rId11"/>
    <p:sldId id="18713" r:id="rId12"/>
    <p:sldId id="18711" r:id="rId13"/>
    <p:sldId id="18716" r:id="rId14"/>
    <p:sldId id="18712" r:id="rId15"/>
    <p:sldId id="380" r:id="rId16"/>
    <p:sldId id="18704" r:id="rId17"/>
    <p:sldId id="18719" r:id="rId18"/>
    <p:sldId id="18718" r:id="rId19"/>
    <p:sldId id="18726" r:id="rId20"/>
    <p:sldId id="18727" r:id="rId21"/>
    <p:sldId id="18728" r:id="rId22"/>
    <p:sldId id="18729" r:id="rId23"/>
    <p:sldId id="18705" r:id="rId24"/>
    <p:sldId id="263" r:id="rId25"/>
    <p:sldId id="259" r:id="rId26"/>
    <p:sldId id="366" r:id="rId27"/>
    <p:sldId id="371" r:id="rId28"/>
    <p:sldId id="374" r:id="rId29"/>
    <p:sldId id="375" r:id="rId30"/>
    <p:sldId id="18730" r:id="rId31"/>
    <p:sldId id="18725" r:id="rId32"/>
    <p:sldId id="377" r:id="rId33"/>
  </p:sldIdLst>
  <p:sldSz cx="9144000" cy="5143500" type="screen16x9"/>
  <p:notesSz cx="6858000" cy="9144000"/>
  <p:embeddedFontLst>
    <p:embeddedFont>
      <p:font typeface="Nunito" charset="0"/>
      <p:regular r:id="rId35"/>
      <p:bold r:id="rId36"/>
      <p:italic r:id="rId37"/>
      <p:boldItalic r:id="rId38"/>
    </p:embeddedFont>
    <p:embeddedFont>
      <p:font typeface="#9Slide03 Arima Madurai" charset="0"/>
      <p:regular r:id="rId39"/>
    </p:embeddedFont>
    <p:embeddedFont>
      <p:font typeface="Calibri" pitchFamily="34" charset="0"/>
      <p:regular r:id="rId40"/>
      <p:bold r:id="rId41"/>
      <p:italic r:id="rId42"/>
      <p:boldItalic r:id="rId43"/>
    </p:embeddedFont>
    <p:embeddedFont>
      <p:font typeface="Gloria Hallelujah"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C8"/>
    <a:srgbClr val="D2EBB7"/>
    <a:srgbClr val="E4D3F1"/>
    <a:srgbClr val="BA8CDC"/>
    <a:srgbClr val="FFB1BD"/>
    <a:srgbClr val="C9F1FF"/>
    <a:srgbClr val="AEE9EF"/>
    <a:srgbClr val="90D1D3"/>
    <a:srgbClr val="92D050"/>
    <a:srgbClr val="FFB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018973A-8BF6-4C0E-A05A-6F78E16FD5A0}">
  <a:tblStyle styleId="{7018973A-8BF6-4C0E-A05A-6F78E16FD5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78" autoAdjust="0"/>
    <p:restoredTop sz="93457" autoAdjust="0"/>
  </p:normalViewPr>
  <p:slideViewPr>
    <p:cSldViewPr snapToGrid="0">
      <p:cViewPr>
        <p:scale>
          <a:sx n="75" d="100"/>
          <a:sy n="75" d="100"/>
        </p:scale>
        <p:origin x="-1020" y="-3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56855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Khi </a:t>
            </a:r>
            <a:r>
              <a:rPr lang="en-US" dirty="0" err="1"/>
              <a:t>viết</a:t>
            </a:r>
            <a:r>
              <a:rPr lang="en-US" dirty="0"/>
              <a:t> </a:t>
            </a:r>
            <a:r>
              <a:rPr lang="en-US" dirty="0" err="1"/>
              <a:t>bài</a:t>
            </a:r>
            <a:r>
              <a:rPr lang="en-US" dirty="0"/>
              <a:t> </a:t>
            </a:r>
            <a:r>
              <a:rPr lang="en-US" dirty="0" err="1"/>
              <a:t>cta</a:t>
            </a:r>
            <a:r>
              <a:rPr lang="en-US" dirty="0"/>
              <a:t> </a:t>
            </a:r>
            <a:r>
              <a:rPr lang="en-US" dirty="0" err="1"/>
              <a:t>cần</a:t>
            </a:r>
            <a:r>
              <a:rPr lang="en-US" dirty="0"/>
              <a:t> </a:t>
            </a:r>
            <a:r>
              <a:rPr lang="en-US" dirty="0" err="1"/>
              <a:t>lưu</a:t>
            </a:r>
            <a:r>
              <a:rPr lang="en-US" dirty="0"/>
              <a:t> ý </a:t>
            </a:r>
            <a:r>
              <a:rPr lang="en-US" dirty="0" err="1"/>
              <a:t>điều</a:t>
            </a:r>
            <a:r>
              <a:rPr lang="en-US" dirty="0"/>
              <a:t> </a:t>
            </a:r>
            <a:r>
              <a:rPr lang="en-US" dirty="0" err="1"/>
              <a:t>gì</a:t>
            </a:r>
            <a:r>
              <a:rPr lang="en-US" dirty="0"/>
              <a:t>:</a:t>
            </a:r>
          </a:p>
          <a:p>
            <a:pPr marL="285750" lvl="0" indent="-285750" algn="l" rtl="0">
              <a:spcBef>
                <a:spcPts val="0"/>
              </a:spcBef>
              <a:spcAft>
                <a:spcPts val="0"/>
              </a:spcAft>
              <a:buFontTx/>
              <a:buChar char="-"/>
            </a:pPr>
            <a:r>
              <a:rPr lang="en-US" dirty="0" err="1"/>
              <a:t>Bám</a:t>
            </a:r>
            <a:r>
              <a:rPr lang="en-US" dirty="0"/>
              <a:t> </a:t>
            </a:r>
            <a:r>
              <a:rPr lang="en-US" dirty="0" err="1"/>
              <a:t>sát</a:t>
            </a:r>
            <a:r>
              <a:rPr lang="en-US" dirty="0"/>
              <a:t> </a:t>
            </a:r>
            <a:r>
              <a:rPr lang="en-US" dirty="0" err="1"/>
              <a:t>dàn</a:t>
            </a:r>
            <a:r>
              <a:rPr lang="en-US" dirty="0"/>
              <a:t> ý</a:t>
            </a:r>
          </a:p>
          <a:p>
            <a:pPr marL="285750" lvl="0" indent="-285750" algn="l" rtl="0">
              <a:spcBef>
                <a:spcPts val="0"/>
              </a:spcBef>
              <a:spcAft>
                <a:spcPts val="0"/>
              </a:spcAft>
              <a:buFontTx/>
              <a:buChar char="-"/>
            </a:pPr>
            <a:r>
              <a:rPr lang="en-US" dirty="0" err="1"/>
              <a:t>Nhất</a:t>
            </a:r>
            <a:r>
              <a:rPr lang="en-US" dirty="0"/>
              <a:t> </a:t>
            </a:r>
            <a:r>
              <a:rPr lang="en-US" dirty="0" err="1"/>
              <a:t>quán</a:t>
            </a:r>
            <a:r>
              <a:rPr lang="en-US" dirty="0"/>
              <a:t> </a:t>
            </a:r>
            <a:r>
              <a:rPr lang="en-US" dirty="0" err="1"/>
              <a:t>về</a:t>
            </a:r>
            <a:r>
              <a:rPr lang="en-US" dirty="0"/>
              <a:t> </a:t>
            </a:r>
            <a:r>
              <a:rPr lang="en-US" dirty="0" err="1"/>
              <a:t>ngôi</a:t>
            </a:r>
            <a:r>
              <a:rPr lang="en-US" dirty="0"/>
              <a:t> </a:t>
            </a:r>
            <a:r>
              <a:rPr lang="en-US" dirty="0" err="1"/>
              <a:t>kể</a:t>
            </a:r>
            <a:endParaRPr lang="en-US" dirty="0"/>
          </a:p>
          <a:p>
            <a:pPr marL="285750" lvl="0" indent="-285750" algn="l" rtl="0">
              <a:spcBef>
                <a:spcPts val="0"/>
              </a:spcBef>
              <a:spcAft>
                <a:spcPts val="0"/>
              </a:spcAft>
              <a:buFontTx/>
              <a:buChar char="-"/>
            </a:pPr>
            <a:r>
              <a:rPr lang="en-US" dirty="0" err="1"/>
              <a:t>Sử</a:t>
            </a:r>
            <a:r>
              <a:rPr lang="en-US" dirty="0"/>
              <a:t> </a:t>
            </a:r>
            <a:r>
              <a:rPr lang="en-US" dirty="0" err="1"/>
              <a:t>dụng</a:t>
            </a:r>
            <a:r>
              <a:rPr lang="en-US" dirty="0"/>
              <a:t> </a:t>
            </a:r>
            <a:r>
              <a:rPr lang="en-US" dirty="0" err="1"/>
              <a:t>các</a:t>
            </a:r>
            <a:r>
              <a:rPr lang="en-US" dirty="0"/>
              <a:t> </a:t>
            </a:r>
            <a:r>
              <a:rPr lang="en-US" dirty="0" err="1"/>
              <a:t>yếu</a:t>
            </a:r>
            <a:r>
              <a:rPr lang="en-US" dirty="0"/>
              <a:t> </a:t>
            </a:r>
            <a:r>
              <a:rPr lang="en-US" dirty="0" err="1"/>
              <a:t>tố</a:t>
            </a:r>
            <a:r>
              <a:rPr lang="en-US" dirty="0"/>
              <a:t> </a:t>
            </a:r>
            <a:r>
              <a:rPr lang="en-US" dirty="0" err="1"/>
              <a:t>khác</a:t>
            </a:r>
            <a:r>
              <a:rPr lang="en-US" dirty="0"/>
              <a:t> </a:t>
            </a:r>
            <a:r>
              <a:rPr lang="en-US" dirty="0" err="1"/>
              <a:t>của</a:t>
            </a:r>
            <a:r>
              <a:rPr lang="en-US" dirty="0"/>
              <a:t> </a:t>
            </a:r>
            <a:r>
              <a:rPr lang="en-US" dirty="0" err="1"/>
              <a:t>truyện</a:t>
            </a:r>
            <a:r>
              <a:rPr lang="en-US" dirty="0"/>
              <a:t> </a:t>
            </a:r>
            <a:r>
              <a:rPr lang="en-US" dirty="0" err="1"/>
              <a:t>mà</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học</a:t>
            </a:r>
            <a:r>
              <a:rPr lang="en-US" dirty="0"/>
              <a:t> </a:t>
            </a:r>
            <a:r>
              <a:rPr lang="en-US" dirty="0" err="1"/>
              <a:t>trong</a:t>
            </a:r>
            <a:r>
              <a:rPr lang="en-US" dirty="0"/>
              <a:t> </a:t>
            </a:r>
            <a:r>
              <a:rPr lang="en-US" dirty="0" err="1"/>
              <a:t>phần</a:t>
            </a:r>
            <a:r>
              <a:rPr lang="en-US" dirty="0"/>
              <a:t> tri </a:t>
            </a:r>
            <a:r>
              <a:rPr lang="en-US" dirty="0" err="1"/>
              <a:t>thức</a:t>
            </a:r>
            <a:r>
              <a:rPr lang="en-US" dirty="0"/>
              <a:t> </a:t>
            </a:r>
            <a:r>
              <a:rPr lang="en-US" dirty="0" err="1"/>
              <a:t>ngữ</a:t>
            </a:r>
            <a:r>
              <a:rPr lang="en-US" dirty="0"/>
              <a:t> </a:t>
            </a:r>
            <a:r>
              <a:rPr lang="en-US" dirty="0" err="1"/>
              <a:t>văn</a:t>
            </a:r>
            <a:r>
              <a:rPr lang="en-US" dirty="0"/>
              <a:t>: </a:t>
            </a:r>
            <a:r>
              <a:rPr lang="en-US" dirty="0" err="1"/>
              <a:t>cốt</a:t>
            </a:r>
            <a:r>
              <a:rPr lang="en-US" dirty="0"/>
              <a:t> </a:t>
            </a:r>
            <a:r>
              <a:rPr lang="en-US" dirty="0" err="1"/>
              <a:t>truyện</a:t>
            </a:r>
            <a:r>
              <a:rPr lang="en-US" dirty="0"/>
              <a:t>, </a:t>
            </a:r>
            <a:r>
              <a:rPr lang="en-US" dirty="0" err="1"/>
              <a:t>nhân</a:t>
            </a:r>
            <a:r>
              <a:rPr lang="en-US" dirty="0"/>
              <a:t> </a:t>
            </a:r>
            <a:r>
              <a:rPr lang="en-US" dirty="0" err="1"/>
              <a:t>vật</a:t>
            </a:r>
            <a:r>
              <a:rPr lang="en-US" dirty="0"/>
              <a:t>, </a:t>
            </a:r>
            <a:r>
              <a:rPr lang="en-US" dirty="0" err="1"/>
              <a:t>lời</a:t>
            </a:r>
            <a:r>
              <a:rPr lang="en-US" dirty="0"/>
              <a:t> </a:t>
            </a:r>
            <a:r>
              <a:rPr lang="en-US" dirty="0" err="1"/>
              <a:t>người</a:t>
            </a:r>
            <a:r>
              <a:rPr lang="en-US" dirty="0"/>
              <a:t> </a:t>
            </a:r>
            <a:r>
              <a:rPr lang="en-US" dirty="0" err="1"/>
              <a:t>kể</a:t>
            </a:r>
            <a:r>
              <a:rPr lang="en-US" dirty="0"/>
              <a:t> </a:t>
            </a:r>
            <a:r>
              <a:rPr lang="en-US" dirty="0" err="1"/>
              <a:t>chuyện</a:t>
            </a:r>
            <a:r>
              <a:rPr lang="en-US" dirty="0"/>
              <a:t>, </a:t>
            </a:r>
            <a:r>
              <a:rPr lang="en-US" dirty="0" err="1"/>
              <a:t>lời</a:t>
            </a:r>
            <a:r>
              <a:rPr lang="en-US" dirty="0"/>
              <a:t> </a:t>
            </a:r>
            <a:r>
              <a:rPr lang="en-US" dirty="0" err="1"/>
              <a:t>nhân</a:t>
            </a:r>
            <a:r>
              <a:rPr lang="en-US" dirty="0"/>
              <a:t> </a:t>
            </a:r>
            <a:r>
              <a:rPr lang="en-US" dirty="0" err="1"/>
              <a:t>vật</a:t>
            </a:r>
            <a:r>
              <a:rPr lang="en-US" dirty="0"/>
              <a:t> …</a:t>
            </a:r>
          </a:p>
          <a:p>
            <a:pPr lvl="0" algn="l" rtl="0">
              <a:spcBef>
                <a:spcPts val="0"/>
              </a:spcBef>
              <a:spcAft>
                <a:spcPts val="0"/>
              </a:spcAft>
            </a:pPr>
            <a:endParaRPr lang="en-US" dirty="0"/>
          </a:p>
          <a:p>
            <a:pPr lvl="0" algn="l" rtl="0">
              <a:spcBef>
                <a:spcPts val="0"/>
              </a:spcBef>
              <a:spcAft>
                <a:spcPts val="0"/>
              </a:spcAft>
            </a:pPr>
            <a:endParaRPr lang="en-US" dirty="0"/>
          </a:p>
          <a:p>
            <a:pPr lvl="0" algn="l" rtl="0">
              <a:spcBef>
                <a:spcPts val="0"/>
              </a:spcBef>
              <a:spcAft>
                <a:spcPts val="0"/>
              </a:spcAft>
            </a:pPr>
            <a:r>
              <a:rPr lang="en-US" dirty="0" err="1"/>
              <a:t>Tại</a:t>
            </a:r>
            <a:r>
              <a:rPr lang="en-US" dirty="0"/>
              <a:t> </a:t>
            </a:r>
            <a:r>
              <a:rPr lang="en-US" dirty="0" err="1"/>
              <a:t>sao</a:t>
            </a:r>
            <a:r>
              <a:rPr lang="en-US" dirty="0"/>
              <a:t> </a:t>
            </a:r>
            <a:r>
              <a:rPr lang="en-US" dirty="0" err="1"/>
              <a:t>chọn</a:t>
            </a:r>
            <a:r>
              <a:rPr lang="en-US" dirty="0"/>
              <a:t> </a:t>
            </a:r>
            <a:r>
              <a:rPr lang="en-US" dirty="0" err="1"/>
              <a:t>xưng</a:t>
            </a:r>
            <a:r>
              <a:rPr lang="en-US" dirty="0"/>
              <a:t> </a:t>
            </a:r>
            <a:r>
              <a:rPr lang="en-US" dirty="0" err="1"/>
              <a:t>tôi</a:t>
            </a:r>
            <a:r>
              <a:rPr lang="en-US" dirty="0"/>
              <a:t>? </a:t>
            </a:r>
            <a:r>
              <a:rPr lang="en-US" dirty="0">
                <a:sym typeface="Wingdings" panose="05000000000000000000" pitchFamily="2" charset="2"/>
              </a:rPr>
              <a:t> Nghe </a:t>
            </a:r>
            <a:r>
              <a:rPr lang="en-US" dirty="0" err="1">
                <a:sym typeface="Wingdings" panose="05000000000000000000" pitchFamily="2" charset="2"/>
              </a:rPr>
              <a:t>trưởng</a:t>
            </a:r>
            <a:r>
              <a:rPr lang="en-US" dirty="0">
                <a:sym typeface="Wingdings" panose="05000000000000000000" pitchFamily="2" charset="2"/>
              </a:rPr>
              <a:t> </a:t>
            </a:r>
            <a:r>
              <a:rPr lang="en-US" dirty="0" err="1">
                <a:sym typeface="Wingdings" panose="05000000000000000000" pitchFamily="2" charset="2"/>
              </a:rPr>
              <a:t>thành</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trải</a:t>
            </a:r>
            <a:r>
              <a:rPr lang="en-US" dirty="0">
                <a:sym typeface="Wingdings" panose="05000000000000000000" pitchFamily="2" charset="2"/>
              </a:rPr>
              <a:t> qua , </a:t>
            </a:r>
            <a:r>
              <a:rPr lang="en-US" dirty="0" err="1">
                <a:sym typeface="Wingdings" panose="05000000000000000000" pitchFamily="2" charset="2"/>
              </a:rPr>
              <a:t>rút</a:t>
            </a:r>
            <a:r>
              <a:rPr lang="en-US" dirty="0">
                <a:sym typeface="Wingdings" panose="05000000000000000000" pitchFamily="2" charset="2"/>
              </a:rPr>
              <a:t> </a:t>
            </a:r>
            <a:r>
              <a:rPr lang="en-US" dirty="0" err="1">
                <a:sym typeface="Wingdings" panose="05000000000000000000" pitchFamily="2" charset="2"/>
              </a:rPr>
              <a:t>kinh</a:t>
            </a:r>
            <a:r>
              <a:rPr lang="en-US" dirty="0">
                <a:sym typeface="Wingdings" panose="05000000000000000000" pitchFamily="2" charset="2"/>
              </a:rPr>
              <a:t> </a:t>
            </a:r>
            <a:r>
              <a:rPr lang="en-US" dirty="0" err="1">
                <a:sym typeface="Wingdings" panose="05000000000000000000" pitchFamily="2" charset="2"/>
              </a:rPr>
              <a:t>nghiệm</a:t>
            </a:r>
            <a:r>
              <a:rPr lang="en-US" dirty="0">
                <a:sym typeface="Wingdings" panose="05000000000000000000" pitchFamily="2" charset="2"/>
              </a:rPr>
              <a:t> , </a:t>
            </a:r>
            <a:r>
              <a:rPr lang="en-US" dirty="0" err="1">
                <a:sym typeface="Wingdings" panose="05000000000000000000" pitchFamily="2" charset="2"/>
              </a:rPr>
              <a:t>trưởng</a:t>
            </a:r>
            <a:r>
              <a:rPr lang="en-US" dirty="0">
                <a:sym typeface="Wingdings" panose="05000000000000000000" pitchFamily="2" charset="2"/>
              </a:rPr>
              <a:t> </a:t>
            </a:r>
            <a:r>
              <a:rPr lang="en-US" dirty="0" err="1">
                <a:sym typeface="Wingdings" panose="05000000000000000000" pitchFamily="2" charset="2"/>
              </a:rPr>
              <a:t>thành</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 </a:t>
            </a:r>
            <a:r>
              <a:rPr lang="en-US" dirty="0" err="1">
                <a:sym typeface="Wingdings" panose="05000000000000000000" pitchFamily="2" charset="2"/>
              </a:rPr>
              <a:t>chuyện</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t>
            </a:r>
            <a:r>
              <a:rPr lang="en-US" dirty="0" err="1">
                <a:sym typeface="Wingdings" panose="05000000000000000000" pitchFamily="2" charset="2"/>
              </a:rPr>
              <a:t>trải</a:t>
            </a:r>
            <a:r>
              <a:rPr lang="en-US" dirty="0">
                <a:sym typeface="Wingdings" panose="05000000000000000000" pitchFamily="2" charset="2"/>
              </a:rPr>
              <a:t> </a:t>
            </a:r>
            <a:r>
              <a:rPr lang="en-US" dirty="0" err="1">
                <a:sym typeface="Wingdings" panose="05000000000000000000" pitchFamily="2" charset="2"/>
              </a:rPr>
              <a:t>nghiệm</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trải</a:t>
            </a:r>
            <a:r>
              <a:rPr lang="en-US" dirty="0">
                <a:sym typeface="Wingdings" panose="05000000000000000000" pitchFamily="2" charset="2"/>
              </a:rPr>
              <a:t> qua.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xưng</a:t>
            </a:r>
            <a:r>
              <a:rPr lang="en-US" dirty="0">
                <a:sym typeface="Wingdings" panose="05000000000000000000" pitchFamily="2" charset="2"/>
              </a:rPr>
              <a:t> </a:t>
            </a:r>
            <a:r>
              <a:rPr lang="en-US" dirty="0" err="1">
                <a:sym typeface="Wingdings" panose="05000000000000000000" pitchFamily="2" charset="2"/>
              </a:rPr>
              <a:t>em</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giả</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đối</a:t>
            </a:r>
            <a:r>
              <a:rPr lang="en-US" dirty="0">
                <a:sym typeface="Wingdings" panose="05000000000000000000" pitchFamily="2" charset="2"/>
              </a:rPr>
              <a:t> </a:t>
            </a:r>
            <a:r>
              <a:rPr lang="en-US" dirty="0" err="1">
                <a:sym typeface="Wingdings" panose="05000000000000000000" pitchFamily="2" charset="2"/>
              </a:rPr>
              <a:t>tượng</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thầy</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thôi</a:t>
            </a:r>
            <a:r>
              <a:rPr lang="en-US" dirty="0">
                <a:sym typeface="Wingdings" panose="05000000000000000000" pitchFamily="2" charset="2"/>
              </a:rPr>
              <a:t> </a:t>
            </a:r>
            <a:r>
              <a:rPr lang="en-US" dirty="0" err="1">
                <a:sym typeface="Wingdings" panose="05000000000000000000" pitchFamily="2" charset="2"/>
              </a:rPr>
              <a:t>chứ</a:t>
            </a:r>
            <a:r>
              <a:rPr lang="en-US" dirty="0">
                <a:sym typeface="Wingdings" panose="05000000000000000000" pitchFamily="2" charset="2"/>
              </a:rPr>
              <a:t> k </a:t>
            </a:r>
            <a:r>
              <a:rPr lang="en-US" dirty="0" err="1">
                <a:sym typeface="Wingdings" panose="05000000000000000000" pitchFamily="2" charset="2"/>
              </a:rPr>
              <a:t>hướng</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bằng</a:t>
            </a:r>
            <a:r>
              <a:rPr lang="en-US" dirty="0">
                <a:sym typeface="Wingdings" panose="05000000000000000000" pitchFamily="2" charset="2"/>
              </a:rPr>
              <a:t> </a:t>
            </a:r>
            <a:r>
              <a:rPr lang="en-US" dirty="0" err="1">
                <a:sym typeface="Wingdings" panose="05000000000000000000" pitchFamily="2" charset="2"/>
              </a:rPr>
              <a:t>tuổi</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qtam</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trải</a:t>
            </a:r>
            <a:r>
              <a:rPr lang="en-US" dirty="0">
                <a:sym typeface="Wingdings" panose="05000000000000000000" pitchFamily="2" charset="2"/>
              </a:rPr>
              <a:t> </a:t>
            </a:r>
            <a:r>
              <a:rPr lang="en-US" dirty="0" err="1">
                <a:sym typeface="Wingdings" panose="05000000000000000000" pitchFamily="2" charset="2"/>
              </a:rPr>
              <a:t>nghiệm</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2264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EC37A5-58F9-8740-896C-95FDD45ACF81}" type="slidenum">
              <a:rPr kumimoji="1" lang="zh-CN" altLang="en-US" smtClean="0"/>
              <a:t>6</a:t>
            </a:fld>
            <a:endParaRPr kumimoji="1" lang="zh-CN" altLang="en-US"/>
          </a:p>
        </p:txBody>
      </p:sp>
    </p:spTree>
    <p:extLst>
      <p:ext uri="{BB962C8B-B14F-4D97-AF65-F5344CB8AC3E}">
        <p14:creationId xmlns:p14="http://schemas.microsoft.com/office/powerpoint/2010/main" val="276288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7</a:t>
            </a:fld>
            <a:endParaRPr lang="en-US"/>
          </a:p>
        </p:txBody>
      </p:sp>
    </p:spTree>
    <p:extLst>
      <p:ext uri="{BB962C8B-B14F-4D97-AF65-F5344CB8AC3E}">
        <p14:creationId xmlns:p14="http://schemas.microsoft.com/office/powerpoint/2010/main" val="287956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23</a:t>
            </a:fld>
            <a:endParaRPr lang="en-US"/>
          </a:p>
        </p:txBody>
      </p:sp>
    </p:spTree>
    <p:extLst>
      <p:ext uri="{BB962C8B-B14F-4D97-AF65-F5344CB8AC3E}">
        <p14:creationId xmlns:p14="http://schemas.microsoft.com/office/powerpoint/2010/main" val="195475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25</a:t>
            </a:fld>
            <a:endParaRPr lang="zh-CN" altLang="en-US"/>
          </a:p>
        </p:txBody>
      </p:sp>
    </p:spTree>
    <p:extLst>
      <p:ext uri="{BB962C8B-B14F-4D97-AF65-F5344CB8AC3E}">
        <p14:creationId xmlns:p14="http://schemas.microsoft.com/office/powerpoint/2010/main" val="56174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Mục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lựa</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chọn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đề</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tài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rPr>
              <a:t>lựa</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chọn</a:t>
            </a:r>
            <a:r>
              <a:rPr lang="en-US" sz="1100" dirty="0">
                <a:latin typeface="#9Slide03 Arima Madurai" panose="00000500000000000000" pitchFamily="2" charset="0"/>
                <a:cs typeface="#9Slide03 Arima Madurai" panose="00000500000000000000" pitchFamily="2" charset="0"/>
              </a:rPr>
              <a:t> 1 </a:t>
            </a:r>
            <a:r>
              <a:rPr lang="en-US" sz="1100" dirty="0" err="1">
                <a:latin typeface="#9Slide03 Arima Madurai" panose="00000500000000000000" pitchFamily="2" charset="0"/>
                <a:cs typeface="#9Slide03 Arima Madurai" panose="00000500000000000000" pitchFamily="2" charset="0"/>
              </a:rPr>
              <a:t>kỉ</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niệm</a:t>
            </a:r>
            <a:r>
              <a:rPr lang="en-US" sz="1100" dirty="0">
                <a:latin typeface="#9Slide03 Arima Madurai" panose="00000500000000000000" pitchFamily="2" charset="0"/>
                <a:cs typeface="#9Slide03 Arima Madurai" panose="00000500000000000000" pitchFamily="2" charset="0"/>
              </a:rPr>
              <a:t> e </a:t>
            </a:r>
            <a:r>
              <a:rPr lang="en-US" sz="1100" dirty="0" err="1">
                <a:latin typeface="#9Slide03 Arima Madurai" panose="00000500000000000000" pitchFamily="2" charset="0"/>
                <a:cs typeface="#9Slide03 Arima Madurai" panose="00000500000000000000" pitchFamily="2" charset="0"/>
              </a:rPr>
              <a:t>muốn</a:t>
            </a:r>
            <a:r>
              <a:rPr lang="en-US" sz="1100" dirty="0">
                <a:latin typeface="#9Slide03 Arima Madurai" panose="00000500000000000000" pitchFamily="2" charset="0"/>
                <a:cs typeface="#9Slide03 Arima Madurai" panose="00000500000000000000" pitchFamily="2" charset="0"/>
              </a:rPr>
              <a:t> chia </a:t>
            </a:r>
            <a:r>
              <a:rPr lang="en-US" sz="1100" dirty="0" err="1">
                <a:latin typeface="#9Slide03 Arima Madurai" panose="00000500000000000000" pitchFamily="2" charset="0"/>
                <a:cs typeface="#9Slide03 Arima Madurai" panose="00000500000000000000" pitchFamily="2" charset="0"/>
              </a:rPr>
              <a:t>sẻ</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nhất</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trong</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số</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hàng</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tá</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các</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kỉ</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rPr>
              <a:t>niệm</a:t>
            </a:r>
            <a:r>
              <a:rPr lang="en-US" sz="1100" dirty="0">
                <a:latin typeface="#9Slide03 Arima Madurai" panose="00000500000000000000" pitchFamily="2" charset="0"/>
                <a:cs typeface="#9Slide03 Arima Madurai" panose="00000500000000000000" pitchFamily="2" charset="0"/>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thể</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là</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trải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nghiệm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vui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hạnh</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phúc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lần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kết</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bạn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chuyến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YN,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bữa</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tiệc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sinh</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nhật</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thành</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tích</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lần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giúp</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đỡ</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giúp</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đỡ</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thể</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là</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trải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nghiệm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buồn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tiếc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nuối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hối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hận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(chia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tay</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bạn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hiểu</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lầm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khác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lần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mắc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lỗi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Hoặc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thể</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là</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là</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trải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nghiệm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khiến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em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thay</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đổi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tự</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thiện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mình</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hành</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trình</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khám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phá</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lần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thất</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bại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endParaRPr lang="en-US" sz="1100" dirty="0">
              <a:latin typeface="#9Slide03 Arima Madurai" panose="00000500000000000000" pitchFamily="2" charset="0"/>
              <a:cs typeface="#9Slide03 Arima Madurai" panose="00000500000000000000" pitchFamily="2"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HS chia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sẻ</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các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trải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nghiệm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em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thật</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phong</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phú</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nhưng</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các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e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nhớ</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lưu</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ý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là</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trải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nghiệm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phải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thật</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ấn</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tượng</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tạo</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cho</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các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em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cái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cảm</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xúc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và</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rút</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ra 1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cái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bài</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học</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YN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nào</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đó</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1100" dirty="0" err="1">
                <a:latin typeface="#9Slide03 Arima Madurai" panose="00000500000000000000" pitchFamily="2" charset="0"/>
                <a:cs typeface="#9Slide03 Arima Madurai" panose="00000500000000000000" pitchFamily="2" charset="0"/>
                <a:sym typeface="Wingdings" panose="05000000000000000000" pitchFamily="2" charset="2"/>
              </a:rPr>
              <a:t>nhé</a:t>
            </a:r>
            <a:r>
              <a:rPr lang="en-US" sz="1100" dirty="0">
                <a:latin typeface="#9Slide03 Arima Madurai" panose="00000500000000000000" pitchFamily="2" charset="0"/>
                <a:cs typeface="#9Slide03 Arima Madurai" panose="00000500000000000000" pitchFamily="2" charset="0"/>
                <a:sym typeface="Wingdings" panose="05000000000000000000" pitchFamily="2" charset="2"/>
              </a:rPr>
              <a:t>. </a:t>
            </a:r>
          </a:p>
        </p:txBody>
      </p:sp>
    </p:spTree>
    <p:extLst>
      <p:ext uri="{BB962C8B-B14F-4D97-AF65-F5344CB8AC3E}">
        <p14:creationId xmlns:p14="http://schemas.microsoft.com/office/powerpoint/2010/main" val="367710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dirty="0" err="1">
                <a:solidFill>
                  <a:srgbClr val="222222"/>
                </a:solidFill>
                <a:effectLst/>
                <a:latin typeface="arial" panose="020B0604020202020204" pitchFamily="34" charset="0"/>
              </a:rPr>
              <a:t>Ngày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hnay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cô</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giới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thiệu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với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các</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bạn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kĩ</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thuật</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này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chúng</a:t>
            </a:r>
            <a:r>
              <a:rPr lang="en-US" sz="1100" b="0" i="0" dirty="0">
                <a:solidFill>
                  <a:srgbClr val="222222"/>
                </a:solidFill>
                <a:effectLst/>
                <a:latin typeface="arial" panose="020B0604020202020204" pitchFamily="34" charset="0"/>
              </a:rPr>
              <a:t> ta </a:t>
            </a:r>
            <a:r>
              <a:rPr lang="en-US" sz="1100" b="0" i="0" dirty="0" err="1">
                <a:solidFill>
                  <a:srgbClr val="222222"/>
                </a:solidFill>
                <a:effectLst/>
                <a:latin typeface="arial" panose="020B0604020202020204" pitchFamily="34" charset="0"/>
              </a:rPr>
              <a:t>có</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khai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thác</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huy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động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tất</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cả</a:t>
            </a:r>
            <a:r>
              <a:rPr lang="en-US" sz="1100" b="0" i="0" dirty="0">
                <a:solidFill>
                  <a:srgbClr val="222222"/>
                </a:solidFill>
                <a:effectLst/>
                <a:latin typeface="arial" panose="020B0604020202020204" pitchFamily="34" charset="0"/>
              </a:rPr>
              <a:t> ý </a:t>
            </a:r>
            <a:r>
              <a:rPr lang="en-US" sz="1100" b="0" i="0" dirty="0" err="1">
                <a:solidFill>
                  <a:srgbClr val="222222"/>
                </a:solidFill>
                <a:effectLst/>
                <a:latin typeface="arial" panose="020B0604020202020204" pitchFamily="34" charset="0"/>
              </a:rPr>
              <a:t>tưởng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của</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mình</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có</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tìm</a:t>
            </a:r>
            <a:r>
              <a:rPr lang="en-US" sz="1100" b="0" i="0" dirty="0">
                <a:solidFill>
                  <a:srgbClr val="222222"/>
                </a:solidFill>
                <a:effectLst/>
                <a:latin typeface="arial" panose="020B0604020202020204" pitchFamily="34" charset="0"/>
              </a:rPr>
              <a:t> ý </a:t>
            </a:r>
            <a:r>
              <a:rPr lang="en-US" sz="1100" b="0" i="0" dirty="0" err="1">
                <a:solidFill>
                  <a:srgbClr val="222222"/>
                </a:solidFill>
                <a:effectLst/>
                <a:latin typeface="arial" panose="020B0604020202020204" pitchFamily="34" charset="0"/>
              </a:rPr>
              <a:t>và</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viết</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lại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được</a:t>
            </a:r>
            <a:r>
              <a:rPr lang="en-US" sz="1100" b="0" i="0" dirty="0">
                <a:solidFill>
                  <a:srgbClr val="222222"/>
                </a:solidFill>
                <a:effectLst/>
                <a:latin typeface="arial" panose="020B0604020202020204" pitchFamily="34" charset="0"/>
              </a:rPr>
              <a:t> 1 </a:t>
            </a:r>
            <a:r>
              <a:rPr lang="en-US" sz="1100" b="0" i="0" dirty="0" err="1">
                <a:solidFill>
                  <a:srgbClr val="222222"/>
                </a:solidFill>
                <a:effectLst/>
                <a:latin typeface="arial" panose="020B0604020202020204" pitchFamily="34" charset="0"/>
              </a:rPr>
              <a:t>bài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văn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kể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lại</a:t>
            </a:r>
            <a:r>
              <a:rPr lang="en-US" sz="1100" b="0" i="0" dirty="0">
                <a:solidFill>
                  <a:srgbClr val="222222"/>
                </a:solidFill>
                <a:effectLst/>
                <a:latin typeface="arial" panose="020B0604020202020204" pitchFamily="34" charset="0"/>
              </a:rPr>
              <a:t> 1 </a:t>
            </a:r>
            <a:r>
              <a:rPr lang="en-US" sz="1100" b="0" i="0" dirty="0" err="1">
                <a:solidFill>
                  <a:srgbClr val="222222"/>
                </a:solidFill>
                <a:effectLst/>
                <a:latin typeface="arial" panose="020B0604020202020204" pitchFamily="34" charset="0"/>
              </a:rPr>
              <a:t>trải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nghiệm</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Đó</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là</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những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câu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hỏi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nào</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nhỉ</a:t>
            </a:r>
            <a:r>
              <a:rPr lang="en-US" sz="1100" b="0" i="0" dirty="0">
                <a:solidFill>
                  <a:srgbClr val="222222"/>
                </a:solidFill>
                <a:effectLst/>
                <a:latin typeface="arial" panose="020B060402020202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dirty="0">
                <a:solidFill>
                  <a:srgbClr val="222222"/>
                </a:solidFill>
                <a:effectLst/>
                <a:latin typeface="arial" panose="020B0604020202020204" pitchFamily="34" charset="0"/>
              </a:rPr>
              <a:t>WHEN? = </a:t>
            </a:r>
            <a:r>
              <a:rPr lang="en-US" sz="1100" b="0" i="0" dirty="0" err="1">
                <a:solidFill>
                  <a:srgbClr val="222222"/>
                </a:solidFill>
                <a:effectLst/>
                <a:latin typeface="arial" panose="020B0604020202020204" pitchFamily="34" charset="0"/>
              </a:rPr>
              <a:t>Chuyện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xảy</a:t>
            </a:r>
            <a:r>
              <a:rPr lang="en-US" sz="1100" b="0" i="0" dirty="0">
                <a:solidFill>
                  <a:srgbClr val="222222"/>
                </a:solidFill>
                <a:effectLst/>
                <a:latin typeface="arial" panose="020B0604020202020204" pitchFamily="34" charset="0"/>
              </a:rPr>
              <a:t> ra </a:t>
            </a:r>
            <a:r>
              <a:rPr lang="en-US" sz="1100" dirty="0">
                <a:solidFill>
                  <a:srgbClr val="222222"/>
                </a:solidFill>
                <a:latin typeface="arial" panose="020B0604020202020204" pitchFamily="34" charset="0"/>
              </a:rPr>
              <a:t>Khi </a:t>
            </a:r>
            <a:r>
              <a:rPr lang="en-US" sz="1100" dirty="0" err="1">
                <a:solidFill>
                  <a:srgbClr val="222222"/>
                </a:solidFill>
                <a:latin typeface="arial" panose="020B0604020202020204" pitchFamily="34" charset="0"/>
              </a:rPr>
              <a:t>nào</a:t>
            </a:r>
            <a:r>
              <a:rPr lang="en-US" sz="1100" dirty="0">
                <a:solidFill>
                  <a:srgbClr val="222222"/>
                </a:solidFill>
                <a:latin typeface="arial" panose="020B060402020202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dirty="0">
                <a:solidFill>
                  <a:srgbClr val="222222"/>
                </a:solidFill>
                <a:effectLst/>
                <a:latin typeface="arial" panose="020B0604020202020204" pitchFamily="34" charset="0"/>
              </a:rPr>
              <a:t>WHERE? = </a:t>
            </a:r>
            <a:r>
              <a:rPr lang="en-US" sz="1100" b="0" i="0" dirty="0" err="1">
                <a:solidFill>
                  <a:srgbClr val="222222"/>
                </a:solidFill>
                <a:effectLst/>
                <a:latin typeface="arial" panose="020B0604020202020204" pitchFamily="34" charset="0"/>
              </a:rPr>
              <a:t>Chuyện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xảy</a:t>
            </a:r>
            <a:r>
              <a:rPr lang="en-US" sz="1100" b="0" i="0" dirty="0">
                <a:solidFill>
                  <a:srgbClr val="222222"/>
                </a:solidFill>
                <a:effectLst/>
                <a:latin typeface="arial" panose="020B0604020202020204" pitchFamily="34" charset="0"/>
              </a:rPr>
              <a:t> ra Ở </a:t>
            </a:r>
            <a:r>
              <a:rPr lang="en-US" sz="1100" dirty="0" err="1">
                <a:solidFill>
                  <a:srgbClr val="222222"/>
                </a:solidFill>
                <a:latin typeface="arial" panose="020B0604020202020204" pitchFamily="34" charset="0"/>
              </a:rPr>
              <a:t>đâu</a:t>
            </a:r>
            <a:r>
              <a:rPr lang="en-US" sz="1100" dirty="0">
                <a:solidFill>
                  <a:srgbClr val="222222"/>
                </a:solidFill>
                <a:latin typeface="arial" panose="020B0604020202020204" pitchFamily="34" charset="0"/>
              </a:rPr>
              <a:t>? </a:t>
            </a:r>
            <a:endParaRPr lang="en-US" sz="1100" b="0" i="0" dirty="0">
              <a:solidFill>
                <a:srgbClr val="222222"/>
              </a:solidFill>
              <a:effectLst/>
              <a:latin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dirty="0">
                <a:solidFill>
                  <a:srgbClr val="222222"/>
                </a:solidFill>
                <a:effectLst/>
                <a:latin typeface="arial" panose="020B0604020202020204" pitchFamily="34" charset="0"/>
              </a:rPr>
              <a:t>WHO? = </a:t>
            </a:r>
            <a:r>
              <a:rPr lang="en-US" sz="1100" b="0" i="0" dirty="0" err="1">
                <a:solidFill>
                  <a:srgbClr val="222222"/>
                </a:solidFill>
                <a:effectLst/>
                <a:latin typeface="arial" panose="020B0604020202020204" pitchFamily="34" charset="0"/>
              </a:rPr>
              <a:t>Có</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những</a:t>
            </a:r>
            <a:r>
              <a:rPr lang="en-US" sz="1100" b="0" i="0" dirty="0">
                <a:solidFill>
                  <a:srgbClr val="222222"/>
                </a:solidFill>
                <a:effectLst/>
                <a:latin typeface="arial" panose="020B0604020202020204" pitchFamily="34" charset="0"/>
              </a:rPr>
              <a:t> ai </a:t>
            </a:r>
            <a:r>
              <a:rPr lang="en-US" sz="1100" b="0" i="0" dirty="0" err="1">
                <a:solidFill>
                  <a:srgbClr val="222222"/>
                </a:solidFill>
                <a:effectLst/>
                <a:latin typeface="arial" panose="020B0604020202020204" pitchFamily="34" charset="0"/>
              </a:rPr>
              <a:t>tham</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gia</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vào</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câu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chuyện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đó</a:t>
            </a:r>
            <a:r>
              <a:rPr lang="en-US" sz="1100" b="0" i="0" dirty="0">
                <a:solidFill>
                  <a:srgbClr val="222222"/>
                </a:solidFill>
                <a:effectLst/>
                <a:latin typeface="arial" panose="020B060402020202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dirty="0">
                <a:solidFill>
                  <a:srgbClr val="222222"/>
                </a:solidFill>
                <a:effectLst/>
                <a:latin typeface="arial" panose="020B0604020202020204" pitchFamily="34" charset="0"/>
              </a:rPr>
              <a:t>WHAT? = </a:t>
            </a:r>
            <a:r>
              <a:rPr lang="en-US" sz="1100" b="0" i="0" dirty="0" err="1">
                <a:solidFill>
                  <a:srgbClr val="222222"/>
                </a:solidFill>
                <a:effectLst/>
                <a:latin typeface="arial" panose="020B0604020202020204" pitchFamily="34" charset="0"/>
              </a:rPr>
              <a:t>Chuyện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gì</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Cái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gì</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Điều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gì</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đã</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xảy</a:t>
            </a:r>
            <a:r>
              <a:rPr lang="en-US" sz="1100" b="0" i="0" dirty="0">
                <a:solidFill>
                  <a:srgbClr val="222222"/>
                </a:solidFill>
                <a:effectLst/>
                <a:latin typeface="arial" panose="020B0604020202020204" pitchFamily="34" charset="0"/>
              </a:rPr>
              <a:t> ra? </a:t>
            </a:r>
            <a:endParaRPr lang="en-US" sz="1100" dirty="0">
              <a:solidFill>
                <a:srgbClr val="222222"/>
              </a:solidFill>
              <a:latin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dirty="0">
                <a:solidFill>
                  <a:srgbClr val="222222"/>
                </a:solidFill>
                <a:effectLst/>
                <a:latin typeface="arial" panose="020B0604020202020204" pitchFamily="34" charset="0"/>
              </a:rPr>
              <a:t>WHY? = </a:t>
            </a:r>
            <a:r>
              <a:rPr lang="en-US" sz="1100" b="0" i="0" dirty="0" err="1">
                <a:solidFill>
                  <a:srgbClr val="222222"/>
                </a:solidFill>
                <a:effectLst/>
                <a:latin typeface="arial" panose="020B0604020202020204" pitchFamily="34" charset="0"/>
              </a:rPr>
              <a:t>Tại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sao</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cây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chuyện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lại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xảy</a:t>
            </a:r>
            <a:r>
              <a:rPr lang="en-US" sz="1100" b="0" i="0" dirty="0">
                <a:solidFill>
                  <a:srgbClr val="222222"/>
                </a:solidFill>
                <a:effectLst/>
                <a:latin typeface="arial" panose="020B0604020202020204" pitchFamily="34" charset="0"/>
              </a:rPr>
              <a:t> ra </a:t>
            </a:r>
            <a:r>
              <a:rPr lang="en-US" sz="1100" b="0" i="0" dirty="0" err="1">
                <a:solidFill>
                  <a:srgbClr val="222222"/>
                </a:solidFill>
                <a:effectLst/>
                <a:latin typeface="arial" panose="020B0604020202020204" pitchFamily="34" charset="0"/>
              </a:rPr>
              <a:t>như</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vậy</a:t>
            </a:r>
            <a:r>
              <a:rPr lang="en-US" sz="1100" b="0" i="0" dirty="0">
                <a:solidFill>
                  <a:srgbClr val="222222"/>
                </a:solidFill>
                <a:effectLst/>
                <a:latin typeface="arial" panose="020B0604020202020204" pitchFamily="34"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dirty="0">
                <a:solidFill>
                  <a:srgbClr val="222222"/>
                </a:solidFill>
                <a:effectLst/>
                <a:latin typeface="arial" panose="020B0604020202020204" pitchFamily="34" charset="0"/>
              </a:rPr>
              <a:t>HOW? =  </a:t>
            </a:r>
            <a:r>
              <a:rPr lang="en-US" sz="1100" b="0" i="0" dirty="0" err="1">
                <a:solidFill>
                  <a:srgbClr val="222222"/>
                </a:solidFill>
                <a:effectLst/>
                <a:latin typeface="arial" panose="020B0604020202020204" pitchFamily="34" charset="0"/>
              </a:rPr>
              <a:t>Cảm</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xúc</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của</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em</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như</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thế</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nào</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khi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diễn</a:t>
            </a:r>
            <a:r>
              <a:rPr lang="en-US" sz="1100" b="0" i="0" dirty="0">
                <a:solidFill>
                  <a:srgbClr val="222222"/>
                </a:solidFill>
                <a:effectLst/>
                <a:latin typeface="arial" panose="020B0604020202020204" pitchFamily="34" charset="0"/>
              </a:rPr>
              <a:t> ra </a:t>
            </a:r>
            <a:r>
              <a:rPr lang="en-US" sz="1100" b="0" i="0" dirty="0" err="1">
                <a:solidFill>
                  <a:srgbClr val="222222"/>
                </a:solidFill>
                <a:effectLst/>
                <a:latin typeface="arial" panose="020B0604020202020204" pitchFamily="34" charset="0"/>
              </a:rPr>
              <a:t>câu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chuyện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và</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khi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kể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lại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câu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chuyện</a:t>
            </a:r>
            <a:r>
              <a:rPr lang="en-US" sz="1100" b="0" i="0" dirty="0">
                <a:solidFill>
                  <a:srgbClr val="222222"/>
                </a:solidFill>
                <a:effectLst/>
                <a:latin typeface="arial" panose="020B0604020202020204" pitchFamily="34"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b="0" i="0" dirty="0" err="1">
                <a:solidFill>
                  <a:srgbClr val="222222"/>
                </a:solidFill>
                <a:effectLst/>
                <a:latin typeface="arial" panose="020B0604020202020204" pitchFamily="34" charset="0"/>
              </a:rPr>
              <a:t>Bây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giờ</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các</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em</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sẽ</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sử</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dụng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đúng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công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thức</a:t>
            </a:r>
            <a:r>
              <a:rPr lang="en-US" sz="1100" b="0" i="0" dirty="0">
                <a:solidFill>
                  <a:srgbClr val="222222"/>
                </a:solidFill>
                <a:effectLst/>
                <a:latin typeface="arial" panose="020B0604020202020204" pitchFamily="34" charset="0"/>
              </a:rPr>
              <a:t> 5W 1H </a:t>
            </a:r>
            <a:r>
              <a:rPr lang="en-US" sz="1100" b="0" i="0" dirty="0" err="1">
                <a:solidFill>
                  <a:srgbClr val="222222"/>
                </a:solidFill>
                <a:effectLst/>
                <a:latin typeface="arial" panose="020B0604020202020204" pitchFamily="34" charset="0"/>
              </a:rPr>
              <a:t>để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hoàn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thiện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phiếu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bài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tập</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số</a:t>
            </a:r>
            <a:r>
              <a:rPr lang="en-US" sz="1100" b="0" i="0" dirty="0">
                <a:solidFill>
                  <a:srgbClr val="222222"/>
                </a:solidFill>
                <a:effectLst/>
                <a:latin typeface="arial" panose="020B0604020202020204" pitchFamily="34" charset="0"/>
              </a:rPr>
              <a:t> 2 </a:t>
            </a:r>
            <a:r>
              <a:rPr lang="en-US" sz="1100" b="0" i="0" dirty="0" err="1">
                <a:solidFill>
                  <a:srgbClr val="222222"/>
                </a:solidFill>
                <a:effectLst/>
                <a:latin typeface="arial" panose="020B0604020202020204" pitchFamily="34" charset="0"/>
              </a:rPr>
              <a:t>nhé</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Các</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em</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lưu</a:t>
            </a:r>
            <a:r>
              <a:rPr lang="en-US" sz="1100" b="0" i="0" dirty="0">
                <a:solidFill>
                  <a:srgbClr val="222222"/>
                </a:solidFill>
                <a:effectLst/>
                <a:latin typeface="arial" panose="020B0604020202020204" pitchFamily="34" charset="0"/>
              </a:rPr>
              <a:t> ý </a:t>
            </a:r>
            <a:r>
              <a:rPr lang="en-US" sz="1100" b="0" i="0" dirty="0" err="1">
                <a:solidFill>
                  <a:srgbClr val="222222"/>
                </a:solidFill>
                <a:effectLst/>
                <a:latin typeface="arial" panose="020B0604020202020204" pitchFamily="34" charset="0"/>
              </a:rPr>
              <a:t>đây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chỉ</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là</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phiếu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huy</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động</a:t>
            </a:r>
            <a:r>
              <a:rPr lang="en-US" sz="1100" b="0" i="0" dirty="0">
                <a:solidFill>
                  <a:srgbClr val="222222"/>
                </a:solidFill>
                <a:effectLst/>
                <a:latin typeface="arial" panose="020B0604020202020204" pitchFamily="34" charset="0"/>
              </a:rPr>
              <a:t> ý </a:t>
            </a:r>
            <a:r>
              <a:rPr lang="en-US" sz="1100" b="0" i="0" dirty="0" err="1">
                <a:solidFill>
                  <a:srgbClr val="222222"/>
                </a:solidFill>
                <a:effectLst/>
                <a:latin typeface="arial" panose="020B0604020202020204" pitchFamily="34" charset="0"/>
              </a:rPr>
              <a:t>tưởng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thôi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các</a:t>
            </a:r>
            <a:r>
              <a:rPr lang="en-US" sz="1100" b="0" i="0" dirty="0">
                <a:solidFill>
                  <a:srgbClr val="222222"/>
                </a:solidFill>
                <a:effectLst/>
                <a:latin typeface="arial" panose="020B0604020202020204" pitchFamily="34" charset="0"/>
              </a:rPr>
              <a:t> e </a:t>
            </a:r>
            <a:r>
              <a:rPr lang="en-US" sz="1100" b="0" i="0" dirty="0" err="1">
                <a:solidFill>
                  <a:srgbClr val="222222"/>
                </a:solidFill>
                <a:effectLst/>
                <a:latin typeface="arial" panose="020B0604020202020204" pitchFamily="34" charset="0"/>
              </a:rPr>
              <a:t>dựa</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vào</a:t>
            </a:r>
            <a:r>
              <a:rPr lang="en-US" sz="1100" b="0" i="0" dirty="0">
                <a:solidFill>
                  <a:srgbClr val="222222"/>
                </a:solidFill>
                <a:effectLst/>
                <a:latin typeface="arial" panose="020B0604020202020204" pitchFamily="34" charset="0"/>
              </a:rPr>
              <a:t> 6 </a:t>
            </a:r>
            <a:r>
              <a:rPr lang="en-US" sz="1100" b="0" i="0" dirty="0" err="1">
                <a:solidFill>
                  <a:srgbClr val="222222"/>
                </a:solidFill>
                <a:effectLst/>
                <a:latin typeface="arial" panose="020B0604020202020204" pitchFamily="34" charset="0"/>
              </a:rPr>
              <a:t>gợi</a:t>
            </a:r>
            <a:r>
              <a:rPr lang="en-US" sz="1100" b="0" i="0" dirty="0">
                <a:solidFill>
                  <a:srgbClr val="222222"/>
                </a:solidFill>
                <a:effectLst/>
                <a:latin typeface="arial" panose="020B0604020202020204" pitchFamily="34" charset="0"/>
              </a:rPr>
              <a:t> ý </a:t>
            </a:r>
            <a:r>
              <a:rPr lang="en-US" sz="1100" b="0" i="0" dirty="0" err="1">
                <a:solidFill>
                  <a:srgbClr val="222222"/>
                </a:solidFill>
                <a:effectLst/>
                <a:latin typeface="arial" panose="020B0604020202020204" pitchFamily="34" charset="0"/>
              </a:rPr>
              <a:t>để</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viết</a:t>
            </a:r>
            <a:r>
              <a:rPr lang="en-US" sz="1100" b="0" i="0" dirty="0">
                <a:solidFill>
                  <a:srgbClr val="222222"/>
                </a:solidFill>
                <a:effectLst/>
                <a:latin typeface="arial" panose="020B0604020202020204" pitchFamily="34" charset="0"/>
              </a:rPr>
              <a:t> ra, k </a:t>
            </a:r>
            <a:r>
              <a:rPr lang="en-US" sz="1100" b="0" i="0" dirty="0" err="1">
                <a:solidFill>
                  <a:srgbClr val="222222"/>
                </a:solidFill>
                <a:effectLst/>
                <a:latin typeface="arial" panose="020B0604020202020204" pitchFamily="34" charset="0"/>
              </a:rPr>
              <a:t>cần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viết</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thành</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câu</a:t>
            </a:r>
            <a:r>
              <a:rPr lang="en-US" sz="1100" b="0" i="0" dirty="0">
                <a:solidFill>
                  <a:srgbClr val="222222"/>
                </a:solidFill>
                <a:effectLst/>
                <a:latin typeface="arial" panose="020B0604020202020204" pitchFamily="34" charset="0"/>
              </a:rPr>
              <a:t> hay </a:t>
            </a:r>
            <a:r>
              <a:rPr lang="en-US" sz="1100" b="0" i="0" dirty="0" err="1">
                <a:solidFill>
                  <a:srgbClr val="222222"/>
                </a:solidFill>
                <a:effectLst/>
                <a:latin typeface="arial" panose="020B0604020202020204" pitchFamily="34" charset="0"/>
              </a:rPr>
              <a:t>đoạn</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đâu</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chỉ</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là</a:t>
            </a:r>
            <a:r>
              <a:rPr lang="en-US" sz="1100" b="0" i="0" dirty="0">
                <a:solidFill>
                  <a:srgbClr val="222222"/>
                </a:solidFill>
                <a:effectLst/>
                <a:latin typeface="arial" panose="020B0604020202020204" pitchFamily="34" charset="0"/>
              </a:rPr>
              <a:t> ý </a:t>
            </a:r>
            <a:r>
              <a:rPr lang="en-US" sz="1100" b="0" i="0" dirty="0" err="1">
                <a:solidFill>
                  <a:srgbClr val="222222"/>
                </a:solidFill>
                <a:effectLst/>
                <a:latin typeface="arial" panose="020B0604020202020204" pitchFamily="34" charset="0"/>
              </a:rPr>
              <a:t>tưởng</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thôi</a:t>
            </a:r>
            <a:r>
              <a:rPr lang="en-US" sz="1100" b="0" i="0" dirty="0">
                <a:solidFill>
                  <a:srgbClr val="222222"/>
                </a:solidFill>
                <a:effectLst/>
                <a:latin typeface="arial" panose="020B0604020202020204" pitchFamily="34" charset="0"/>
              </a:rPr>
              <a:t> </a:t>
            </a:r>
            <a:r>
              <a:rPr lang="en-US" sz="1100" b="0" i="0" dirty="0" err="1">
                <a:solidFill>
                  <a:srgbClr val="222222"/>
                </a:solidFill>
                <a:effectLst/>
                <a:latin typeface="arial" panose="020B0604020202020204" pitchFamily="34" charset="0"/>
              </a:rPr>
              <a:t>nhé</a:t>
            </a:r>
            <a:endParaRPr lang="en-US" sz="1100" dirty="0"/>
          </a:p>
        </p:txBody>
      </p:sp>
    </p:spTree>
    <p:extLst>
      <p:ext uri="{BB962C8B-B14F-4D97-AF65-F5344CB8AC3E}">
        <p14:creationId xmlns:p14="http://schemas.microsoft.com/office/powerpoint/2010/main" val="46571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US" sz="1100" dirty="0"/>
              <a:t>Sau </a:t>
            </a:r>
            <a:r>
              <a:rPr lang="en-US" sz="1100" dirty="0" err="1"/>
              <a:t>khi</a:t>
            </a:r>
            <a:r>
              <a:rPr lang="en-US" sz="1100" dirty="0"/>
              <a:t> </a:t>
            </a:r>
            <a:r>
              <a:rPr lang="en-US" sz="1100" dirty="0" err="1"/>
              <a:t>tìm</a:t>
            </a:r>
            <a:r>
              <a:rPr lang="en-US" sz="1100" dirty="0"/>
              <a:t> ý </a:t>
            </a:r>
            <a:r>
              <a:rPr lang="en-US" sz="1100" dirty="0" err="1"/>
              <a:t>xong</a:t>
            </a:r>
            <a:r>
              <a:rPr lang="en-US" sz="1100" dirty="0"/>
              <a:t>, </a:t>
            </a:r>
            <a:r>
              <a:rPr lang="en-US" sz="1100" dirty="0" err="1"/>
              <a:t>các</a:t>
            </a:r>
            <a:r>
              <a:rPr lang="en-US" sz="1100" dirty="0"/>
              <a:t> </a:t>
            </a:r>
            <a:r>
              <a:rPr lang="en-US" sz="1100" dirty="0" err="1"/>
              <a:t>em</a:t>
            </a:r>
            <a:r>
              <a:rPr lang="en-US" sz="1100" dirty="0"/>
              <a:t> </a:t>
            </a:r>
            <a:r>
              <a:rPr lang="en-US" sz="1100" dirty="0" err="1"/>
              <a:t>chủ</a:t>
            </a:r>
            <a:r>
              <a:rPr lang="en-US" sz="1100" dirty="0"/>
              <a:t> </a:t>
            </a:r>
            <a:r>
              <a:rPr lang="en-US" sz="1100" dirty="0" err="1"/>
              <a:t>động</a:t>
            </a:r>
            <a:r>
              <a:rPr lang="en-US" sz="1100" dirty="0"/>
              <a:t> </a:t>
            </a:r>
            <a:r>
              <a:rPr lang="en-US" sz="1100" dirty="0" err="1"/>
              <a:t>sắp</a:t>
            </a:r>
            <a:r>
              <a:rPr lang="en-US" sz="1100" dirty="0"/>
              <a:t> </a:t>
            </a:r>
            <a:r>
              <a:rPr lang="en-US" sz="1100" dirty="0" err="1"/>
              <a:t>xếp</a:t>
            </a:r>
            <a:r>
              <a:rPr lang="en-US" sz="1100" dirty="0"/>
              <a:t> </a:t>
            </a:r>
            <a:r>
              <a:rPr lang="en-US" sz="1100" dirty="0" err="1"/>
              <a:t>lại</a:t>
            </a:r>
            <a:r>
              <a:rPr lang="en-US" sz="1100" dirty="0"/>
              <a:t> </a:t>
            </a:r>
            <a:r>
              <a:rPr lang="en-US" sz="1100" dirty="0" err="1"/>
              <a:t>các</a:t>
            </a:r>
            <a:r>
              <a:rPr lang="en-US" sz="1100" dirty="0"/>
              <a:t> ý </a:t>
            </a:r>
            <a:r>
              <a:rPr lang="en-US" sz="1100" dirty="0" err="1"/>
              <a:t>để</a:t>
            </a:r>
            <a:r>
              <a:rPr lang="en-US" sz="1100" dirty="0"/>
              <a:t> </a:t>
            </a:r>
            <a:r>
              <a:rPr lang="en-US" sz="1100" dirty="0" err="1"/>
              <a:t>làm</a:t>
            </a:r>
            <a:r>
              <a:rPr lang="en-US" sz="1100" dirty="0"/>
              <a:t> </a:t>
            </a:r>
            <a:r>
              <a:rPr lang="en-US" sz="1100" dirty="0" err="1"/>
              <a:t>dàn</a:t>
            </a:r>
            <a:r>
              <a:rPr lang="en-US" sz="1100" dirty="0"/>
              <a:t> ý</a:t>
            </a:r>
          </a:p>
          <a:p>
            <a:pPr marL="342900" indent="-342900" algn="just">
              <a:buFont typeface="Wingdings" panose="05000000000000000000" pitchFamily="2" charset="2"/>
              <a:buChar char="à"/>
            </a:pPr>
            <a:r>
              <a:rPr lang="en-US" sz="1100" dirty="0">
                <a:sym typeface="Wingdings" panose="05000000000000000000" pitchFamily="2" charset="2"/>
              </a:rPr>
              <a:t>Ở </a:t>
            </a:r>
            <a:r>
              <a:rPr lang="en-US" sz="1100" dirty="0" err="1">
                <a:sym typeface="Wingdings" panose="05000000000000000000" pitchFamily="2" charset="2"/>
              </a:rPr>
              <a:t>phần</a:t>
            </a:r>
            <a:r>
              <a:rPr lang="en-US" sz="1100" dirty="0">
                <a:sym typeface="Wingdings" panose="05000000000000000000" pitchFamily="2" charset="2"/>
              </a:rPr>
              <a:t> </a:t>
            </a:r>
            <a:r>
              <a:rPr lang="en-US" sz="1100" dirty="0" err="1">
                <a:sym typeface="Wingdings" panose="05000000000000000000" pitchFamily="2" charset="2"/>
              </a:rPr>
              <a:t>lập</a:t>
            </a:r>
            <a:r>
              <a:rPr lang="en-US" sz="1100" dirty="0">
                <a:sym typeface="Wingdings" panose="05000000000000000000" pitchFamily="2" charset="2"/>
              </a:rPr>
              <a:t> </a:t>
            </a:r>
            <a:r>
              <a:rPr lang="en-US" sz="1100" dirty="0" err="1">
                <a:sym typeface="Wingdings" panose="05000000000000000000" pitchFamily="2" charset="2"/>
              </a:rPr>
              <a:t>dàn</a:t>
            </a:r>
            <a:r>
              <a:rPr lang="en-US" sz="1100" dirty="0">
                <a:sym typeface="Wingdings" panose="05000000000000000000" pitchFamily="2" charset="2"/>
              </a:rPr>
              <a:t> ý </a:t>
            </a:r>
            <a:r>
              <a:rPr lang="en-US" sz="1100" dirty="0" err="1">
                <a:sym typeface="Wingdings" panose="05000000000000000000" pitchFamily="2" charset="2"/>
              </a:rPr>
              <a:t>này</a:t>
            </a:r>
            <a:r>
              <a:rPr lang="en-US" sz="1100" dirty="0">
                <a:sym typeface="Wingdings" panose="05000000000000000000" pitchFamily="2" charset="2"/>
              </a:rPr>
              <a:t> </a:t>
            </a:r>
            <a:r>
              <a:rPr lang="en-US" sz="1100" dirty="0" err="1">
                <a:sym typeface="Wingdings" panose="05000000000000000000" pitchFamily="2" charset="2"/>
              </a:rPr>
              <a:t>thì</a:t>
            </a:r>
            <a:r>
              <a:rPr lang="en-US" sz="1100" dirty="0">
                <a:sym typeface="Wingdings" panose="05000000000000000000" pitchFamily="2" charset="2"/>
              </a:rPr>
              <a:t> </a:t>
            </a:r>
            <a:r>
              <a:rPr lang="en-US" sz="1100" dirty="0" err="1">
                <a:sym typeface="Wingdings" panose="05000000000000000000" pitchFamily="2" charset="2"/>
              </a:rPr>
              <a:t>chắc</a:t>
            </a:r>
            <a:r>
              <a:rPr lang="en-US" sz="1100" dirty="0">
                <a:sym typeface="Wingdings" panose="05000000000000000000" pitchFamily="2" charset="2"/>
              </a:rPr>
              <a:t> </a:t>
            </a:r>
            <a:r>
              <a:rPr lang="en-US" sz="1100" dirty="0" err="1">
                <a:sym typeface="Wingdings" panose="05000000000000000000" pitchFamily="2" charset="2"/>
              </a:rPr>
              <a:t>chẳn</a:t>
            </a:r>
            <a:r>
              <a:rPr lang="en-US" sz="1100" dirty="0">
                <a:sym typeface="Wingdings" panose="05000000000000000000" pitchFamily="2" charset="2"/>
              </a:rPr>
              <a:t> </a:t>
            </a:r>
            <a:r>
              <a:rPr lang="en-US" sz="1100" dirty="0" err="1">
                <a:sym typeface="Wingdings" panose="05000000000000000000" pitchFamily="2" charset="2"/>
              </a:rPr>
              <a:t>các</a:t>
            </a:r>
            <a:r>
              <a:rPr lang="en-US" sz="1100" dirty="0">
                <a:sym typeface="Wingdings" panose="05000000000000000000" pitchFamily="2" charset="2"/>
              </a:rPr>
              <a:t> </a:t>
            </a:r>
            <a:r>
              <a:rPr lang="en-US" sz="1100" dirty="0" err="1">
                <a:sym typeface="Wingdings" panose="05000000000000000000" pitchFamily="2" charset="2"/>
              </a:rPr>
              <a:t>bạn</a:t>
            </a:r>
            <a:r>
              <a:rPr lang="en-US" sz="1100" dirty="0">
                <a:sym typeface="Wingdings" panose="05000000000000000000" pitchFamily="2" charset="2"/>
              </a:rPr>
              <a:t> </a:t>
            </a:r>
            <a:r>
              <a:rPr lang="en-US" sz="1100" dirty="0" err="1">
                <a:sym typeface="Wingdings" panose="05000000000000000000" pitchFamily="2" charset="2"/>
              </a:rPr>
              <a:t>đã</a:t>
            </a:r>
            <a:r>
              <a:rPr lang="en-US" sz="1100" dirty="0">
                <a:sym typeface="Wingdings" panose="05000000000000000000" pitchFamily="2" charset="2"/>
              </a:rPr>
              <a:t> </a:t>
            </a:r>
            <a:r>
              <a:rPr lang="en-US" sz="1100" dirty="0" err="1">
                <a:sym typeface="Wingdings" panose="05000000000000000000" pitchFamily="2" charset="2"/>
              </a:rPr>
              <a:t>quen</a:t>
            </a:r>
            <a:r>
              <a:rPr lang="en-US" sz="1100" dirty="0">
                <a:sym typeface="Wingdings" panose="05000000000000000000" pitchFamily="2" charset="2"/>
              </a:rPr>
              <a:t> </a:t>
            </a:r>
            <a:r>
              <a:rPr lang="en-US" sz="1100" dirty="0" err="1">
                <a:sym typeface="Wingdings" panose="05000000000000000000" pitchFamily="2" charset="2"/>
              </a:rPr>
              <a:t>với</a:t>
            </a:r>
            <a:r>
              <a:rPr lang="en-US" sz="1100" dirty="0">
                <a:sym typeface="Wingdings" panose="05000000000000000000" pitchFamily="2" charset="2"/>
              </a:rPr>
              <a:t> </a:t>
            </a:r>
            <a:r>
              <a:rPr lang="en-US" sz="1100" dirty="0" err="1">
                <a:sym typeface="Wingdings" panose="05000000000000000000" pitchFamily="2" charset="2"/>
              </a:rPr>
              <a:t>cấu</a:t>
            </a:r>
            <a:r>
              <a:rPr lang="en-US" sz="1100" dirty="0">
                <a:sym typeface="Wingdings" panose="05000000000000000000" pitchFamily="2" charset="2"/>
              </a:rPr>
              <a:t> </a:t>
            </a:r>
            <a:r>
              <a:rPr lang="en-US" sz="1100" dirty="0" err="1">
                <a:sym typeface="Wingdings" panose="05000000000000000000" pitchFamily="2" charset="2"/>
              </a:rPr>
              <a:t>trúc</a:t>
            </a:r>
            <a:r>
              <a:rPr lang="en-US" sz="1100" dirty="0">
                <a:sym typeface="Wingdings" panose="05000000000000000000" pitchFamily="2" charset="2"/>
              </a:rPr>
              <a:t> 3 </a:t>
            </a:r>
            <a:r>
              <a:rPr lang="en-US" sz="1100" dirty="0" err="1">
                <a:sym typeface="Wingdings" panose="05000000000000000000" pitchFamily="2" charset="2"/>
              </a:rPr>
              <a:t>phần</a:t>
            </a:r>
            <a:r>
              <a:rPr lang="en-US" sz="1100" dirty="0">
                <a:sym typeface="Wingdings" panose="05000000000000000000" pitchFamily="2" charset="2"/>
              </a:rPr>
              <a:t> : MB; TB; KB </a:t>
            </a:r>
            <a:r>
              <a:rPr lang="en-US" sz="1100" dirty="0" err="1">
                <a:sym typeface="Wingdings" panose="05000000000000000000" pitchFamily="2" charset="2"/>
              </a:rPr>
              <a:t>rồi</a:t>
            </a:r>
            <a:r>
              <a:rPr lang="en-US" sz="1100" dirty="0">
                <a:sym typeface="Wingdings" panose="05000000000000000000" pitchFamily="2" charset="2"/>
              </a:rPr>
              <a:t>.</a:t>
            </a:r>
          </a:p>
          <a:p>
            <a:pPr marL="342900" indent="-342900" algn="just">
              <a:buFont typeface="Wingdings" panose="05000000000000000000" pitchFamily="2" charset="2"/>
              <a:buChar char="à"/>
            </a:pPr>
            <a:r>
              <a:rPr lang="en-US" sz="1100" dirty="0" err="1">
                <a:sym typeface="Wingdings" panose="05000000000000000000" pitchFamily="2" charset="2"/>
              </a:rPr>
              <a:t>Dựa</a:t>
            </a:r>
            <a:r>
              <a:rPr lang="en-US" sz="1100" dirty="0">
                <a:sym typeface="Wingdings" panose="05000000000000000000" pitchFamily="2" charset="2"/>
              </a:rPr>
              <a:t> </a:t>
            </a:r>
            <a:r>
              <a:rPr lang="en-US" sz="1100" dirty="0" err="1">
                <a:sym typeface="Wingdings" panose="05000000000000000000" pitchFamily="2" charset="2"/>
              </a:rPr>
              <a:t>vào</a:t>
            </a:r>
            <a:r>
              <a:rPr lang="en-US" sz="1100" dirty="0">
                <a:sym typeface="Wingdings" panose="05000000000000000000" pitchFamily="2" charset="2"/>
              </a:rPr>
              <a:t> </a:t>
            </a:r>
            <a:r>
              <a:rPr lang="en-US" sz="1100" dirty="0" err="1">
                <a:sym typeface="Wingdings" panose="05000000000000000000" pitchFamily="2" charset="2"/>
              </a:rPr>
              <a:t>phần</a:t>
            </a:r>
            <a:r>
              <a:rPr lang="en-US" sz="1100" dirty="0">
                <a:sym typeface="Wingdings" panose="05000000000000000000" pitchFamily="2" charset="2"/>
              </a:rPr>
              <a:t> </a:t>
            </a:r>
            <a:r>
              <a:rPr lang="en-US" sz="1100" dirty="0" err="1">
                <a:sym typeface="Wingdings" panose="05000000000000000000" pitchFamily="2" charset="2"/>
              </a:rPr>
              <a:t>tìm</a:t>
            </a:r>
            <a:r>
              <a:rPr lang="en-US" sz="1100" dirty="0">
                <a:sym typeface="Wingdings" panose="05000000000000000000" pitchFamily="2" charset="2"/>
              </a:rPr>
              <a:t> ý  </a:t>
            </a:r>
            <a:r>
              <a:rPr lang="en-US" sz="1100" dirty="0" err="1">
                <a:sym typeface="Wingdings" panose="05000000000000000000" pitchFamily="2" charset="2"/>
              </a:rPr>
              <a:t>sắp</a:t>
            </a:r>
            <a:r>
              <a:rPr lang="en-US" sz="1100" dirty="0">
                <a:sym typeface="Wingdings" panose="05000000000000000000" pitchFamily="2" charset="2"/>
              </a:rPr>
              <a:t> </a:t>
            </a:r>
            <a:r>
              <a:rPr lang="en-US" sz="1100" dirty="0" err="1">
                <a:sym typeface="Wingdings" panose="05000000000000000000" pitchFamily="2" charset="2"/>
              </a:rPr>
              <a:t>xếp</a:t>
            </a:r>
            <a:r>
              <a:rPr lang="en-US" sz="1100" dirty="0">
                <a:sym typeface="Wingdings" panose="05000000000000000000" pitchFamily="2" charset="2"/>
              </a:rPr>
              <a:t> </a:t>
            </a:r>
            <a:r>
              <a:rPr lang="en-US" sz="1100" dirty="0" err="1">
                <a:sym typeface="Wingdings" panose="05000000000000000000" pitchFamily="2" charset="2"/>
              </a:rPr>
              <a:t>và</a:t>
            </a:r>
            <a:r>
              <a:rPr lang="en-US" sz="1100" dirty="0">
                <a:sym typeface="Wingdings" panose="05000000000000000000" pitchFamily="2" charset="2"/>
              </a:rPr>
              <a:t> </a:t>
            </a:r>
            <a:r>
              <a:rPr lang="en-US" sz="1100" dirty="0" err="1">
                <a:sym typeface="Wingdings" panose="05000000000000000000" pitchFamily="2" charset="2"/>
              </a:rPr>
              <a:t>biến</a:t>
            </a:r>
            <a:r>
              <a:rPr lang="en-US" sz="1100" dirty="0">
                <a:sym typeface="Wingdings" panose="05000000000000000000" pitchFamily="2" charset="2"/>
              </a:rPr>
              <a:t> n </a:t>
            </a:r>
            <a:r>
              <a:rPr lang="en-US" sz="1100" dirty="0" err="1">
                <a:sym typeface="Wingdings" panose="05000000000000000000" pitchFamily="2" charset="2"/>
              </a:rPr>
              <a:t>thành</a:t>
            </a:r>
            <a:r>
              <a:rPr lang="en-US" sz="1100" dirty="0">
                <a:sym typeface="Wingdings" panose="05000000000000000000" pitchFamily="2" charset="2"/>
              </a:rPr>
              <a:t> 1 </a:t>
            </a:r>
            <a:r>
              <a:rPr lang="en-US" sz="1100" dirty="0" err="1">
                <a:sym typeface="Wingdings" panose="05000000000000000000" pitchFamily="2" charset="2"/>
              </a:rPr>
              <a:t>dàn</a:t>
            </a:r>
            <a:r>
              <a:rPr lang="en-US" sz="1100" dirty="0">
                <a:sym typeface="Wingdings" panose="05000000000000000000" pitchFamily="2" charset="2"/>
              </a:rPr>
              <a:t> ý </a:t>
            </a:r>
            <a:r>
              <a:rPr lang="en-US" sz="1100" dirty="0" err="1">
                <a:sym typeface="Wingdings" panose="05000000000000000000" pitchFamily="2" charset="2"/>
              </a:rPr>
              <a:t>trong</a:t>
            </a:r>
            <a:r>
              <a:rPr lang="en-US" sz="1100" dirty="0">
                <a:sym typeface="Wingdings" panose="05000000000000000000" pitchFamily="2" charset="2"/>
              </a:rPr>
              <a:t> 10’ </a:t>
            </a:r>
            <a:r>
              <a:rPr lang="en-US" sz="1100" dirty="0" err="1">
                <a:sym typeface="Wingdings" panose="05000000000000000000" pitchFamily="2" charset="2"/>
              </a:rPr>
              <a:t>nhé</a:t>
            </a:r>
            <a:endParaRPr lang="en-US" sz="1100" dirty="0"/>
          </a:p>
        </p:txBody>
      </p:sp>
    </p:spTree>
    <p:extLst>
      <p:ext uri="{BB962C8B-B14F-4D97-AF65-F5344CB8AC3E}">
        <p14:creationId xmlns:p14="http://schemas.microsoft.com/office/powerpoint/2010/main" val="3710881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Four Columns ">
  <p:cSld name="BLANK_1_3">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095838"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0" name="Google Shape;70;p17"/>
          <p:cNvSpPr txBox="1">
            <a:spLocks noGrp="1"/>
          </p:cNvSpPr>
          <p:nvPr>
            <p:ph type="subTitle" idx="1"/>
          </p:nvPr>
        </p:nvSpPr>
        <p:spPr>
          <a:xfrm>
            <a:off x="1095838"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1" name="Google Shape;71;p17"/>
          <p:cNvSpPr txBox="1">
            <a:spLocks noGrp="1"/>
          </p:cNvSpPr>
          <p:nvPr>
            <p:ph type="title" idx="2"/>
          </p:nvPr>
        </p:nvSpPr>
        <p:spPr>
          <a:xfrm>
            <a:off x="2905870"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2" name="Google Shape;72;p17"/>
          <p:cNvSpPr txBox="1">
            <a:spLocks noGrp="1"/>
          </p:cNvSpPr>
          <p:nvPr>
            <p:ph type="subTitle" idx="3"/>
          </p:nvPr>
        </p:nvSpPr>
        <p:spPr>
          <a:xfrm>
            <a:off x="2905870"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7"/>
          <p:cNvSpPr txBox="1">
            <a:spLocks noGrp="1"/>
          </p:cNvSpPr>
          <p:nvPr>
            <p:ph type="title" idx="4"/>
          </p:nvPr>
        </p:nvSpPr>
        <p:spPr>
          <a:xfrm>
            <a:off x="4715911"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 name="Google Shape;74;p17"/>
          <p:cNvSpPr txBox="1">
            <a:spLocks noGrp="1"/>
          </p:cNvSpPr>
          <p:nvPr>
            <p:ph type="subTitle" idx="5"/>
          </p:nvPr>
        </p:nvSpPr>
        <p:spPr>
          <a:xfrm>
            <a:off x="4715911"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7"/>
          <p:cNvSpPr txBox="1">
            <a:spLocks noGrp="1"/>
          </p:cNvSpPr>
          <p:nvPr>
            <p:ph type="title" idx="6"/>
          </p:nvPr>
        </p:nvSpPr>
        <p:spPr>
          <a:xfrm>
            <a:off x="6525951"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6" name="Google Shape;76;p17"/>
          <p:cNvSpPr txBox="1">
            <a:spLocks noGrp="1"/>
          </p:cNvSpPr>
          <p:nvPr>
            <p:ph type="subTitle" idx="7"/>
          </p:nvPr>
        </p:nvSpPr>
        <p:spPr>
          <a:xfrm>
            <a:off x="6525951"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7" name="Google Shape;77;p17"/>
          <p:cNvSpPr txBox="1">
            <a:spLocks noGrp="1"/>
          </p:cNvSpPr>
          <p:nvPr>
            <p:ph type="title" idx="8"/>
          </p:nvPr>
        </p:nvSpPr>
        <p:spPr>
          <a:xfrm>
            <a:off x="813539" y="403984"/>
            <a:ext cx="597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C4D18D-7DCA-4907-BF3A-2579F502842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1CA1271-3E82-497F-8B53-0F1867D9926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DD3CAA6-9D80-4D7F-B066-F05B326EFE9C}"/>
              </a:ext>
            </a:extLst>
          </p:cNvPr>
          <p:cNvSpPr>
            <a:spLocks noGrp="1"/>
          </p:cNvSpPr>
          <p:nvPr>
            <p:ph type="dt" sz="half" idx="10"/>
          </p:nvPr>
        </p:nvSpPr>
        <p:spPr/>
        <p:txBody>
          <a:bodyPr/>
          <a:lstStyle/>
          <a:p>
            <a:fld id="{D0BF812B-C032-45E8-ABE9-CC3D372FACD1}" type="datetimeFigureOut">
              <a:rPr lang="zh-CN" altLang="en-US" smtClean="0"/>
              <a:t>2021/8/31</a:t>
            </a:fld>
            <a:endParaRPr lang="zh-CN" altLang="en-US"/>
          </a:p>
        </p:txBody>
      </p:sp>
      <p:sp>
        <p:nvSpPr>
          <p:cNvPr id="5" name="页脚占位符 4">
            <a:extLst>
              <a:ext uri="{FF2B5EF4-FFF2-40B4-BE49-F238E27FC236}">
                <a16:creationId xmlns="" xmlns:a16="http://schemas.microsoft.com/office/drawing/2014/main" id="{D872E402-B1CB-4A42-A678-0F755DC02D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FC4956-AD1F-4860-9AD2-0BF206466991}"/>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31409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7EB8F7-2614-457E-8F91-73FFBA6CFA5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A2DB4620-169D-4B8E-A786-E264F00804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72B69A72-802F-4EAC-9AAD-74836C7723B1}"/>
              </a:ext>
            </a:extLst>
          </p:cNvPr>
          <p:cNvSpPr>
            <a:spLocks noGrp="1"/>
          </p:cNvSpPr>
          <p:nvPr>
            <p:ph type="dt" sz="half" idx="10"/>
          </p:nvPr>
        </p:nvSpPr>
        <p:spPr/>
        <p:txBody>
          <a:bodyPr/>
          <a:lstStyle/>
          <a:p>
            <a:fld id="{CFDA4E1B-9819-4E00-BE27-640D48846B1B}" type="datetimeFigureOut">
              <a:rPr lang="en-US" smtClean="0"/>
              <a:t>31/8/2021</a:t>
            </a:fld>
            <a:endParaRPr lang="en-US"/>
          </a:p>
        </p:txBody>
      </p:sp>
      <p:sp>
        <p:nvSpPr>
          <p:cNvPr id="5" name="Footer Placeholder 4">
            <a:extLst>
              <a:ext uri="{FF2B5EF4-FFF2-40B4-BE49-F238E27FC236}">
                <a16:creationId xmlns="" xmlns:a16="http://schemas.microsoft.com/office/drawing/2014/main" id="{61CA500D-7E20-4AF5-8AAB-8B9C38290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8E8F73E-AF9B-4289-8675-DA3A1E7C01CD}"/>
              </a:ext>
            </a:extLst>
          </p:cNvPr>
          <p:cNvSpPr>
            <a:spLocks noGrp="1"/>
          </p:cNvSpPr>
          <p:nvPr>
            <p:ph type="sldNum" sz="quarter" idx="12"/>
          </p:nvPr>
        </p:nvSpPr>
        <p:spPr/>
        <p:txBody>
          <a:bodyPr/>
          <a:lstStyle/>
          <a:p>
            <a:fld id="{5C4C91DF-F0CB-4206-9213-B4C3FCF5CC9B}" type="slidenum">
              <a:rPr lang="en-US" smtClean="0"/>
              <a:t>‹#›</a:t>
            </a:fld>
            <a:endParaRPr lang="en-US"/>
          </a:p>
        </p:txBody>
      </p:sp>
    </p:spTree>
    <p:extLst>
      <p:ext uri="{BB962C8B-B14F-4D97-AF65-F5344CB8AC3E}">
        <p14:creationId xmlns:p14="http://schemas.microsoft.com/office/powerpoint/2010/main" val="2251387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63" r:id="rId2"/>
    <p:sldLayoutId id="2147483682" r:id="rId3"/>
    <p:sldLayoutId id="214748368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8EFC70A-C7B9-4B5A-BE74-C92F348DCCB7}"/>
              </a:ext>
            </a:extLst>
          </p:cNvPr>
          <p:cNvPicPr>
            <a:picLocks noChangeAspect="1"/>
          </p:cNvPicPr>
          <p:nvPr/>
        </p:nvPicPr>
        <p:blipFill>
          <a:blip r:embed="rId2"/>
          <a:stretch>
            <a:fillRect/>
          </a:stretch>
        </p:blipFill>
        <p:spPr>
          <a:xfrm>
            <a:off x="994972" y="1566472"/>
            <a:ext cx="7154055" cy="3577028"/>
          </a:xfrm>
          <a:prstGeom prst="rect">
            <a:avLst/>
          </a:prstGeom>
        </p:spPr>
      </p:pic>
      <p:sp>
        <p:nvSpPr>
          <p:cNvPr id="5" name="TextBox 4">
            <a:extLst>
              <a:ext uri="{FF2B5EF4-FFF2-40B4-BE49-F238E27FC236}">
                <a16:creationId xmlns="" xmlns:a16="http://schemas.microsoft.com/office/drawing/2014/main" id="{68548142-3410-4C33-AAFD-FD5B95ECEF85}"/>
              </a:ext>
            </a:extLst>
          </p:cNvPr>
          <p:cNvSpPr txBox="1"/>
          <p:nvPr/>
        </p:nvSpPr>
        <p:spPr>
          <a:xfrm>
            <a:off x="1390336" y="476376"/>
            <a:ext cx="6890064" cy="1107996"/>
          </a:xfrm>
          <a:prstGeom prst="rect">
            <a:avLst/>
          </a:prstGeom>
          <a:noFill/>
        </p:spPr>
        <p:txBody>
          <a:bodyPr wrap="square">
            <a:spAutoFit/>
          </a:bodyPr>
          <a:lstStyle/>
          <a:p>
            <a:pPr algn="ctr"/>
            <a:r>
              <a:rPr lang="en-US" sz="6600" dirty="0" err="1">
                <a:solidFill>
                  <a:srgbClr val="FF0000"/>
                </a:solidFill>
                <a:effectLst/>
                <a:latin typeface="Times New Roman" pitchFamily="18" charset="0"/>
                <a:ea typeface="Calibri" panose="020F0502020204030204" pitchFamily="34" charset="0"/>
                <a:cs typeface="Times New Roman" pitchFamily="18" charset="0"/>
              </a:rPr>
              <a:t>Dấu</a:t>
            </a:r>
            <a:r>
              <a:rPr lang="en-US" sz="6600" dirty="0">
                <a:solidFill>
                  <a:srgbClr val="FF0000"/>
                </a:solidFill>
                <a:effectLst/>
                <a:latin typeface="Times New Roman" pitchFamily="18" charset="0"/>
                <a:ea typeface="Calibri" panose="020F0502020204030204" pitchFamily="34" charset="0"/>
                <a:cs typeface="Times New Roman" pitchFamily="18" charset="0"/>
              </a:rPr>
              <a:t> </a:t>
            </a:r>
            <a:r>
              <a:rPr lang="en-US" sz="6600" dirty="0" err="1">
                <a:solidFill>
                  <a:srgbClr val="FF0000"/>
                </a:solidFill>
                <a:effectLst/>
                <a:latin typeface="Times New Roman" pitchFamily="18" charset="0"/>
                <a:ea typeface="Calibri" panose="020F0502020204030204" pitchFamily="34" charset="0"/>
                <a:cs typeface="Times New Roman" pitchFamily="18" charset="0"/>
              </a:rPr>
              <a:t>ấn</a:t>
            </a:r>
            <a:r>
              <a:rPr lang="en-US" sz="6600" dirty="0">
                <a:solidFill>
                  <a:srgbClr val="FF0000"/>
                </a:solidFill>
                <a:effectLst/>
                <a:latin typeface="Times New Roman" pitchFamily="18" charset="0"/>
                <a:ea typeface="Calibri" panose="020F0502020204030204" pitchFamily="34" charset="0"/>
                <a:cs typeface="Times New Roman" pitchFamily="18" charset="0"/>
              </a:rPr>
              <a:t> </a:t>
            </a:r>
            <a:r>
              <a:rPr lang="en-US" sz="6600" dirty="0" err="1">
                <a:solidFill>
                  <a:srgbClr val="FF0000"/>
                </a:solidFill>
                <a:effectLst/>
                <a:latin typeface="Times New Roman" pitchFamily="18" charset="0"/>
                <a:ea typeface="Calibri" panose="020F0502020204030204" pitchFamily="34" charset="0"/>
                <a:cs typeface="Times New Roman" pitchFamily="18" charset="0"/>
              </a:rPr>
              <a:t>trải</a:t>
            </a:r>
            <a:r>
              <a:rPr lang="en-US" sz="6600" dirty="0">
                <a:solidFill>
                  <a:srgbClr val="FF0000"/>
                </a:solidFill>
                <a:effectLst/>
                <a:latin typeface="Times New Roman" pitchFamily="18" charset="0"/>
                <a:ea typeface="Calibri" panose="020F0502020204030204" pitchFamily="34" charset="0"/>
                <a:cs typeface="Times New Roman" pitchFamily="18" charset="0"/>
              </a:rPr>
              <a:t> </a:t>
            </a:r>
            <a:r>
              <a:rPr lang="en-US" sz="6600" dirty="0" err="1">
                <a:solidFill>
                  <a:srgbClr val="FF0000"/>
                </a:solidFill>
                <a:effectLst/>
                <a:latin typeface="Times New Roman" pitchFamily="18" charset="0"/>
                <a:ea typeface="Calibri" panose="020F0502020204030204" pitchFamily="34" charset="0"/>
                <a:cs typeface="Times New Roman" pitchFamily="18" charset="0"/>
              </a:rPr>
              <a:t>nghiệm</a:t>
            </a:r>
            <a:endParaRPr lang="en-US" sz="6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8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B779DBF-BC6B-4E86-B798-2DEB361B296C}"/>
              </a:ext>
            </a:extLst>
          </p:cNvPr>
          <p:cNvSpPr txBox="1"/>
          <p:nvPr/>
        </p:nvSpPr>
        <p:spPr>
          <a:xfrm>
            <a:off x="101599" y="135185"/>
            <a:ext cx="8898467" cy="2246769"/>
          </a:xfrm>
          <a:prstGeom prst="rect">
            <a:avLst/>
          </a:prstGeom>
          <a:noFill/>
        </p:spPr>
        <p:txBody>
          <a:bodyPr wrap="square">
            <a:spAutoFit/>
          </a:bodyPr>
          <a:lstStyle/>
          <a:p>
            <a:pPr algn="just" rtl="0">
              <a:spcBef>
                <a:spcPts val="0"/>
              </a:spcBef>
              <a:spcAft>
                <a:spcPts val="500"/>
              </a:spcAft>
            </a:pPr>
            <a:r>
              <a:rPr lang="vi-VN" sz="2800" b="0" i="0" u="none" strike="noStrike" dirty="0">
                <a:solidFill>
                  <a:schemeClr val="tx1"/>
                </a:solidFill>
                <a:effectLst/>
                <a:latin typeface="+mj-lt"/>
                <a:cs typeface="#9Slide03 Arima Madurai" panose="00000500000000000000" pitchFamily="2" charset="0"/>
              </a:rPr>
              <a:t>bàn tôi rồi chạy biến ra phía cửa sau. Tôi chỉ kịp nhìn thoáng và đoán ngay đó là Duy. Tôi cầm bài viết lên thì thấy mấy nét nguệch ngoạc ngang dọc ngay trang đầu tiên. Tôi tức giận đến phát khóc, vừa sợ bị cô mắng vừa tiếc bao nhiêu công sức của mình.</a:t>
            </a:r>
            <a:endParaRPr lang="en-US" sz="2800" dirty="0">
              <a:solidFill>
                <a:schemeClr val="tx1"/>
              </a:solidFill>
              <a:latin typeface="+mj-lt"/>
              <a:cs typeface="#9Slide03 Arima Madurai" panose="00000500000000000000" pitchFamily="2" charset="0"/>
            </a:endParaRPr>
          </a:p>
        </p:txBody>
      </p:sp>
      <p:pic>
        <p:nvPicPr>
          <p:cNvPr id="8" name="Picture 7">
            <a:extLst>
              <a:ext uri="{FF2B5EF4-FFF2-40B4-BE49-F238E27FC236}">
                <a16:creationId xmlns="" xmlns:a16="http://schemas.microsoft.com/office/drawing/2014/main" id="{04517D1A-3C86-4E7F-92D9-81FFBEF8D0E0}"/>
              </a:ext>
            </a:extLst>
          </p:cNvPr>
          <p:cNvPicPr>
            <a:picLocks noChangeAspect="1"/>
          </p:cNvPicPr>
          <p:nvPr/>
        </p:nvPicPr>
        <p:blipFill>
          <a:blip r:embed="rId2"/>
          <a:stretch>
            <a:fillRect/>
          </a:stretch>
        </p:blipFill>
        <p:spPr>
          <a:xfrm>
            <a:off x="2157647" y="1049311"/>
            <a:ext cx="5143500" cy="5143500"/>
          </a:xfrm>
          <a:prstGeom prst="rect">
            <a:avLst/>
          </a:prstGeom>
        </p:spPr>
      </p:pic>
    </p:spTree>
    <p:extLst>
      <p:ext uri="{BB962C8B-B14F-4D97-AF65-F5344CB8AC3E}">
        <p14:creationId xmlns:p14="http://schemas.microsoft.com/office/powerpoint/2010/main" val="2805989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B779DBF-BC6B-4E86-B798-2DEB361B296C}"/>
              </a:ext>
            </a:extLst>
          </p:cNvPr>
          <p:cNvSpPr txBox="1"/>
          <p:nvPr/>
        </p:nvSpPr>
        <p:spPr>
          <a:xfrm>
            <a:off x="114298" y="185868"/>
            <a:ext cx="8898467" cy="3108543"/>
          </a:xfrm>
          <a:prstGeom prst="rect">
            <a:avLst/>
          </a:prstGeom>
          <a:noFill/>
        </p:spPr>
        <p:txBody>
          <a:bodyPr wrap="square">
            <a:spAutoFit/>
          </a:bodyPr>
          <a:lstStyle/>
          <a:p>
            <a:pPr algn="just" rtl="0">
              <a:spcBef>
                <a:spcPts val="0"/>
              </a:spcBef>
              <a:spcAft>
                <a:spcPts val="500"/>
              </a:spcAft>
            </a:pP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Không kịp suy nghĩ, tối sầm sập chạy ra sân thì thấy Duy đang cười nói với mấy bạn lớp bên. </a:t>
            </a:r>
            <a:r>
              <a:rPr lang="vi-VN" sz="2800" b="0" i="0" u="none" strike="noStrike">
                <a:solidFill>
                  <a:schemeClr val="tx1"/>
                </a:solidFill>
                <a:effectLst/>
                <a:latin typeface="Times New Roman" pitchFamily="18" charset="0"/>
                <a:cs typeface="Times New Roman" pitchFamily="18" charset="0"/>
              </a:rPr>
              <a:t>Tôi </a:t>
            </a:r>
            <a:r>
              <a:rPr lang="en-US" sz="2800" b="0" i="0" u="none" strike="noStrike" smtClean="0">
                <a:solidFill>
                  <a:schemeClr val="tx1"/>
                </a:solidFill>
                <a:effectLst/>
                <a:latin typeface="Times New Roman" pitchFamily="18" charset="0"/>
                <a:cs typeface="Times New Roman" pitchFamily="18" charset="0"/>
              </a:rPr>
              <a:t>t</a:t>
            </a:r>
            <a:r>
              <a:rPr lang="vi-VN" sz="2800" b="0" i="0" u="none" strike="noStrike" smtClean="0">
                <a:solidFill>
                  <a:schemeClr val="tx1"/>
                </a:solidFill>
                <a:effectLst/>
                <a:latin typeface="Times New Roman" pitchFamily="18" charset="0"/>
                <a:cs typeface="Times New Roman" pitchFamily="18" charset="0"/>
              </a:rPr>
              <a:t>ập </a:t>
            </a:r>
            <a:r>
              <a:rPr lang="vi-VN" sz="2800" b="0" i="0" u="none" strike="noStrike" dirty="0">
                <a:solidFill>
                  <a:schemeClr val="tx1"/>
                </a:solidFill>
                <a:effectLst/>
                <a:latin typeface="Times New Roman" pitchFamily="18" charset="0"/>
                <a:cs typeface="Times New Roman" pitchFamily="18" charset="0"/>
              </a:rPr>
              <a:t>trung vào sự việc chộp lấy tay Duy, lôi thẳng vào lớp. Tôi giơ bài viết</a:t>
            </a: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vào sát mặt Duy và hét lên: “Sao cậu làm thế này? Tớ sẽ mách cô ngay bây giờ!”. Duy ngơ ngác như không hiểu chuyện gì đang diễn ra. Tôi lại càng giận dữ: “Cậu đừng có giả vờ! Chính</a:t>
            </a:r>
            <a:endParaRPr lang="en-US" sz="2800" dirty="0">
              <a:solidFill>
                <a:schemeClr val="tx1"/>
              </a:solidFill>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22A994DE-6C39-46C5-98B6-D0963EFFB0EE}"/>
              </a:ext>
            </a:extLst>
          </p:cNvPr>
          <p:cNvPicPr>
            <a:picLocks noChangeAspect="1"/>
          </p:cNvPicPr>
          <p:nvPr/>
        </p:nvPicPr>
        <p:blipFill>
          <a:blip r:embed="rId2"/>
          <a:stretch>
            <a:fillRect/>
          </a:stretch>
        </p:blipFill>
        <p:spPr>
          <a:xfrm>
            <a:off x="5627870" y="1990185"/>
            <a:ext cx="3704443" cy="3704443"/>
          </a:xfrm>
          <a:prstGeom prst="rect">
            <a:avLst/>
          </a:prstGeom>
        </p:spPr>
      </p:pic>
      <p:sp>
        <p:nvSpPr>
          <p:cNvPr id="5" name="TextBox 4">
            <a:extLst>
              <a:ext uri="{FF2B5EF4-FFF2-40B4-BE49-F238E27FC236}">
                <a16:creationId xmlns="" xmlns:a16="http://schemas.microsoft.com/office/drawing/2014/main" id="{2A47E8AB-3B53-48D8-BF61-27949ED45C72}"/>
              </a:ext>
            </a:extLst>
          </p:cNvPr>
          <p:cNvSpPr txBox="1"/>
          <p:nvPr/>
        </p:nvSpPr>
        <p:spPr>
          <a:xfrm>
            <a:off x="101599" y="3213275"/>
            <a:ext cx="5694358" cy="1815882"/>
          </a:xfrm>
          <a:prstGeom prst="rect">
            <a:avLst/>
          </a:prstGeom>
          <a:noFill/>
        </p:spPr>
        <p:txBody>
          <a:bodyPr wrap="square">
            <a:spAutoFit/>
          </a:bodyPr>
          <a:lstStyle/>
          <a:p>
            <a:pPr algn="just" rtl="0">
              <a:spcBef>
                <a:spcPts val="0"/>
              </a:spcBef>
              <a:spcAft>
                <a:spcPts val="500"/>
              </a:spcAft>
            </a:pPr>
            <a:r>
              <a:rPr lang="vi-VN" sz="2800" b="0" i="0" u="none" strike="noStrike" dirty="0">
                <a:solidFill>
                  <a:schemeClr val="tx1"/>
                </a:solidFill>
                <a:effectLst/>
                <a:latin typeface="Times New Roman" pitchFamily="18" charset="0"/>
                <a:cs typeface="Times New Roman" pitchFamily="18" charset="0"/>
              </a:rPr>
              <a:t>mắt tớ nhìn thấy cậu vẽ nguệch ngoạc vào đây!”. Mặt Duy đỏ lên: “Không phải tớ! Tớ có đi qua bàn cậu nhưng không làm gì cả!”.</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4815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C877BE9-9483-4053-A7A7-3A39701111F6}"/>
              </a:ext>
            </a:extLst>
          </p:cNvPr>
          <p:cNvSpPr txBox="1"/>
          <p:nvPr/>
        </p:nvSpPr>
        <p:spPr>
          <a:xfrm>
            <a:off x="97435" y="97436"/>
            <a:ext cx="8956623" cy="5078313"/>
          </a:xfrm>
          <a:prstGeom prst="rect">
            <a:avLst/>
          </a:prstGeom>
          <a:noFill/>
        </p:spPr>
        <p:txBody>
          <a:bodyPr wrap="square">
            <a:spAutoFit/>
          </a:bodyPr>
          <a:lstStyle/>
          <a:p>
            <a:pPr algn="just" rtl="0">
              <a:spcBef>
                <a:spcPts val="0"/>
              </a:spcBef>
              <a:spcAft>
                <a:spcPts val="500"/>
              </a:spcAft>
            </a:pPr>
            <a:r>
              <a:rPr lang="en-US" sz="2700" b="0" i="0" u="none" strike="noStrike" dirty="0">
                <a:solidFill>
                  <a:schemeClr val="tx1"/>
                </a:solidFill>
                <a:effectLst/>
                <a:latin typeface="Times New Roman" pitchFamily="18" charset="0"/>
                <a:cs typeface="Times New Roman" pitchFamily="18" charset="0"/>
              </a:rPr>
              <a:t>	</a:t>
            </a:r>
            <a:r>
              <a:rPr lang="vi-VN" sz="2700" b="0" i="0" u="none" strike="noStrike" dirty="0">
                <a:solidFill>
                  <a:schemeClr val="tx1"/>
                </a:solidFill>
                <a:effectLst/>
                <a:latin typeface="Times New Roman" pitchFamily="18" charset="0"/>
                <a:cs typeface="Times New Roman" pitchFamily="18" charset="0"/>
              </a:rPr>
              <a:t>Khi cô chủ nhiệm vào lớp, tôi và Duy vẫn còn đang cãi nhau. Tôi một mực khẳng định với cô</a:t>
            </a:r>
            <a:r>
              <a:rPr lang="en-US" sz="2700" dirty="0">
                <a:solidFill>
                  <a:schemeClr val="tx1"/>
                </a:solidFill>
                <a:latin typeface="Times New Roman" pitchFamily="18" charset="0"/>
                <a:cs typeface="Times New Roman" pitchFamily="18" charset="0"/>
              </a:rPr>
              <a:t> </a:t>
            </a:r>
            <a:r>
              <a:rPr lang="vi-VN" sz="2700" b="0" i="0" u="none" strike="noStrike" dirty="0">
                <a:solidFill>
                  <a:schemeClr val="tx1"/>
                </a:solidFill>
                <a:effectLst/>
                <a:latin typeface="Times New Roman" pitchFamily="18" charset="0"/>
                <a:cs typeface="Times New Roman" pitchFamily="18" charset="0"/>
              </a:rPr>
              <a:t>“thủ phạm” chính là Duy. Duy thì đỏ mặt tía t</a:t>
            </a:r>
            <a:r>
              <a:rPr lang="en-US" sz="2700" b="0" i="0" u="none" strike="noStrike" dirty="0">
                <a:solidFill>
                  <a:schemeClr val="tx1"/>
                </a:solidFill>
                <a:effectLst/>
                <a:latin typeface="Times New Roman" pitchFamily="18" charset="0"/>
                <a:cs typeface="Times New Roman" pitchFamily="18" charset="0"/>
              </a:rPr>
              <a:t>a</a:t>
            </a:r>
            <a:r>
              <a:rPr lang="vi-VN" sz="2700" b="0" i="0" u="none" strike="noStrike" dirty="0">
                <a:solidFill>
                  <a:schemeClr val="tx1"/>
                </a:solidFill>
                <a:effectLst/>
                <a:latin typeface="Times New Roman" pitchFamily="18" charset="0"/>
                <a:cs typeface="Times New Roman" pitchFamily="18" charset="0"/>
              </a:rPr>
              <a:t>i</a:t>
            </a:r>
            <a:r>
              <a:rPr lang="en-US" sz="2700" dirty="0">
                <a:solidFill>
                  <a:schemeClr val="tx1"/>
                </a:solidFill>
                <a:latin typeface="Times New Roman" pitchFamily="18" charset="0"/>
                <a:cs typeface="Times New Roman" pitchFamily="18" charset="0"/>
              </a:rPr>
              <a:t> </a:t>
            </a:r>
            <a:r>
              <a:rPr lang="vi-VN" sz="2700" b="0" i="0" u="none" strike="noStrike" dirty="0">
                <a:solidFill>
                  <a:schemeClr val="tx1"/>
                </a:solidFill>
                <a:effectLst/>
                <a:latin typeface="Times New Roman" pitchFamily="18" charset="0"/>
                <a:cs typeface="Times New Roman" pitchFamily="18" charset="0"/>
              </a:rPr>
              <a:t>nhắc đi nhắc lại: “Không phải em! Em không làm!”. Cô giáo hỏi kĩ lại mọi việc một lần nữa rồi bảo: “Việc này chỉ là một phút nghịch dại thôi, nên Duy làm thì hãy nhận lỗi, hay bạn nào lớp mình lỡ nghịch thì cũng nên dũng cảm nhận trách nhiệm, đừng để Duy bị oan”. Nghe cô nói thế, Duy oà lên khóc, còn cả lớp im phăng phắc. Tôi bỗng nhiên cũng thấy hoang mang. Rồi đột nhiên, Tuấn đứng phắt dậy: “Thưa cô, là em ạ. Em xin lỗi cô và các bạn!”. Tôi hết nhìn Tuấn lại nhìn Duy. Hai má tôi lúc ấy nóng rực lên vì xấu hổ.</a:t>
            </a:r>
            <a:endParaRPr lang="en-US" sz="27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72134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C877BE9-9483-4053-A7A7-3A39701111F6}"/>
              </a:ext>
            </a:extLst>
          </p:cNvPr>
          <p:cNvSpPr txBox="1"/>
          <p:nvPr/>
        </p:nvSpPr>
        <p:spPr>
          <a:xfrm>
            <a:off x="97435" y="97436"/>
            <a:ext cx="8956623" cy="3108543"/>
          </a:xfrm>
          <a:prstGeom prst="rect">
            <a:avLst/>
          </a:prstGeom>
          <a:noFill/>
        </p:spPr>
        <p:txBody>
          <a:bodyPr wrap="square">
            <a:spAutoFit/>
          </a:bodyPr>
          <a:lstStyle/>
          <a:p>
            <a:pPr algn="just">
              <a:spcAft>
                <a:spcPts val="500"/>
              </a:spcAft>
            </a:pP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Cô giáo nhẹ nhàng nhắc nhở Tuấn không được nghịch dại như thế nữa. Cô nói Tuấn đã biết sửa lỗi bằng một việc làm rất đúng đắn và dũng cảm nên</a:t>
            </a: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chỉ phạt bạn chép lại bản tổng hợp. Tôi lúng búng xin lỗi Duy, xin lỗi các bạn và cô giáo. Tôi cũng xin thôi không làm lớp trưởng nữa vì thấy mình không xứng đáng. Cô bảo đúng là tôi đã quá nóng nảy, cần phải rút kinh nghiệm nhưng </a:t>
            </a:r>
            <a:r>
              <a:rPr lang="vi-VN" sz="2800" b="0" i="0" u="none" strike="noStrike" dirty="0">
                <a:solidFill>
                  <a:schemeClr val="bg1"/>
                </a:solidFill>
                <a:effectLst/>
                <a:latin typeface="Times New Roman" pitchFamily="18" charset="0"/>
                <a:cs typeface="Times New Roman" pitchFamily="18" charset="0"/>
              </a:rPr>
              <a:t>ai</a:t>
            </a:r>
            <a:endParaRPr lang="en-US" sz="2800" dirty="0">
              <a:solidFill>
                <a:schemeClr val="bg1"/>
              </a:solidFill>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D12DDFE2-7293-4F83-BDDF-C1034243A4A7}"/>
              </a:ext>
            </a:extLst>
          </p:cNvPr>
          <p:cNvPicPr>
            <a:picLocks noChangeAspect="1"/>
          </p:cNvPicPr>
          <p:nvPr/>
        </p:nvPicPr>
        <p:blipFill>
          <a:blip r:embed="rId2"/>
          <a:stretch>
            <a:fillRect/>
          </a:stretch>
        </p:blipFill>
        <p:spPr>
          <a:xfrm>
            <a:off x="-90955" y="2891810"/>
            <a:ext cx="2555024" cy="2555024"/>
          </a:xfrm>
          <a:prstGeom prst="rect">
            <a:avLst/>
          </a:prstGeom>
        </p:spPr>
      </p:pic>
      <p:sp>
        <p:nvSpPr>
          <p:cNvPr id="5" name="TextBox 4">
            <a:extLst>
              <a:ext uri="{FF2B5EF4-FFF2-40B4-BE49-F238E27FC236}">
                <a16:creationId xmlns="" xmlns:a16="http://schemas.microsoft.com/office/drawing/2014/main" id="{F7D237E1-81DD-4CF8-B46D-22EAC7783D95}"/>
              </a:ext>
            </a:extLst>
          </p:cNvPr>
          <p:cNvSpPr txBox="1"/>
          <p:nvPr/>
        </p:nvSpPr>
        <p:spPr>
          <a:xfrm>
            <a:off x="2348565" y="3158234"/>
            <a:ext cx="6592910" cy="1815882"/>
          </a:xfrm>
          <a:prstGeom prst="rect">
            <a:avLst/>
          </a:prstGeom>
          <a:noFill/>
        </p:spPr>
        <p:txBody>
          <a:bodyPr wrap="square">
            <a:spAutoFit/>
          </a:bodyPr>
          <a:lstStyle/>
          <a:p>
            <a:pPr algn="just">
              <a:spcAft>
                <a:spcPts val="500"/>
              </a:spcAft>
            </a:pPr>
            <a:r>
              <a:rPr lang="vi-VN" sz="2800" b="0" i="0" u="none" strike="noStrike" dirty="0">
                <a:solidFill>
                  <a:schemeClr val="tx1"/>
                </a:solidFill>
                <a:effectLst/>
                <a:latin typeface="Times New Roman" pitchFamily="18" charset="0"/>
                <a:cs typeface="Times New Roman" pitchFamily="18" charset="0"/>
              </a:rPr>
              <a:t>ai cũng có thể mắc sai lầm nên c</a:t>
            </a:r>
            <a:r>
              <a:rPr lang="en-US" sz="2800" dirty="0">
                <a:solidFill>
                  <a:schemeClr val="tx1"/>
                </a:solidFill>
                <a:latin typeface="Times New Roman" pitchFamily="18" charset="0"/>
                <a:cs typeface="Times New Roman" pitchFamily="18" charset="0"/>
              </a:rPr>
              <a:t>ô</a:t>
            </a:r>
            <a:r>
              <a:rPr lang="vi-VN" sz="2800" b="0" i="0" u="none" strike="noStrike" dirty="0">
                <a:solidFill>
                  <a:schemeClr val="tx1"/>
                </a:solidFill>
                <a:effectLst/>
                <a:latin typeface="Times New Roman" pitchFamily="18" charset="0"/>
                <a:cs typeface="Times New Roman" pitchFamily="18" charset="0"/>
              </a:rPr>
              <a:t> và các bạn thông cảm cho tôi. Nhờ cô thuyết phục, Duy đã đến bắt tay tôi. Tôi nói cảm ơn mà không dám ngẩng lên nhìn bạn.</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11246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1FCC5C05-2D89-45EB-9589-1AA001BB9753}"/>
              </a:ext>
            </a:extLst>
          </p:cNvPr>
          <p:cNvSpPr txBox="1"/>
          <p:nvPr/>
        </p:nvSpPr>
        <p:spPr>
          <a:xfrm>
            <a:off x="57750" y="125129"/>
            <a:ext cx="8999621" cy="4837222"/>
          </a:xfrm>
          <a:prstGeom prst="rect">
            <a:avLst/>
          </a:prstGeom>
          <a:noFill/>
        </p:spPr>
        <p:txBody>
          <a:bodyPr wrap="square">
            <a:spAutoFit/>
          </a:bodyPr>
          <a:lstStyle/>
          <a:p>
            <a:pPr lvl="2" algn="just">
              <a:spcAft>
                <a:spcPts val="500"/>
              </a:spcAft>
            </a:pPr>
            <a:r>
              <a:rPr lang="en-US" sz="2500" b="0" i="0" u="none" strike="noStrike" dirty="0">
                <a:solidFill>
                  <a:schemeClr val="tx1"/>
                </a:solidFill>
                <a:effectLst/>
                <a:latin typeface="Times New Roman" pitchFamily="18" charset="0"/>
                <a:cs typeface="Times New Roman" pitchFamily="18" charset="0"/>
              </a:rPr>
              <a:t>	</a:t>
            </a:r>
            <a:r>
              <a:rPr lang="vi-VN" sz="2500" b="0" i="0" u="none" strike="noStrike" dirty="0">
                <a:solidFill>
                  <a:schemeClr val="tx1"/>
                </a:solidFill>
                <a:effectLst/>
                <a:latin typeface="Times New Roman" pitchFamily="18" charset="0"/>
                <a:cs typeface="Times New Roman" pitchFamily="18" charset="0"/>
              </a:rPr>
              <a:t>Về nhà, tôi càng nghĩ càng thấy xấu hổ </a:t>
            </a:r>
            <a:r>
              <a:rPr lang="vi-VN" sz="2500" b="0" i="0" u="none" strike="noStrike">
                <a:solidFill>
                  <a:schemeClr val="tx1"/>
                </a:solidFill>
                <a:effectLst/>
                <a:latin typeface="Times New Roman" pitchFamily="18" charset="0"/>
                <a:cs typeface="Times New Roman" pitchFamily="18" charset="0"/>
              </a:rPr>
              <a:t>và </a:t>
            </a:r>
            <a:r>
              <a:rPr lang="en-US" sz="2500">
                <a:solidFill>
                  <a:schemeClr val="tx1"/>
                </a:solidFill>
                <a:latin typeface="Times New Roman" pitchFamily="18" charset="0"/>
                <a:cs typeface="Times New Roman" pitchFamily="18" charset="0"/>
              </a:rPr>
              <a:t>â</a:t>
            </a:r>
            <a:r>
              <a:rPr lang="vi-VN" sz="2500" b="0" i="0" u="none" strike="noStrike" smtClean="0">
                <a:solidFill>
                  <a:schemeClr val="tx1"/>
                </a:solidFill>
                <a:effectLst/>
                <a:latin typeface="Times New Roman" pitchFamily="18" charset="0"/>
                <a:cs typeface="Times New Roman" pitchFamily="18" charset="0"/>
              </a:rPr>
              <a:t>n </a:t>
            </a:r>
            <a:r>
              <a:rPr lang="vi-VN" sz="2500" b="0" i="0" u="none" strike="noStrike" dirty="0">
                <a:solidFill>
                  <a:schemeClr val="tx1"/>
                </a:solidFill>
                <a:effectLst/>
                <a:latin typeface="Times New Roman" pitchFamily="18" charset="0"/>
                <a:cs typeface="Times New Roman" pitchFamily="18" charset="0"/>
              </a:rPr>
              <a:t>hận. Nghĩ đến ngày hôm sau phải tới lớp, tôi rất buồn và sợ hãi. Các bạn sẽ nhìn tôi như thế nào đây? Duy thì chắc sẽ không bao giờ thèm nói chuyện với tôi nữa!</a:t>
            </a:r>
            <a:endParaRPr lang="en-US" sz="2500" i="0" u="none" strike="noStrike" dirty="0">
              <a:solidFill>
                <a:schemeClr val="tx1"/>
              </a:solidFill>
              <a:latin typeface="Times New Roman" pitchFamily="18" charset="0"/>
              <a:cs typeface="Times New Roman" pitchFamily="18" charset="0"/>
            </a:endParaRPr>
          </a:p>
          <a:p>
            <a:pPr algn="just" rtl="0">
              <a:spcBef>
                <a:spcPts val="0"/>
              </a:spcBef>
              <a:spcAft>
                <a:spcPts val="500"/>
              </a:spcAft>
            </a:pPr>
            <a:r>
              <a:rPr lang="en-US" sz="2500" dirty="0">
                <a:solidFill>
                  <a:schemeClr val="tx1"/>
                </a:solidFill>
                <a:latin typeface="Times New Roman" pitchFamily="18" charset="0"/>
                <a:cs typeface="Times New Roman" pitchFamily="18" charset="0"/>
              </a:rPr>
              <a:t>	</a:t>
            </a:r>
            <a:r>
              <a:rPr lang="vi-VN" sz="2500" b="0" i="0" u="none" strike="noStrike" dirty="0">
                <a:solidFill>
                  <a:schemeClr val="tx1"/>
                </a:solidFill>
                <a:effectLst/>
                <a:latin typeface="Times New Roman" pitchFamily="18" charset="0"/>
                <a:cs typeface="Times New Roman" pitchFamily="18" charset="0"/>
              </a:rPr>
              <a:t>May mắn là các bạn đã bỏ qua lỗi lầm của tôi. Duy và tôi cũng đã nói chuyện với nhau bình thường, vui vẻ như trước. Nhưng tôi không quên câu chuyện này. Tôi giữ nó trong trí nhớ như một lời nhắc nhở bản thân về hậu quả của sự nóng giận, về việc nhất định phải</a:t>
            </a:r>
            <a:r>
              <a:rPr lang="en-US" sz="2500" b="0" i="0" u="none" strike="noStrike" dirty="0">
                <a:solidFill>
                  <a:schemeClr val="tx1"/>
                </a:solidFill>
                <a:effectLst/>
                <a:latin typeface="Times New Roman" pitchFamily="18" charset="0"/>
                <a:cs typeface="Times New Roman" pitchFamily="18" charset="0"/>
              </a:rPr>
              <a:t> </a:t>
            </a:r>
            <a:r>
              <a:rPr lang="vi-VN" sz="2500" b="0" u="none" strike="noStrike" dirty="0">
                <a:solidFill>
                  <a:schemeClr val="tx1"/>
                </a:solidFill>
                <a:effectLst/>
                <a:latin typeface="Times New Roman" pitchFamily="18" charset="0"/>
                <a:cs typeface="Times New Roman" pitchFamily="18" charset="0"/>
              </a:rPr>
              <a:t>bình tĩnh khi nhận xét, đánh giá người khác.</a:t>
            </a:r>
            <a:endParaRPr lang="vi-VN" sz="2500" b="0" dirty="0">
              <a:solidFill>
                <a:schemeClr val="tx1"/>
              </a:solidFill>
              <a:effectLst/>
              <a:latin typeface="Times New Roman" pitchFamily="18" charset="0"/>
              <a:cs typeface="Times New Roman" pitchFamily="18" charset="0"/>
            </a:endParaRPr>
          </a:p>
          <a:p>
            <a:pPr algn="just" rtl="0">
              <a:spcBef>
                <a:spcPts val="0"/>
              </a:spcBef>
              <a:spcAft>
                <a:spcPts val="500"/>
              </a:spcAft>
            </a:pPr>
            <a:r>
              <a:rPr lang="en-US" sz="2500" dirty="0">
                <a:solidFill>
                  <a:schemeClr val="tx1"/>
                </a:solidFill>
                <a:latin typeface="Times New Roman" pitchFamily="18" charset="0"/>
                <a:cs typeface="Times New Roman" pitchFamily="18" charset="0"/>
              </a:rPr>
              <a:t>	</a:t>
            </a:r>
            <a:r>
              <a:rPr lang="vi-VN" sz="2500" b="0" i="0" u="none" strike="noStrike" dirty="0">
                <a:solidFill>
                  <a:schemeClr val="tx1"/>
                </a:solidFill>
                <a:effectLst/>
                <a:latin typeface="Times New Roman" pitchFamily="18" charset="0"/>
                <a:cs typeface="Times New Roman" pitchFamily="18" charset="0"/>
              </a:rPr>
              <a:t>Tôi kể lại trải nghiệm này cũng là để một lần nữa cảm ơn cô giáo và các bạn, nhất là bạn Duy. Duy ơi, cảm ơn vì đã tha lỗi cho tớ nhé!</a:t>
            </a:r>
            <a:endParaRPr lang="en-US" sz="25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50561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7A277D3-ED7D-49A3-B005-EB175DCA14B7}"/>
              </a:ext>
            </a:extLst>
          </p:cNvPr>
          <p:cNvPicPr>
            <a:picLocks noChangeAspect="1"/>
          </p:cNvPicPr>
          <p:nvPr/>
        </p:nvPicPr>
        <p:blipFill>
          <a:blip r:embed="rId2"/>
          <a:stretch>
            <a:fillRect/>
          </a:stretch>
        </p:blipFill>
        <p:spPr>
          <a:xfrm>
            <a:off x="530454" y="910521"/>
            <a:ext cx="3322458" cy="3322458"/>
          </a:xfrm>
          <a:prstGeom prst="rect">
            <a:avLst/>
          </a:prstGeom>
        </p:spPr>
      </p:pic>
      <p:sp>
        <p:nvSpPr>
          <p:cNvPr id="7" name="TextBox 6">
            <a:extLst>
              <a:ext uri="{FF2B5EF4-FFF2-40B4-BE49-F238E27FC236}">
                <a16:creationId xmlns="" xmlns:a16="http://schemas.microsoft.com/office/drawing/2014/main" id="{BDB4AEA1-7E1A-427C-99B3-C8E52CB4A422}"/>
              </a:ext>
            </a:extLst>
          </p:cNvPr>
          <p:cNvSpPr txBox="1"/>
          <p:nvPr/>
        </p:nvSpPr>
        <p:spPr>
          <a:xfrm>
            <a:off x="4313722" y="1128024"/>
            <a:ext cx="4118009" cy="1077218"/>
          </a:xfrm>
          <a:prstGeom prst="rect">
            <a:avLst/>
          </a:prstGeom>
          <a:noFill/>
        </p:spPr>
        <p:txBody>
          <a:bodyPr wrap="square" rtlCol="0">
            <a:spAutoFit/>
          </a:bodyPr>
          <a:lstStyle/>
          <a:p>
            <a:pPr marL="457200" indent="-457200" algn="just">
              <a:buFont typeface="Wingdings" panose="05000000000000000000" pitchFamily="2" charset="2"/>
              <a:buChar char="ü"/>
            </a:pPr>
            <a:r>
              <a:rPr lang="en-US" sz="3200" dirty="0" err="1">
                <a:latin typeface="Times New Roman" pitchFamily="18" charset="0"/>
                <a:cs typeface="Times New Roman" pitchFamily="18" charset="0"/>
                <a:sym typeface="Wingdings" panose="05000000000000000000" pitchFamily="2" charset="2"/>
              </a:rPr>
              <a:t>Trao</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đổi</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với</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bạn</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cùng</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bàn</a:t>
            </a:r>
            <a:r>
              <a:rPr lang="en-US" sz="3200" dirty="0">
                <a:latin typeface="Times New Roman" pitchFamily="18" charset="0"/>
                <a:cs typeface="Times New Roman" pitchFamily="18" charset="0"/>
                <a:sym typeface="Wingdings" panose="05000000000000000000" pitchFamily="2" charset="2"/>
              </a:rPr>
              <a:t> (2’)</a:t>
            </a:r>
            <a:endParaRPr lang="en-US" sz="3200" dirty="0">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2759C6BB-0D12-4CFA-86BE-8C712F3811B5}"/>
              </a:ext>
            </a:extLst>
          </p:cNvPr>
          <p:cNvSpPr txBox="1"/>
          <p:nvPr/>
        </p:nvSpPr>
        <p:spPr>
          <a:xfrm>
            <a:off x="4313722" y="2842414"/>
            <a:ext cx="4118009" cy="1077218"/>
          </a:xfrm>
          <a:prstGeom prst="rect">
            <a:avLst/>
          </a:prstGeom>
          <a:noFill/>
        </p:spPr>
        <p:txBody>
          <a:bodyPr wrap="square" rtlCol="0">
            <a:spAutoFit/>
          </a:bodyPr>
          <a:lstStyle/>
          <a:p>
            <a:pPr marL="457200" indent="-457200" algn="just">
              <a:buFont typeface="Wingdings" panose="05000000000000000000" pitchFamily="2" charset="2"/>
              <a:buChar char="ü"/>
            </a:pPr>
            <a:r>
              <a:rPr lang="en-US" sz="3200" dirty="0" err="1">
                <a:latin typeface="Times New Roman" pitchFamily="18" charset="0"/>
                <a:cs typeface="Times New Roman" pitchFamily="18" charset="0"/>
                <a:sym typeface="Wingdings" panose="05000000000000000000" pitchFamily="2" charset="2"/>
              </a:rPr>
              <a:t>Trả</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lời</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các</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câu</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hỏi</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sau</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76848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623508" y="2571750"/>
            <a:ext cx="1000983" cy="1342724"/>
            <a:chOff x="4562696" y="2704699"/>
            <a:chExt cx="1334644" cy="1790299"/>
          </a:xfrm>
        </p:grpSpPr>
        <p:sp>
          <p:nvSpPr>
            <p:cNvPr id="7" name="Freeform 13"/>
            <p:cNvSpPr>
              <a:spLocks/>
            </p:cNvSpPr>
            <p:nvPr/>
          </p:nvSpPr>
          <p:spPr bwMode="auto">
            <a:xfrm>
              <a:off x="4562696" y="2704699"/>
              <a:ext cx="1334644" cy="1790299"/>
            </a:xfrm>
            <a:custGeom>
              <a:avLst/>
              <a:gdLst>
                <a:gd name="T0" fmla="*/ 45 w 723"/>
                <a:gd name="T1" fmla="*/ 753 h 970"/>
                <a:gd name="T2" fmla="*/ 506 w 723"/>
                <a:gd name="T3" fmla="*/ 877 h 970"/>
                <a:gd name="T4" fmla="*/ 630 w 723"/>
                <a:gd name="T5" fmla="*/ 416 h 970"/>
                <a:gd name="T6" fmla="*/ 504 w 723"/>
                <a:gd name="T7" fmla="*/ 291 h 970"/>
                <a:gd name="T8" fmla="*/ 504 w 723"/>
                <a:gd name="T9" fmla="*/ 291 h 970"/>
                <a:gd name="T10" fmla="*/ 0 w 723"/>
                <a:gd name="T11" fmla="*/ 0 h 970"/>
                <a:gd name="T12" fmla="*/ 0 w 723"/>
                <a:gd name="T13" fmla="*/ 582 h 970"/>
                <a:gd name="T14" fmla="*/ 0 w 723"/>
                <a:gd name="T15" fmla="*/ 582 h 970"/>
                <a:gd name="T16" fmla="*/ 45 w 723"/>
                <a:gd name="T17" fmla="*/ 75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3" h="970">
                  <a:moveTo>
                    <a:pt x="45" y="753"/>
                  </a:moveTo>
                  <a:cubicBezTo>
                    <a:pt x="138" y="915"/>
                    <a:pt x="345" y="970"/>
                    <a:pt x="506" y="877"/>
                  </a:cubicBezTo>
                  <a:cubicBezTo>
                    <a:pt x="668" y="784"/>
                    <a:pt x="723" y="577"/>
                    <a:pt x="630" y="416"/>
                  </a:cubicBezTo>
                  <a:cubicBezTo>
                    <a:pt x="599" y="362"/>
                    <a:pt x="555" y="320"/>
                    <a:pt x="504" y="291"/>
                  </a:cubicBezTo>
                  <a:cubicBezTo>
                    <a:pt x="504" y="291"/>
                    <a:pt x="504" y="291"/>
                    <a:pt x="504" y="291"/>
                  </a:cubicBezTo>
                  <a:cubicBezTo>
                    <a:pt x="0" y="0"/>
                    <a:pt x="0" y="0"/>
                    <a:pt x="0" y="0"/>
                  </a:cubicBezTo>
                  <a:cubicBezTo>
                    <a:pt x="0" y="582"/>
                    <a:pt x="0" y="582"/>
                    <a:pt x="0" y="582"/>
                  </a:cubicBezTo>
                  <a:cubicBezTo>
                    <a:pt x="0" y="582"/>
                    <a:pt x="0" y="582"/>
                    <a:pt x="0" y="582"/>
                  </a:cubicBezTo>
                  <a:cubicBezTo>
                    <a:pt x="0" y="640"/>
                    <a:pt x="14" y="699"/>
                    <a:pt x="45" y="753"/>
                  </a:cubicBezTo>
                  <a:close/>
                </a:path>
              </a:pathLst>
            </a:custGeom>
            <a:blipFill>
              <a:blip r:embed="rId2"/>
              <a:stretch>
                <a:fillRect/>
              </a:stretch>
            </a:blipFill>
            <a:ln>
              <a:noFill/>
            </a:ln>
          </p:spPr>
          <p:txBody>
            <a:bodyPr vert="horz" wrap="square" lIns="68580" tIns="34290" rIns="68580" bIns="34290" numCol="1" anchor="t" anchorCtr="0" compatLnSpc="1">
              <a:prstTxWarp prst="textNoShape">
                <a:avLst/>
              </a:prstTxWarp>
            </a:bodyPr>
            <a:lstStyle/>
            <a:p>
              <a:endParaRPr lang="zh-CN" altLang="en-US" sz="1050">
                <a:latin typeface="Times New Roman" pitchFamily="18" charset="0"/>
                <a:cs typeface="Times New Roman" pitchFamily="18" charset="0"/>
              </a:endParaRPr>
            </a:p>
          </p:txBody>
        </p:sp>
        <p:sp>
          <p:nvSpPr>
            <p:cNvPr id="8" name="文本框 47"/>
            <p:cNvSpPr txBox="1"/>
            <p:nvPr/>
          </p:nvSpPr>
          <p:spPr>
            <a:xfrm>
              <a:off x="4619871" y="2931790"/>
              <a:ext cx="394980" cy="377028"/>
            </a:xfrm>
            <a:prstGeom prst="rect">
              <a:avLst/>
            </a:prstGeom>
            <a:noFill/>
          </p:spPr>
          <p:txBody>
            <a:bodyPr wrap="none" lIns="51435" tIns="25718" rIns="51435" bIns="25718" rtlCol="0">
              <a:spAutoFit/>
            </a:bodyPr>
            <a:lstStyle>
              <a:defPPr>
                <a:defRPr lang="zh-CN"/>
              </a:defPPr>
              <a:lvl1pPr>
                <a:defRPr sz="2000" b="1">
                  <a:solidFill>
                    <a:schemeClr val="bg1">
                      <a:alpha val="44000"/>
                    </a:schemeClr>
                  </a:solidFill>
                  <a:latin typeface="+mj-lt"/>
                  <a:ea typeface="Microsoft YaHei UI" panose="020B0503020204020204" pitchFamily="34" charset="-122"/>
                  <a:cs typeface="Arial" panose="020B0604020202020204" pitchFamily="34" charset="0"/>
                </a:defRPr>
              </a:lvl1pPr>
            </a:lstStyle>
            <a:p>
              <a:r>
                <a:rPr lang="en-US" altLang="zh-CN" sz="1500" dirty="0">
                  <a:solidFill>
                    <a:schemeClr val="tx1">
                      <a:alpha val="44000"/>
                    </a:schemeClr>
                  </a:solidFill>
                  <a:latin typeface="Times New Roman" pitchFamily="18" charset="0"/>
                  <a:ea typeface="微软雅黑"/>
                  <a:cs typeface="Times New Roman" pitchFamily="18" charset="0"/>
                </a:rPr>
                <a:t>04</a:t>
              </a:r>
              <a:endParaRPr lang="zh-CN" altLang="en-US" sz="1500" dirty="0">
                <a:solidFill>
                  <a:schemeClr val="tx1">
                    <a:alpha val="44000"/>
                  </a:schemeClr>
                </a:solidFill>
                <a:latin typeface="Times New Roman" pitchFamily="18" charset="0"/>
                <a:ea typeface="微软雅黑"/>
                <a:cs typeface="Times New Roman" pitchFamily="18" charset="0"/>
              </a:endParaRPr>
            </a:p>
          </p:txBody>
        </p:sp>
      </p:grpSp>
      <p:grpSp>
        <p:nvGrpSpPr>
          <p:cNvPr id="9" name="组合 8"/>
          <p:cNvGrpSpPr/>
          <p:nvPr/>
        </p:nvGrpSpPr>
        <p:grpSpPr>
          <a:xfrm>
            <a:off x="4623508" y="1229026"/>
            <a:ext cx="1000983" cy="1342724"/>
            <a:chOff x="4562696" y="914400"/>
            <a:chExt cx="1334644" cy="1790299"/>
          </a:xfrm>
        </p:grpSpPr>
        <p:sp>
          <p:nvSpPr>
            <p:cNvPr id="10" name="Freeform 11"/>
            <p:cNvSpPr>
              <a:spLocks/>
            </p:cNvSpPr>
            <p:nvPr/>
          </p:nvSpPr>
          <p:spPr bwMode="auto">
            <a:xfrm>
              <a:off x="4562696" y="914400"/>
              <a:ext cx="1334644" cy="1790299"/>
            </a:xfrm>
            <a:custGeom>
              <a:avLst/>
              <a:gdLst>
                <a:gd name="T0" fmla="*/ 630 w 723"/>
                <a:gd name="T1" fmla="*/ 554 h 970"/>
                <a:gd name="T2" fmla="*/ 506 w 723"/>
                <a:gd name="T3" fmla="*/ 93 h 970"/>
                <a:gd name="T4" fmla="*/ 45 w 723"/>
                <a:gd name="T5" fmla="*/ 216 h 970"/>
                <a:gd name="T6" fmla="*/ 0 w 723"/>
                <a:gd name="T7" fmla="*/ 388 h 970"/>
                <a:gd name="T8" fmla="*/ 0 w 723"/>
                <a:gd name="T9" fmla="*/ 388 h 970"/>
                <a:gd name="T10" fmla="*/ 0 w 723"/>
                <a:gd name="T11" fmla="*/ 970 h 970"/>
                <a:gd name="T12" fmla="*/ 504 w 723"/>
                <a:gd name="T13" fmla="*/ 679 h 970"/>
                <a:gd name="T14" fmla="*/ 504 w 723"/>
                <a:gd name="T15" fmla="*/ 679 h 970"/>
                <a:gd name="T16" fmla="*/ 630 w 723"/>
                <a:gd name="T17" fmla="*/ 554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3" h="970">
                  <a:moveTo>
                    <a:pt x="630" y="554"/>
                  </a:moveTo>
                  <a:cubicBezTo>
                    <a:pt x="723" y="393"/>
                    <a:pt x="668" y="186"/>
                    <a:pt x="506" y="93"/>
                  </a:cubicBezTo>
                  <a:cubicBezTo>
                    <a:pt x="345" y="0"/>
                    <a:pt x="138" y="55"/>
                    <a:pt x="45" y="216"/>
                  </a:cubicBezTo>
                  <a:cubicBezTo>
                    <a:pt x="14" y="270"/>
                    <a:pt x="0" y="329"/>
                    <a:pt x="0" y="388"/>
                  </a:cubicBezTo>
                  <a:cubicBezTo>
                    <a:pt x="0" y="388"/>
                    <a:pt x="0" y="388"/>
                    <a:pt x="0" y="388"/>
                  </a:cubicBezTo>
                  <a:cubicBezTo>
                    <a:pt x="0" y="970"/>
                    <a:pt x="0" y="970"/>
                    <a:pt x="0" y="970"/>
                  </a:cubicBezTo>
                  <a:cubicBezTo>
                    <a:pt x="504" y="679"/>
                    <a:pt x="504" y="679"/>
                    <a:pt x="504" y="679"/>
                  </a:cubicBezTo>
                  <a:cubicBezTo>
                    <a:pt x="504" y="679"/>
                    <a:pt x="504" y="679"/>
                    <a:pt x="504" y="679"/>
                  </a:cubicBezTo>
                  <a:cubicBezTo>
                    <a:pt x="555" y="650"/>
                    <a:pt x="599" y="608"/>
                    <a:pt x="630" y="554"/>
                  </a:cubicBezTo>
                  <a:close/>
                </a:path>
              </a:pathLst>
            </a:custGeom>
            <a:blipFill>
              <a:blip r:embed="rId3"/>
              <a:stretch>
                <a:fillRect/>
              </a:stretch>
            </a:blipFill>
            <a:ln>
              <a:noFill/>
            </a:ln>
          </p:spPr>
          <p:txBody>
            <a:bodyPr vert="horz" wrap="square" lIns="68580" tIns="34290" rIns="68580" bIns="34290" numCol="1" anchor="t" anchorCtr="0" compatLnSpc="1">
              <a:prstTxWarp prst="textNoShape">
                <a:avLst/>
              </a:prstTxWarp>
            </a:bodyPr>
            <a:lstStyle/>
            <a:p>
              <a:endParaRPr lang="zh-CN" altLang="en-US" sz="1050">
                <a:latin typeface="Times New Roman" pitchFamily="18" charset="0"/>
                <a:cs typeface="Times New Roman" pitchFamily="18" charset="0"/>
              </a:endParaRPr>
            </a:p>
          </p:txBody>
        </p:sp>
        <p:sp>
          <p:nvSpPr>
            <p:cNvPr id="11" name="文本框 48"/>
            <p:cNvSpPr txBox="1"/>
            <p:nvPr/>
          </p:nvSpPr>
          <p:spPr>
            <a:xfrm>
              <a:off x="4619871" y="2035404"/>
              <a:ext cx="394980" cy="377028"/>
            </a:xfrm>
            <a:prstGeom prst="rect">
              <a:avLst/>
            </a:prstGeom>
            <a:noFill/>
          </p:spPr>
          <p:txBody>
            <a:bodyPr wrap="none" lIns="51435" tIns="25718" rIns="51435" bIns="25718" rtlCol="0">
              <a:spAutoFit/>
            </a:bodyPr>
            <a:lstStyle>
              <a:defPPr>
                <a:defRPr lang="zh-CN"/>
              </a:defPPr>
              <a:lvl1pPr>
                <a:defRPr sz="2000" b="1">
                  <a:solidFill>
                    <a:schemeClr val="bg1">
                      <a:alpha val="44000"/>
                    </a:schemeClr>
                  </a:solidFill>
                  <a:latin typeface="+mj-lt"/>
                  <a:ea typeface="Microsoft YaHei UI" panose="020B0503020204020204" pitchFamily="34" charset="-122"/>
                  <a:cs typeface="Arial" panose="020B0604020202020204" pitchFamily="34" charset="0"/>
                </a:defRPr>
              </a:lvl1pPr>
            </a:lstStyle>
            <a:p>
              <a:r>
                <a:rPr lang="en-US" altLang="zh-CN" sz="1500" dirty="0">
                  <a:solidFill>
                    <a:schemeClr val="tx1">
                      <a:alpha val="44000"/>
                    </a:schemeClr>
                  </a:solidFill>
                  <a:latin typeface="Times New Roman" pitchFamily="18" charset="0"/>
                  <a:ea typeface="微软雅黑"/>
                  <a:cs typeface="Times New Roman" pitchFamily="18" charset="0"/>
                </a:rPr>
                <a:t>02</a:t>
              </a:r>
              <a:endParaRPr lang="zh-CN" altLang="en-US" sz="1500" dirty="0">
                <a:solidFill>
                  <a:schemeClr val="tx1">
                    <a:alpha val="44000"/>
                  </a:schemeClr>
                </a:solidFill>
                <a:latin typeface="Times New Roman" pitchFamily="18" charset="0"/>
                <a:ea typeface="微软雅黑"/>
                <a:cs typeface="Times New Roman" pitchFamily="18" charset="0"/>
              </a:endParaRPr>
            </a:p>
          </p:txBody>
        </p:sp>
      </p:grpSp>
      <p:grpSp>
        <p:nvGrpSpPr>
          <p:cNvPr id="12" name="组合 11"/>
          <p:cNvGrpSpPr/>
          <p:nvPr/>
        </p:nvGrpSpPr>
        <p:grpSpPr>
          <a:xfrm>
            <a:off x="3622526" y="2571750"/>
            <a:ext cx="1000983" cy="1342724"/>
            <a:chOff x="3228053" y="2704699"/>
            <a:chExt cx="1334644" cy="1790299"/>
          </a:xfrm>
        </p:grpSpPr>
        <p:sp>
          <p:nvSpPr>
            <p:cNvPr id="13" name="Freeform 10"/>
            <p:cNvSpPr>
              <a:spLocks/>
            </p:cNvSpPr>
            <p:nvPr/>
          </p:nvSpPr>
          <p:spPr bwMode="auto">
            <a:xfrm>
              <a:off x="3228053" y="2704699"/>
              <a:ext cx="1334644" cy="1790299"/>
            </a:xfrm>
            <a:custGeom>
              <a:avLst/>
              <a:gdLst>
                <a:gd name="T0" fmla="*/ 93 w 723"/>
                <a:gd name="T1" fmla="*/ 416 h 970"/>
                <a:gd name="T2" fmla="*/ 217 w 723"/>
                <a:gd name="T3" fmla="*/ 877 h 970"/>
                <a:gd name="T4" fmla="*/ 678 w 723"/>
                <a:gd name="T5" fmla="*/ 753 h 970"/>
                <a:gd name="T6" fmla="*/ 723 w 723"/>
                <a:gd name="T7" fmla="*/ 582 h 970"/>
                <a:gd name="T8" fmla="*/ 723 w 723"/>
                <a:gd name="T9" fmla="*/ 582 h 970"/>
                <a:gd name="T10" fmla="*/ 723 w 723"/>
                <a:gd name="T11" fmla="*/ 0 h 970"/>
                <a:gd name="T12" fmla="*/ 219 w 723"/>
                <a:gd name="T13" fmla="*/ 291 h 970"/>
                <a:gd name="T14" fmla="*/ 219 w 723"/>
                <a:gd name="T15" fmla="*/ 291 h 970"/>
                <a:gd name="T16" fmla="*/ 93 w 723"/>
                <a:gd name="T17" fmla="*/ 416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3" h="970">
                  <a:moveTo>
                    <a:pt x="93" y="416"/>
                  </a:moveTo>
                  <a:cubicBezTo>
                    <a:pt x="0" y="577"/>
                    <a:pt x="55" y="784"/>
                    <a:pt x="217" y="877"/>
                  </a:cubicBezTo>
                  <a:cubicBezTo>
                    <a:pt x="378" y="970"/>
                    <a:pt x="585" y="915"/>
                    <a:pt x="678" y="753"/>
                  </a:cubicBezTo>
                  <a:cubicBezTo>
                    <a:pt x="709" y="699"/>
                    <a:pt x="723" y="640"/>
                    <a:pt x="723" y="582"/>
                  </a:cubicBezTo>
                  <a:cubicBezTo>
                    <a:pt x="723" y="582"/>
                    <a:pt x="723" y="582"/>
                    <a:pt x="723" y="582"/>
                  </a:cubicBezTo>
                  <a:cubicBezTo>
                    <a:pt x="723" y="0"/>
                    <a:pt x="723" y="0"/>
                    <a:pt x="723" y="0"/>
                  </a:cubicBezTo>
                  <a:cubicBezTo>
                    <a:pt x="219" y="291"/>
                    <a:pt x="219" y="291"/>
                    <a:pt x="219" y="291"/>
                  </a:cubicBezTo>
                  <a:cubicBezTo>
                    <a:pt x="219" y="291"/>
                    <a:pt x="219" y="291"/>
                    <a:pt x="219" y="291"/>
                  </a:cubicBezTo>
                  <a:cubicBezTo>
                    <a:pt x="168" y="320"/>
                    <a:pt x="124" y="362"/>
                    <a:pt x="93" y="416"/>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Times New Roman" pitchFamily="18" charset="0"/>
                <a:cs typeface="Times New Roman" pitchFamily="18" charset="0"/>
              </a:endParaRPr>
            </a:p>
          </p:txBody>
        </p:sp>
        <p:sp>
          <p:nvSpPr>
            <p:cNvPr id="14" name="文本框 49"/>
            <p:cNvSpPr txBox="1"/>
            <p:nvPr/>
          </p:nvSpPr>
          <p:spPr>
            <a:xfrm>
              <a:off x="4078120" y="2931790"/>
              <a:ext cx="394980" cy="377028"/>
            </a:xfrm>
            <a:prstGeom prst="rect">
              <a:avLst/>
            </a:prstGeom>
            <a:noFill/>
          </p:spPr>
          <p:txBody>
            <a:bodyPr wrap="none" lIns="51435" tIns="25718" rIns="51435" bIns="25718" rtlCol="0">
              <a:spAutoFit/>
            </a:bodyPr>
            <a:lstStyle>
              <a:defPPr>
                <a:defRPr lang="zh-CN"/>
              </a:defPPr>
              <a:lvl1pPr>
                <a:defRPr sz="2000" b="1">
                  <a:solidFill>
                    <a:schemeClr val="bg1">
                      <a:alpha val="44000"/>
                    </a:schemeClr>
                  </a:solidFill>
                  <a:latin typeface="+mj-lt"/>
                  <a:ea typeface="Microsoft YaHei UI" panose="020B0503020204020204" pitchFamily="34" charset="-122"/>
                  <a:cs typeface="Arial" panose="020B0604020202020204" pitchFamily="34" charset="0"/>
                </a:defRPr>
              </a:lvl1pPr>
            </a:lstStyle>
            <a:p>
              <a:r>
                <a:rPr lang="en-US" altLang="zh-CN" sz="1500" dirty="0">
                  <a:solidFill>
                    <a:schemeClr val="tx1">
                      <a:alpha val="44000"/>
                    </a:schemeClr>
                  </a:solidFill>
                  <a:latin typeface="Times New Roman" pitchFamily="18" charset="0"/>
                  <a:ea typeface="微软雅黑"/>
                  <a:cs typeface="Times New Roman" pitchFamily="18" charset="0"/>
                </a:rPr>
                <a:t>05</a:t>
              </a:r>
              <a:endParaRPr lang="zh-CN" altLang="en-US" sz="1500" dirty="0">
                <a:solidFill>
                  <a:schemeClr val="tx1">
                    <a:alpha val="44000"/>
                  </a:schemeClr>
                </a:solidFill>
                <a:latin typeface="Times New Roman" pitchFamily="18" charset="0"/>
                <a:ea typeface="微软雅黑"/>
                <a:cs typeface="Times New Roman" pitchFamily="18" charset="0"/>
              </a:endParaRPr>
            </a:p>
          </p:txBody>
        </p:sp>
      </p:grpSp>
      <p:grpSp>
        <p:nvGrpSpPr>
          <p:cNvPr id="15" name="组合 14"/>
          <p:cNvGrpSpPr/>
          <p:nvPr/>
        </p:nvGrpSpPr>
        <p:grpSpPr>
          <a:xfrm>
            <a:off x="3622526" y="1229026"/>
            <a:ext cx="1000983" cy="1342724"/>
            <a:chOff x="3228053" y="914400"/>
            <a:chExt cx="1334644" cy="1790299"/>
          </a:xfrm>
        </p:grpSpPr>
        <p:sp>
          <p:nvSpPr>
            <p:cNvPr id="16" name="Freeform 15"/>
            <p:cNvSpPr>
              <a:spLocks/>
            </p:cNvSpPr>
            <p:nvPr/>
          </p:nvSpPr>
          <p:spPr bwMode="auto">
            <a:xfrm>
              <a:off x="3228053" y="914400"/>
              <a:ext cx="1334644" cy="1790299"/>
            </a:xfrm>
            <a:custGeom>
              <a:avLst/>
              <a:gdLst>
                <a:gd name="T0" fmla="*/ 678 w 723"/>
                <a:gd name="T1" fmla="*/ 216 h 970"/>
                <a:gd name="T2" fmla="*/ 217 w 723"/>
                <a:gd name="T3" fmla="*/ 93 h 970"/>
                <a:gd name="T4" fmla="*/ 93 w 723"/>
                <a:gd name="T5" fmla="*/ 554 h 970"/>
                <a:gd name="T6" fmla="*/ 219 w 723"/>
                <a:gd name="T7" fmla="*/ 679 h 970"/>
                <a:gd name="T8" fmla="*/ 219 w 723"/>
                <a:gd name="T9" fmla="*/ 679 h 970"/>
                <a:gd name="T10" fmla="*/ 723 w 723"/>
                <a:gd name="T11" fmla="*/ 970 h 970"/>
                <a:gd name="T12" fmla="*/ 723 w 723"/>
                <a:gd name="T13" fmla="*/ 388 h 970"/>
                <a:gd name="T14" fmla="*/ 723 w 723"/>
                <a:gd name="T15" fmla="*/ 388 h 970"/>
                <a:gd name="T16" fmla="*/ 678 w 723"/>
                <a:gd name="T17" fmla="*/ 216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3" h="970">
                  <a:moveTo>
                    <a:pt x="678" y="216"/>
                  </a:moveTo>
                  <a:cubicBezTo>
                    <a:pt x="585" y="55"/>
                    <a:pt x="378" y="0"/>
                    <a:pt x="217" y="93"/>
                  </a:cubicBezTo>
                  <a:cubicBezTo>
                    <a:pt x="55" y="186"/>
                    <a:pt x="0" y="393"/>
                    <a:pt x="93" y="554"/>
                  </a:cubicBezTo>
                  <a:cubicBezTo>
                    <a:pt x="124" y="608"/>
                    <a:pt x="168" y="650"/>
                    <a:pt x="219" y="679"/>
                  </a:cubicBezTo>
                  <a:cubicBezTo>
                    <a:pt x="219" y="679"/>
                    <a:pt x="219" y="679"/>
                    <a:pt x="219" y="679"/>
                  </a:cubicBezTo>
                  <a:cubicBezTo>
                    <a:pt x="723" y="970"/>
                    <a:pt x="723" y="970"/>
                    <a:pt x="723" y="970"/>
                  </a:cubicBezTo>
                  <a:cubicBezTo>
                    <a:pt x="723" y="388"/>
                    <a:pt x="723" y="388"/>
                    <a:pt x="723" y="388"/>
                  </a:cubicBezTo>
                  <a:cubicBezTo>
                    <a:pt x="723" y="388"/>
                    <a:pt x="723" y="388"/>
                    <a:pt x="723" y="388"/>
                  </a:cubicBezTo>
                  <a:cubicBezTo>
                    <a:pt x="723" y="329"/>
                    <a:pt x="709" y="270"/>
                    <a:pt x="678" y="216"/>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Times New Roman" pitchFamily="18" charset="0"/>
                <a:cs typeface="Times New Roman" pitchFamily="18" charset="0"/>
              </a:endParaRPr>
            </a:p>
          </p:txBody>
        </p:sp>
        <p:sp>
          <p:nvSpPr>
            <p:cNvPr id="17" name="文本框 59"/>
            <p:cNvSpPr txBox="1"/>
            <p:nvPr/>
          </p:nvSpPr>
          <p:spPr>
            <a:xfrm>
              <a:off x="4078120" y="2035404"/>
              <a:ext cx="394980" cy="377028"/>
            </a:xfrm>
            <a:prstGeom prst="rect">
              <a:avLst/>
            </a:prstGeom>
            <a:noFill/>
          </p:spPr>
          <p:txBody>
            <a:bodyPr wrap="none" lIns="51435" tIns="25718" rIns="51435" bIns="25718" rtlCol="0">
              <a:spAutoFit/>
            </a:bodyPr>
            <a:lstStyle>
              <a:defPPr>
                <a:defRPr lang="zh-CN"/>
              </a:defPPr>
              <a:lvl1pPr>
                <a:defRPr sz="2400" b="1">
                  <a:solidFill>
                    <a:schemeClr val="bg1">
                      <a:alpha val="44000"/>
                    </a:schemeClr>
                  </a:solidFill>
                  <a:latin typeface="+mj-lt"/>
                  <a:ea typeface="Microsoft YaHei UI" panose="020B0503020204020204" pitchFamily="34" charset="-122"/>
                  <a:cs typeface="Arial" panose="020B0604020202020204" pitchFamily="34" charset="0"/>
                </a:defRPr>
              </a:lvl1pPr>
            </a:lstStyle>
            <a:p>
              <a:r>
                <a:rPr lang="en-US" altLang="zh-CN" sz="1500" dirty="0">
                  <a:solidFill>
                    <a:schemeClr val="tx1">
                      <a:alpha val="44000"/>
                    </a:schemeClr>
                  </a:solidFill>
                  <a:latin typeface="Times New Roman" pitchFamily="18" charset="0"/>
                  <a:ea typeface="微软雅黑"/>
                  <a:cs typeface="Times New Roman" pitchFamily="18" charset="0"/>
                </a:rPr>
                <a:t>01</a:t>
              </a:r>
              <a:endParaRPr lang="zh-CN" altLang="en-US" sz="1500" dirty="0">
                <a:solidFill>
                  <a:schemeClr val="tx1">
                    <a:alpha val="44000"/>
                  </a:schemeClr>
                </a:solidFill>
                <a:latin typeface="Times New Roman" pitchFamily="18" charset="0"/>
                <a:ea typeface="微软雅黑"/>
                <a:cs typeface="Times New Roman" pitchFamily="18" charset="0"/>
              </a:endParaRPr>
            </a:p>
          </p:txBody>
        </p:sp>
      </p:grpSp>
      <p:grpSp>
        <p:nvGrpSpPr>
          <p:cNvPr id="18" name="组合 17"/>
          <p:cNvGrpSpPr/>
          <p:nvPr/>
        </p:nvGrpSpPr>
        <p:grpSpPr>
          <a:xfrm>
            <a:off x="3221068" y="2103482"/>
            <a:ext cx="1402440" cy="934763"/>
            <a:chOff x="2692776" y="2080341"/>
            <a:chExt cx="1869920" cy="1246351"/>
          </a:xfrm>
        </p:grpSpPr>
        <p:sp>
          <p:nvSpPr>
            <p:cNvPr id="19" name="Freeform 14"/>
            <p:cNvSpPr>
              <a:spLocks/>
            </p:cNvSpPr>
            <p:nvPr/>
          </p:nvSpPr>
          <p:spPr bwMode="auto">
            <a:xfrm>
              <a:off x="2692776" y="2080341"/>
              <a:ext cx="1869920" cy="1246351"/>
            </a:xfrm>
            <a:custGeom>
              <a:avLst/>
              <a:gdLst>
                <a:gd name="T0" fmla="*/ 338 w 1013"/>
                <a:gd name="T1" fmla="*/ 0 h 675"/>
                <a:gd name="T2" fmla="*/ 0 w 1013"/>
                <a:gd name="T3" fmla="*/ 338 h 675"/>
                <a:gd name="T4" fmla="*/ 338 w 1013"/>
                <a:gd name="T5" fmla="*/ 675 h 675"/>
                <a:gd name="T6" fmla="*/ 509 w 1013"/>
                <a:gd name="T7" fmla="*/ 629 h 675"/>
                <a:gd name="T8" fmla="*/ 509 w 1013"/>
                <a:gd name="T9" fmla="*/ 629 h 675"/>
                <a:gd name="T10" fmla="*/ 1013 w 1013"/>
                <a:gd name="T11" fmla="*/ 338 h 675"/>
                <a:gd name="T12" fmla="*/ 509 w 1013"/>
                <a:gd name="T13" fmla="*/ 47 h 675"/>
                <a:gd name="T14" fmla="*/ 509 w 1013"/>
                <a:gd name="T15" fmla="*/ 47 h 675"/>
                <a:gd name="T16" fmla="*/ 338 w 1013"/>
                <a:gd name="T17"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3" h="675">
                  <a:moveTo>
                    <a:pt x="338" y="0"/>
                  </a:moveTo>
                  <a:cubicBezTo>
                    <a:pt x="152" y="0"/>
                    <a:pt x="0" y="151"/>
                    <a:pt x="0" y="338"/>
                  </a:cubicBezTo>
                  <a:cubicBezTo>
                    <a:pt x="0" y="524"/>
                    <a:pt x="152" y="675"/>
                    <a:pt x="338" y="675"/>
                  </a:cubicBezTo>
                  <a:cubicBezTo>
                    <a:pt x="400" y="675"/>
                    <a:pt x="459" y="658"/>
                    <a:pt x="509" y="629"/>
                  </a:cubicBezTo>
                  <a:cubicBezTo>
                    <a:pt x="509" y="629"/>
                    <a:pt x="509" y="629"/>
                    <a:pt x="509" y="629"/>
                  </a:cubicBezTo>
                  <a:cubicBezTo>
                    <a:pt x="1013" y="338"/>
                    <a:pt x="1013" y="338"/>
                    <a:pt x="1013" y="338"/>
                  </a:cubicBezTo>
                  <a:cubicBezTo>
                    <a:pt x="509" y="47"/>
                    <a:pt x="509" y="47"/>
                    <a:pt x="509" y="47"/>
                  </a:cubicBezTo>
                  <a:cubicBezTo>
                    <a:pt x="509" y="47"/>
                    <a:pt x="509" y="47"/>
                    <a:pt x="509" y="47"/>
                  </a:cubicBezTo>
                  <a:cubicBezTo>
                    <a:pt x="459" y="17"/>
                    <a:pt x="400" y="0"/>
                    <a:pt x="338" y="0"/>
                  </a:cubicBezTo>
                  <a:close/>
                </a:path>
              </a:pathLst>
            </a:custGeom>
            <a:blipFill>
              <a:blip r:embed="rId4"/>
              <a:stretch>
                <a:fillRect/>
              </a:stretch>
            </a:blipFill>
            <a:ln>
              <a:noFill/>
            </a:ln>
          </p:spPr>
          <p:txBody>
            <a:bodyPr vert="horz" wrap="square" lIns="68580" tIns="34290" rIns="68580" bIns="34290" numCol="1" anchor="t" anchorCtr="0" compatLnSpc="1">
              <a:prstTxWarp prst="textNoShape">
                <a:avLst/>
              </a:prstTxWarp>
            </a:bodyPr>
            <a:lstStyle/>
            <a:p>
              <a:endParaRPr lang="zh-CN" altLang="en-US" sz="1050">
                <a:latin typeface="Times New Roman" pitchFamily="18" charset="0"/>
                <a:cs typeface="Times New Roman" pitchFamily="18" charset="0"/>
              </a:endParaRPr>
            </a:p>
          </p:txBody>
        </p:sp>
        <p:sp>
          <p:nvSpPr>
            <p:cNvPr id="20" name="文本框 61"/>
            <p:cNvSpPr txBox="1"/>
            <p:nvPr/>
          </p:nvSpPr>
          <p:spPr>
            <a:xfrm>
              <a:off x="3798355" y="2499742"/>
              <a:ext cx="394980" cy="377028"/>
            </a:xfrm>
            <a:prstGeom prst="rect">
              <a:avLst/>
            </a:prstGeom>
            <a:noFill/>
          </p:spPr>
          <p:txBody>
            <a:bodyPr wrap="none" lIns="51435" tIns="25718" rIns="51435" bIns="25718" rtlCol="0">
              <a:spAutoFit/>
            </a:bodyPr>
            <a:lstStyle>
              <a:defPPr>
                <a:defRPr lang="zh-CN"/>
              </a:defPPr>
              <a:lvl1pPr>
                <a:defRPr sz="2000" b="1">
                  <a:solidFill>
                    <a:schemeClr val="bg1">
                      <a:alpha val="44000"/>
                    </a:schemeClr>
                  </a:solidFill>
                  <a:latin typeface="+mj-lt"/>
                  <a:ea typeface="Microsoft YaHei UI" panose="020B0503020204020204" pitchFamily="34" charset="-122"/>
                  <a:cs typeface="Arial" panose="020B0604020202020204" pitchFamily="34" charset="0"/>
                </a:defRPr>
              </a:lvl1pPr>
            </a:lstStyle>
            <a:p>
              <a:r>
                <a:rPr lang="en-US" altLang="zh-CN" sz="1500" dirty="0">
                  <a:solidFill>
                    <a:schemeClr val="tx1">
                      <a:alpha val="44000"/>
                    </a:schemeClr>
                  </a:solidFill>
                  <a:latin typeface="Times New Roman" pitchFamily="18" charset="0"/>
                  <a:ea typeface="微软雅黑"/>
                  <a:cs typeface="Times New Roman" pitchFamily="18" charset="0"/>
                </a:rPr>
                <a:t>06</a:t>
              </a:r>
              <a:endParaRPr lang="zh-CN" altLang="en-US" sz="1500" dirty="0">
                <a:solidFill>
                  <a:schemeClr val="tx1">
                    <a:alpha val="44000"/>
                  </a:schemeClr>
                </a:solidFill>
                <a:latin typeface="Times New Roman" pitchFamily="18" charset="0"/>
                <a:ea typeface="微软雅黑"/>
                <a:cs typeface="Times New Roman" pitchFamily="18" charset="0"/>
              </a:endParaRPr>
            </a:p>
          </p:txBody>
        </p:sp>
      </p:grpSp>
      <p:grpSp>
        <p:nvGrpSpPr>
          <p:cNvPr id="21" name="组合 20"/>
          <p:cNvGrpSpPr/>
          <p:nvPr/>
        </p:nvGrpSpPr>
        <p:grpSpPr>
          <a:xfrm>
            <a:off x="4623508" y="2103482"/>
            <a:ext cx="1402440" cy="934763"/>
            <a:chOff x="4562696" y="2080341"/>
            <a:chExt cx="1869920" cy="1246351"/>
          </a:xfrm>
        </p:grpSpPr>
        <p:sp>
          <p:nvSpPr>
            <p:cNvPr id="22" name="Freeform 12"/>
            <p:cNvSpPr>
              <a:spLocks/>
            </p:cNvSpPr>
            <p:nvPr/>
          </p:nvSpPr>
          <p:spPr bwMode="auto">
            <a:xfrm>
              <a:off x="4562696" y="2080341"/>
              <a:ext cx="1869920" cy="1246351"/>
            </a:xfrm>
            <a:custGeom>
              <a:avLst/>
              <a:gdLst>
                <a:gd name="T0" fmla="*/ 675 w 1013"/>
                <a:gd name="T1" fmla="*/ 675 h 675"/>
                <a:gd name="T2" fmla="*/ 1013 w 1013"/>
                <a:gd name="T3" fmla="*/ 338 h 675"/>
                <a:gd name="T4" fmla="*/ 675 w 1013"/>
                <a:gd name="T5" fmla="*/ 0 h 675"/>
                <a:gd name="T6" fmla="*/ 504 w 1013"/>
                <a:gd name="T7" fmla="*/ 47 h 675"/>
                <a:gd name="T8" fmla="*/ 504 w 1013"/>
                <a:gd name="T9" fmla="*/ 47 h 675"/>
                <a:gd name="T10" fmla="*/ 0 w 1013"/>
                <a:gd name="T11" fmla="*/ 338 h 675"/>
                <a:gd name="T12" fmla="*/ 504 w 1013"/>
                <a:gd name="T13" fmla="*/ 629 h 675"/>
                <a:gd name="T14" fmla="*/ 504 w 1013"/>
                <a:gd name="T15" fmla="*/ 629 h 675"/>
                <a:gd name="T16" fmla="*/ 675 w 1013"/>
                <a:gd name="T17" fmla="*/ 67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3" h="675">
                  <a:moveTo>
                    <a:pt x="675" y="675"/>
                  </a:moveTo>
                  <a:cubicBezTo>
                    <a:pt x="861" y="675"/>
                    <a:pt x="1013" y="524"/>
                    <a:pt x="1013" y="338"/>
                  </a:cubicBezTo>
                  <a:cubicBezTo>
                    <a:pt x="1013" y="151"/>
                    <a:pt x="861" y="0"/>
                    <a:pt x="675" y="0"/>
                  </a:cubicBezTo>
                  <a:cubicBezTo>
                    <a:pt x="613" y="0"/>
                    <a:pt x="554" y="17"/>
                    <a:pt x="504" y="47"/>
                  </a:cubicBezTo>
                  <a:cubicBezTo>
                    <a:pt x="504" y="47"/>
                    <a:pt x="504" y="47"/>
                    <a:pt x="504" y="47"/>
                  </a:cubicBezTo>
                  <a:cubicBezTo>
                    <a:pt x="0" y="338"/>
                    <a:pt x="0" y="338"/>
                    <a:pt x="0" y="338"/>
                  </a:cubicBezTo>
                  <a:cubicBezTo>
                    <a:pt x="504" y="629"/>
                    <a:pt x="504" y="629"/>
                    <a:pt x="504" y="629"/>
                  </a:cubicBezTo>
                  <a:cubicBezTo>
                    <a:pt x="504" y="629"/>
                    <a:pt x="504" y="629"/>
                    <a:pt x="504" y="629"/>
                  </a:cubicBezTo>
                  <a:cubicBezTo>
                    <a:pt x="554" y="658"/>
                    <a:pt x="613" y="675"/>
                    <a:pt x="675" y="675"/>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Times New Roman" pitchFamily="18" charset="0"/>
                <a:cs typeface="Times New Roman" pitchFamily="18" charset="0"/>
              </a:endParaRPr>
            </a:p>
          </p:txBody>
        </p:sp>
        <p:sp>
          <p:nvSpPr>
            <p:cNvPr id="23" name="文本框 62"/>
            <p:cNvSpPr txBox="1"/>
            <p:nvPr/>
          </p:nvSpPr>
          <p:spPr>
            <a:xfrm>
              <a:off x="4857764" y="2499742"/>
              <a:ext cx="394980" cy="377028"/>
            </a:xfrm>
            <a:prstGeom prst="rect">
              <a:avLst/>
            </a:prstGeom>
            <a:noFill/>
          </p:spPr>
          <p:txBody>
            <a:bodyPr wrap="none" lIns="51435" tIns="25718" rIns="51435" bIns="25718" rtlCol="0">
              <a:spAutoFit/>
            </a:bodyPr>
            <a:lstStyle>
              <a:defPPr>
                <a:defRPr lang="zh-CN"/>
              </a:defPPr>
              <a:lvl1pPr>
                <a:defRPr sz="2000" b="1">
                  <a:solidFill>
                    <a:schemeClr val="bg1">
                      <a:alpha val="44000"/>
                    </a:schemeClr>
                  </a:solidFill>
                  <a:latin typeface="+mj-lt"/>
                  <a:ea typeface="Microsoft YaHei UI" panose="020B0503020204020204" pitchFamily="34" charset="-122"/>
                  <a:cs typeface="Arial" panose="020B0604020202020204" pitchFamily="34" charset="0"/>
                </a:defRPr>
              </a:lvl1pPr>
            </a:lstStyle>
            <a:p>
              <a:r>
                <a:rPr lang="en-US" altLang="zh-CN" sz="1500" dirty="0">
                  <a:solidFill>
                    <a:schemeClr val="tx1">
                      <a:alpha val="44000"/>
                    </a:schemeClr>
                  </a:solidFill>
                  <a:latin typeface="Times New Roman" pitchFamily="18" charset="0"/>
                  <a:ea typeface="微软雅黑"/>
                  <a:cs typeface="Times New Roman" pitchFamily="18" charset="0"/>
                </a:rPr>
                <a:t>03</a:t>
              </a:r>
              <a:endParaRPr lang="zh-CN" altLang="en-US" sz="1500" dirty="0">
                <a:solidFill>
                  <a:schemeClr val="tx1">
                    <a:alpha val="44000"/>
                  </a:schemeClr>
                </a:solidFill>
                <a:latin typeface="Times New Roman" pitchFamily="18" charset="0"/>
                <a:ea typeface="微软雅黑"/>
                <a:cs typeface="Times New Roman" pitchFamily="18" charset="0"/>
              </a:endParaRPr>
            </a:p>
          </p:txBody>
        </p:sp>
      </p:grpSp>
      <p:sp>
        <p:nvSpPr>
          <p:cNvPr id="44" name="文本框 58"/>
          <p:cNvSpPr txBox="1"/>
          <p:nvPr/>
        </p:nvSpPr>
        <p:spPr>
          <a:xfrm>
            <a:off x="187855" y="1775452"/>
            <a:ext cx="2867577" cy="1590821"/>
          </a:xfrm>
          <a:prstGeom prst="rect">
            <a:avLst/>
          </a:prstGeom>
          <a:noFill/>
        </p:spPr>
        <p:txBody>
          <a:bodyPr wrap="square" lIns="51435" tIns="25718" rIns="51435" bIns="25718" rtlCol="0">
            <a:spAutoFit/>
          </a:bodyPr>
          <a:lstStyle/>
          <a:p>
            <a:pPr algn="just"/>
            <a:r>
              <a:rPr lang="en-US" sz="2000" dirty="0">
                <a:latin typeface="Times New Roman" pitchFamily="18" charset="0"/>
                <a:cs typeface="Times New Roman" pitchFamily="18" charset="0"/>
              </a:rPr>
              <a:t>6. Nh</a:t>
            </a:r>
            <a:r>
              <a:rPr lang="vi-VN" sz="2000" dirty="0">
                <a:latin typeface="Times New Roman" pitchFamily="18" charset="0"/>
                <a:cs typeface="Times New Roman" pitchFamily="18" charset="0"/>
              </a:rPr>
              <a:t>ững từ ngữ n</a:t>
            </a:r>
            <a:r>
              <a:rPr lang="en-US" sz="2000" dirty="0" err="1">
                <a:latin typeface="Times New Roman" pitchFamily="18" charset="0"/>
                <a:cs typeface="Times New Roman" pitchFamily="18" charset="0"/>
              </a:rPr>
              <a:t>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t>
            </a:r>
            <a:r>
              <a:rPr lang="vi-VN" sz="2000" dirty="0">
                <a:latin typeface="Times New Roman" pitchFamily="18" charset="0"/>
                <a:cs typeface="Times New Roman" pitchFamily="18" charset="0"/>
              </a:rPr>
              <a:t>ể hiện cảm x</a:t>
            </a:r>
            <a:r>
              <a:rPr lang="en-US" sz="2000" dirty="0" err="1">
                <a:latin typeface="Times New Roman" pitchFamily="18" charset="0"/>
                <a:cs typeface="Times New Roman" pitchFamily="18" charset="0"/>
              </a:rPr>
              <a:t>úc</a:t>
            </a:r>
            <a:r>
              <a:rPr lang="en-US" sz="2000" dirty="0">
                <a:latin typeface="Times New Roman" pitchFamily="18" charset="0"/>
                <a:cs typeface="Times New Roman" pitchFamily="18" charset="0"/>
              </a:rPr>
              <a:t> c</a:t>
            </a:r>
            <a:r>
              <a:rPr lang="vi-VN" sz="2000" dirty="0">
                <a:latin typeface="Times New Roman" pitchFamily="18" charset="0"/>
                <a:cs typeface="Times New Roman" pitchFamily="18" charset="0"/>
              </a:rPr>
              <a:t>ủa người viết? </a:t>
            </a:r>
            <a:r>
              <a:rPr lang="en-US" sz="2000" dirty="0" err="1">
                <a:latin typeface="Times New Roman" pitchFamily="18" charset="0"/>
                <a:cs typeface="Times New Roman" pitchFamily="18" charset="0"/>
              </a:rPr>
              <a:t>Nhờ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tr</a:t>
            </a:r>
            <a:r>
              <a:rPr lang="vi-VN" sz="2000" dirty="0">
                <a:latin typeface="Times New Roman" pitchFamily="18" charset="0"/>
                <a:cs typeface="Times New Roman" pitchFamily="18" charset="0"/>
              </a:rPr>
              <a:t>ải nghiệm c</a:t>
            </a:r>
            <a:r>
              <a:rPr lang="en-US" sz="2000">
                <a:latin typeface="Times New Roman" pitchFamily="18" charset="0"/>
                <a:cs typeface="Times New Roman" pitchFamily="18" charset="0"/>
              </a:rPr>
              <a:t>ó </a:t>
            </a:r>
            <a:r>
              <a:rPr lang="en-US" sz="2000" smtClean="0">
                <a:latin typeface="Times New Roman" pitchFamily="18" charset="0"/>
                <a:cs typeface="Times New Roman" pitchFamily="18" charset="0"/>
              </a:rPr>
              <a:t>ý nghĩa </a:t>
            </a:r>
            <a:r>
              <a:rPr lang="en-US" sz="2000" dirty="0">
                <a:latin typeface="Times New Roman" pitchFamily="18" charset="0"/>
                <a:cs typeface="Times New Roman" pitchFamily="18" charset="0"/>
              </a:rPr>
              <a:t>v</a:t>
            </a:r>
            <a:r>
              <a:rPr lang="vi-VN" sz="2000" dirty="0">
                <a:latin typeface="Times New Roman" pitchFamily="18" charset="0"/>
                <a:cs typeface="Times New Roman" pitchFamily="18" charset="0"/>
              </a:rPr>
              <a:t>ới người viết?</a:t>
            </a:r>
            <a:endParaRPr lang="en-US" sz="2000" dirty="0">
              <a:latin typeface="Times New Roman" pitchFamily="18" charset="0"/>
              <a:cs typeface="Times New Roman" pitchFamily="18" charset="0"/>
            </a:endParaRPr>
          </a:p>
        </p:txBody>
      </p:sp>
      <p:sp>
        <p:nvSpPr>
          <p:cNvPr id="45" name="文本框 58"/>
          <p:cNvSpPr txBox="1"/>
          <p:nvPr/>
        </p:nvSpPr>
        <p:spPr>
          <a:xfrm>
            <a:off x="187856" y="478277"/>
            <a:ext cx="3391789" cy="975268"/>
          </a:xfrm>
          <a:prstGeom prst="rect">
            <a:avLst/>
          </a:prstGeom>
          <a:noFill/>
        </p:spPr>
        <p:txBody>
          <a:bodyPr wrap="square" lIns="51435" tIns="25718" rIns="51435" bIns="25718" rtlCol="0">
            <a:spAutoFit/>
          </a:bodyPr>
          <a:lstStyle/>
          <a:p>
            <a:pPr algn="just"/>
            <a:r>
              <a:rPr lang="en-US" sz="2000" dirty="0">
                <a:latin typeface="Times New Roman" pitchFamily="18" charset="0"/>
                <a:cs typeface="Times New Roman" pitchFamily="18" charset="0"/>
              </a:rPr>
              <a:t>1.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vi</a:t>
            </a:r>
            <a:r>
              <a:rPr lang="vi-VN" sz="2000" dirty="0">
                <a:latin typeface="Times New Roman" pitchFamily="18" charset="0"/>
                <a:cs typeface="Times New Roman" pitchFamily="18" charset="0"/>
              </a:rPr>
              <a:t>ết kể về trải nghiệm g</a:t>
            </a:r>
            <a:r>
              <a:rPr lang="en-US" sz="2000" dirty="0">
                <a:latin typeface="Times New Roman" pitchFamily="18" charset="0"/>
                <a:cs typeface="Times New Roman" pitchFamily="18" charset="0"/>
              </a:rPr>
              <a:t>ì? </a:t>
            </a:r>
            <a:r>
              <a:rPr lang="en-US" sz="2000" dirty="0" err="1">
                <a:latin typeface="Times New Roman" pitchFamily="18" charset="0"/>
                <a:cs typeface="Times New Roman" pitchFamily="18" charset="0"/>
              </a:rPr>
              <a:t>Truyện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em</a:t>
            </a:r>
            <a:r>
              <a:rPr lang="en-US" sz="2000" dirty="0">
                <a:latin typeface="Times New Roman" pitchFamily="18" charset="0"/>
                <a:cs typeface="Times New Roman" pitchFamily="18" charset="0"/>
              </a:rPr>
              <a:t> bi</a:t>
            </a:r>
            <a:r>
              <a:rPr lang="vi-VN" sz="2000" dirty="0">
                <a:latin typeface="Times New Roman" pitchFamily="18" charset="0"/>
                <a:cs typeface="Times New Roman" pitchFamily="18" charset="0"/>
              </a:rPr>
              <a:t>ết</a:t>
            </a:r>
            <a:r>
              <a:rPr lang="en-US" sz="2000" dirty="0">
                <a:latin typeface="Times New Roman" pitchFamily="18" charset="0"/>
                <a:cs typeface="Times New Roman" pitchFamily="18" charset="0"/>
              </a:rPr>
              <a:t>?</a:t>
            </a:r>
          </a:p>
        </p:txBody>
      </p:sp>
      <p:sp>
        <p:nvSpPr>
          <p:cNvPr id="46" name="文本框 58"/>
          <p:cNvSpPr txBox="1"/>
          <p:nvPr/>
        </p:nvSpPr>
        <p:spPr>
          <a:xfrm>
            <a:off x="187856" y="3608188"/>
            <a:ext cx="3338546" cy="1283045"/>
          </a:xfrm>
          <a:prstGeom prst="rect">
            <a:avLst/>
          </a:prstGeom>
          <a:noFill/>
        </p:spPr>
        <p:txBody>
          <a:bodyPr wrap="square" lIns="51435" tIns="25718" rIns="51435" bIns="25718" rtlCol="0">
            <a:spAutoFit/>
          </a:bodyPr>
          <a:lstStyle/>
          <a:p>
            <a:pPr algn="just"/>
            <a:r>
              <a:rPr lang="en-US" sz="2000" dirty="0">
                <a:latin typeface="Times New Roman" pitchFamily="18" charset="0"/>
                <a:cs typeface="Times New Roman" pitchFamily="18" charset="0"/>
              </a:rPr>
              <a:t>5. Nh</a:t>
            </a:r>
            <a:r>
              <a:rPr lang="vi-VN" sz="2000" dirty="0">
                <a:latin typeface="Times New Roman" pitchFamily="18" charset="0"/>
                <a:cs typeface="Times New Roman" pitchFamily="18" charset="0"/>
              </a:rPr>
              <a:t>ững chi tiết n</a:t>
            </a:r>
            <a:r>
              <a:rPr lang="en-US" sz="2000" dirty="0" err="1">
                <a:latin typeface="Times New Roman" pitchFamily="18" charset="0"/>
                <a:cs typeface="Times New Roman" pitchFamily="18" charset="0"/>
              </a:rPr>
              <a:t>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miêu</a:t>
            </a:r>
            <a:r>
              <a:rPr lang="en-US" sz="2000" dirty="0">
                <a:latin typeface="Times New Roman" pitchFamily="18" charset="0"/>
                <a:cs typeface="Times New Roman" pitchFamily="18" charset="0"/>
              </a:rPr>
              <a:t> t</a:t>
            </a:r>
            <a:r>
              <a:rPr lang="vi-VN" sz="2000" dirty="0">
                <a:latin typeface="Times New Roman" pitchFamily="18" charset="0"/>
                <a:cs typeface="Times New Roman" pitchFamily="18" charset="0"/>
              </a:rPr>
              <a:t>ả cụ thể thời gian, kh</a:t>
            </a:r>
            <a:r>
              <a:rPr lang="en-US" sz="2000" dirty="0" err="1">
                <a:latin typeface="Times New Roman" pitchFamily="18" charset="0"/>
                <a:cs typeface="Times New Roman" pitchFamily="18" charset="0"/>
              </a:rPr>
              <a:t>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v</a:t>
            </a:r>
            <a:r>
              <a:rPr lang="vi-VN" sz="2000" dirty="0">
                <a:latin typeface="Times New Roman" pitchFamily="18" charset="0"/>
                <a:cs typeface="Times New Roman" pitchFamily="18" charset="0"/>
              </a:rPr>
              <a:t>ật v</a:t>
            </a:r>
            <a:r>
              <a:rPr lang="en-US" sz="2000" dirty="0">
                <a:latin typeface="Times New Roman" pitchFamily="18" charset="0"/>
                <a:cs typeface="Times New Roman" pitchFamily="18" charset="0"/>
              </a:rPr>
              <a:t>à di</a:t>
            </a:r>
            <a:r>
              <a:rPr lang="vi-VN" sz="2000" dirty="0">
                <a:latin typeface="Times New Roman" pitchFamily="18" charset="0"/>
                <a:cs typeface="Times New Roman" pitchFamily="18" charset="0"/>
              </a:rPr>
              <a:t>ễn biến c</a:t>
            </a:r>
            <a:r>
              <a:rPr lang="en-US" sz="2000" dirty="0" err="1">
                <a:latin typeface="Times New Roman" pitchFamily="18" charset="0"/>
                <a:cs typeface="Times New Roman" pitchFamily="18" charset="0"/>
              </a:rPr>
              <a:t>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a:t>
            </a:r>
            <a:r>
              <a:rPr lang="vi-VN" sz="2000" dirty="0">
                <a:latin typeface="Times New Roman" pitchFamily="18" charset="0"/>
                <a:cs typeface="Times New Roman" pitchFamily="18" charset="0"/>
              </a:rPr>
              <a:t>ện?</a:t>
            </a:r>
            <a:endParaRPr lang="en-US" sz="2000" dirty="0">
              <a:latin typeface="Times New Roman" pitchFamily="18" charset="0"/>
              <a:cs typeface="Times New Roman" pitchFamily="18" charset="0"/>
            </a:endParaRPr>
          </a:p>
        </p:txBody>
      </p:sp>
      <p:sp>
        <p:nvSpPr>
          <p:cNvPr id="47" name="文本框 58"/>
          <p:cNvSpPr txBox="1"/>
          <p:nvPr/>
        </p:nvSpPr>
        <p:spPr>
          <a:xfrm>
            <a:off x="6247248" y="2083228"/>
            <a:ext cx="2704246" cy="975268"/>
          </a:xfrm>
          <a:prstGeom prst="rect">
            <a:avLst/>
          </a:prstGeom>
          <a:noFill/>
        </p:spPr>
        <p:txBody>
          <a:bodyPr wrap="square" lIns="51435" tIns="25718" rIns="51435" bIns="25718" rtlCol="0">
            <a:spAutoFit/>
          </a:bodyPr>
          <a:lstStyle/>
          <a:p>
            <a:pPr algn="just"/>
            <a:r>
              <a:rPr lang="en-US" sz="2000" dirty="0">
                <a:latin typeface="Times New Roman" pitchFamily="18" charset="0"/>
                <a:cs typeface="Times New Roman" pitchFamily="18" charset="0"/>
              </a:rPr>
              <a:t>3. Ph</a:t>
            </a:r>
            <a:r>
              <a:rPr lang="vi-VN" sz="2000" dirty="0">
                <a:latin typeface="Times New Roman" pitchFamily="18" charset="0"/>
                <a:cs typeface="Times New Roman" pitchFamily="18" charset="0"/>
              </a:rPr>
              <a:t>ần n</a:t>
            </a:r>
            <a:r>
              <a:rPr lang="en-US" sz="2000" dirty="0" err="1">
                <a:latin typeface="Times New Roman" pitchFamily="18" charset="0"/>
                <a:cs typeface="Times New Roman" pitchFamily="18" charset="0"/>
              </a:rPr>
              <a:t>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a:t>
            </a:r>
            <a:r>
              <a:rPr lang="vi-VN" sz="2000" dirty="0">
                <a:latin typeface="Times New Roman" pitchFamily="18" charset="0"/>
                <a:cs typeface="Times New Roman" pitchFamily="18" charset="0"/>
              </a:rPr>
              <a:t>ạn n</a:t>
            </a:r>
            <a:r>
              <a:rPr lang="en-US" sz="2000" dirty="0" err="1">
                <a:latin typeface="Times New Roman" pitchFamily="18" charset="0"/>
                <a:cs typeface="Times New Roman" pitchFamily="18" charset="0"/>
              </a:rPr>
              <a:t>ào</a:t>
            </a:r>
            <a:r>
              <a:rPr lang="en-US" sz="2000" dirty="0">
                <a:latin typeface="Times New Roman" pitchFamily="18" charset="0"/>
                <a:cs typeface="Times New Roman" pitchFamily="18" charset="0"/>
              </a:rPr>
              <a:t> c</a:t>
            </a:r>
            <a:r>
              <a:rPr lang="vi-VN" sz="2000" dirty="0">
                <a:latin typeface="Times New Roman" pitchFamily="18" charset="0"/>
                <a:cs typeface="Times New Roman" pitchFamily="18" charset="0"/>
              </a:rPr>
              <a:t>ủa b</a:t>
            </a:r>
            <a:r>
              <a:rPr lang="en-US" sz="2000" dirty="0" err="1">
                <a:latin typeface="Times New Roman" pitchFamily="18" charset="0"/>
                <a:cs typeface="Times New Roman" pitchFamily="18" charset="0"/>
              </a:rPr>
              <a:t>ài</a:t>
            </a:r>
            <a:r>
              <a:rPr lang="en-US" sz="2000" dirty="0">
                <a:latin typeface="Times New Roman" pitchFamily="18" charset="0"/>
                <a:cs typeface="Times New Roman" pitchFamily="18" charset="0"/>
              </a:rPr>
              <a:t> vi</a:t>
            </a:r>
            <a:r>
              <a:rPr lang="vi-VN" sz="2000" dirty="0">
                <a:latin typeface="Times New Roman" pitchFamily="18" charset="0"/>
                <a:cs typeface="Times New Roman" pitchFamily="18" charset="0"/>
              </a:rPr>
              <a:t>ết giới thiệu c</a:t>
            </a:r>
            <a:r>
              <a:rPr lang="en-US" sz="2000" dirty="0" err="1">
                <a:latin typeface="Times New Roman" pitchFamily="18" charset="0"/>
                <a:cs typeface="Times New Roman" pitchFamily="18" charset="0"/>
              </a:rPr>
              <a:t>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a:t>
            </a:r>
            <a:r>
              <a:rPr lang="vi-VN" sz="2000" dirty="0">
                <a:latin typeface="Times New Roman" pitchFamily="18" charset="0"/>
                <a:cs typeface="Times New Roman" pitchFamily="18" charset="0"/>
              </a:rPr>
              <a:t>ện?</a:t>
            </a:r>
            <a:endParaRPr lang="en-US" sz="2000" dirty="0">
              <a:latin typeface="Times New Roman" pitchFamily="18" charset="0"/>
              <a:cs typeface="Times New Roman" pitchFamily="18" charset="0"/>
            </a:endParaRPr>
          </a:p>
        </p:txBody>
      </p:sp>
      <p:sp>
        <p:nvSpPr>
          <p:cNvPr id="48" name="文本框 58"/>
          <p:cNvSpPr txBox="1"/>
          <p:nvPr/>
        </p:nvSpPr>
        <p:spPr>
          <a:xfrm>
            <a:off x="5790127" y="478277"/>
            <a:ext cx="3161368" cy="975268"/>
          </a:xfrm>
          <a:prstGeom prst="rect">
            <a:avLst/>
          </a:prstGeom>
          <a:noFill/>
        </p:spPr>
        <p:txBody>
          <a:bodyPr wrap="square" lIns="51435" tIns="25718" rIns="51435" bIns="25718" rtlCol="0">
            <a:spAutoFit/>
          </a:bodyPr>
          <a:lstStyle/>
          <a:p>
            <a:pPr algn="just"/>
            <a:r>
              <a:rPr lang="en-US" sz="2000" dirty="0">
                <a:latin typeface="Times New Roman" pitchFamily="18" charset="0"/>
                <a:cs typeface="Times New Roman" pitchFamily="18" charset="0"/>
              </a:rPr>
              <a:t>2. </a:t>
            </a:r>
            <a:r>
              <a:rPr lang="en-US" sz="2000" dirty="0" err="1">
                <a:latin typeface="Times New Roman" pitchFamily="18" charset="0"/>
                <a:cs typeface="Times New Roman" pitchFamily="18" charset="0"/>
              </a:rPr>
              <a:t>Tóm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nêu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chuyện</a:t>
            </a:r>
            <a:r>
              <a:rPr lang="en-US" sz="2000" dirty="0">
                <a:latin typeface="Times New Roman" pitchFamily="18" charset="0"/>
                <a:cs typeface="Times New Roman" pitchFamily="18" charset="0"/>
              </a:rPr>
              <a:t>? </a:t>
            </a:r>
          </a:p>
        </p:txBody>
      </p:sp>
      <p:sp>
        <p:nvSpPr>
          <p:cNvPr id="49" name="文本框 58"/>
          <p:cNvSpPr txBox="1"/>
          <p:nvPr/>
        </p:nvSpPr>
        <p:spPr>
          <a:xfrm>
            <a:off x="5816737" y="3585842"/>
            <a:ext cx="3134758" cy="1283045"/>
          </a:xfrm>
          <a:prstGeom prst="rect">
            <a:avLst/>
          </a:prstGeom>
          <a:noFill/>
        </p:spPr>
        <p:txBody>
          <a:bodyPr wrap="square" lIns="51435" tIns="25718" rIns="51435" bIns="25718" rtlCol="0">
            <a:spAutoFit/>
          </a:bodyPr>
          <a:lstStyle/>
          <a:p>
            <a:pPr algn="just"/>
            <a:r>
              <a:rPr lang="en-US" sz="2000" dirty="0">
                <a:latin typeface="Times New Roman" pitchFamily="18" charset="0"/>
                <a:cs typeface="Times New Roman" pitchFamily="18" charset="0"/>
              </a:rPr>
              <a:t>4. Nh</a:t>
            </a:r>
            <a:r>
              <a:rPr lang="vi-VN" sz="2000" dirty="0">
                <a:latin typeface="Times New Roman" pitchFamily="18" charset="0"/>
                <a:cs typeface="Times New Roman" pitchFamily="18" charset="0"/>
              </a:rPr>
              <a:t>ững từ ngữ n</a:t>
            </a:r>
            <a:r>
              <a:rPr lang="en-US" sz="2000" dirty="0" err="1">
                <a:latin typeface="Times New Roman" pitchFamily="18" charset="0"/>
                <a:cs typeface="Times New Roman" pitchFamily="18" charset="0"/>
              </a:rPr>
              <a:t>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t>
            </a:r>
            <a:r>
              <a:rPr lang="vi-VN" sz="2000" dirty="0">
                <a:latin typeface="Times New Roman" pitchFamily="18" charset="0"/>
                <a:cs typeface="Times New Roman" pitchFamily="18" charset="0"/>
              </a:rPr>
              <a:t>ấy c</a:t>
            </a:r>
            <a:r>
              <a:rPr lang="en-US" sz="2000" dirty="0" err="1">
                <a:latin typeface="Times New Roman" pitchFamily="18" charset="0"/>
                <a:cs typeface="Times New Roman" pitchFamily="18" charset="0"/>
              </a:rPr>
              <a:t>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a:t>
            </a:r>
            <a:r>
              <a:rPr lang="vi-VN" sz="2000" dirty="0">
                <a:latin typeface="Times New Roman" pitchFamily="18" charset="0"/>
                <a:cs typeface="Times New Roman" pitchFamily="18" charset="0"/>
              </a:rPr>
              <a:t>ện được kể theo trật tự thời gian v</a:t>
            </a:r>
            <a:r>
              <a:rPr lang="en-US" sz="2000" dirty="0">
                <a:latin typeface="Times New Roman" pitchFamily="18" charset="0"/>
                <a:cs typeface="Times New Roman" pitchFamily="18" charset="0"/>
              </a:rPr>
              <a:t>à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h</a:t>
            </a:r>
            <a:r>
              <a:rPr lang="vi-VN" sz="2000" dirty="0">
                <a:latin typeface="Times New Roman" pitchFamily="18" charset="0"/>
                <a:cs typeface="Times New Roman" pitchFamily="18" charset="0"/>
              </a:rPr>
              <a:t>ệ nh</a:t>
            </a:r>
            <a:r>
              <a:rPr lang="en-US" sz="2000" dirty="0" err="1">
                <a:latin typeface="Times New Roman" pitchFamily="18" charset="0"/>
                <a:cs typeface="Times New Roman" pitchFamily="18" charset="0"/>
              </a:rPr>
              <a:t>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t>
            </a:r>
            <a:r>
              <a:rPr lang="vi-VN" sz="2000" dirty="0">
                <a:latin typeface="Times New Roman" pitchFamily="18" charset="0"/>
                <a:cs typeface="Times New Roman" pitchFamily="18" charset="0"/>
              </a:rPr>
              <a:t>ả?</a:t>
            </a:r>
            <a:r>
              <a:rPr lang="en-US" sz="2000" dirty="0">
                <a:latin typeface="Times New Roman" pitchFamily="18" charset="0"/>
                <a:cs typeface="Times New Roman" pitchFamily="18" charset="0"/>
              </a:rPr>
              <a:t> </a:t>
            </a:r>
          </a:p>
        </p:txBody>
      </p:sp>
    </p:spTree>
    <p:extLst>
      <p:ext uri="{BB962C8B-B14F-4D97-AF65-F5344CB8AC3E}">
        <p14:creationId xmlns:p14="http://schemas.microsoft.com/office/powerpoint/2010/main" val="16592833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ppt_x</p:attrName>
                                        </p:attrNameLst>
                                      </p:cBhvr>
                                      <p:tavLst>
                                        <p:tav tm="0">
                                          <p:val>
                                            <p:fltVal val="0.5"/>
                                          </p:val>
                                        </p:tav>
                                        <p:tav tm="100000">
                                          <p:val>
                                            <p:strVal val="#ppt_x"/>
                                          </p:val>
                                        </p:tav>
                                      </p:tavLst>
                                    </p:anim>
                                    <p:anim calcmode="lin" valueType="num">
                                      <p:cBhvr>
                                        <p:cTn id="10" dur="500" fill="hold"/>
                                        <p:tgtEl>
                                          <p:spTgt spid="15"/>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50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 calcmode="lin" valueType="num">
                                      <p:cBhvr>
                                        <p:cTn id="21" dur="500" fill="hold"/>
                                        <p:tgtEl>
                                          <p:spTgt spid="21"/>
                                        </p:tgtEl>
                                        <p:attrNameLst>
                                          <p:attrName>ppt_x</p:attrName>
                                        </p:attrNameLst>
                                      </p:cBhvr>
                                      <p:tavLst>
                                        <p:tav tm="0">
                                          <p:val>
                                            <p:fltVal val="0.5"/>
                                          </p:val>
                                        </p:tav>
                                        <p:tav tm="100000">
                                          <p:val>
                                            <p:strVal val="#ppt_x"/>
                                          </p:val>
                                        </p:tav>
                                      </p:tavLst>
                                    </p:anim>
                                    <p:anim calcmode="lin" valueType="num">
                                      <p:cBhvr>
                                        <p:cTn id="22" dur="500" fill="hold"/>
                                        <p:tgtEl>
                                          <p:spTgt spid="2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ppt_x</p:attrName>
                                        </p:attrNameLst>
                                      </p:cBhvr>
                                      <p:tavLst>
                                        <p:tav tm="0">
                                          <p:val>
                                            <p:fltVal val="0.5"/>
                                          </p:val>
                                        </p:tav>
                                        <p:tav tm="100000">
                                          <p:val>
                                            <p:strVal val="#ppt_x"/>
                                          </p:val>
                                        </p:tav>
                                      </p:tavLst>
                                    </p:anim>
                                    <p:anim calcmode="lin" valueType="num">
                                      <p:cBhvr>
                                        <p:cTn id="28" dur="500" fill="hold"/>
                                        <p:tgtEl>
                                          <p:spTgt spid="6"/>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1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 calcmode="lin" valueType="num">
                                      <p:cBhvr>
                                        <p:cTn id="39" dur="500" fill="hold"/>
                                        <p:tgtEl>
                                          <p:spTgt spid="18"/>
                                        </p:tgtEl>
                                        <p:attrNameLst>
                                          <p:attrName>ppt_x</p:attrName>
                                        </p:attrNameLst>
                                      </p:cBhvr>
                                      <p:tavLst>
                                        <p:tav tm="0">
                                          <p:val>
                                            <p:fltVal val="0.5"/>
                                          </p:val>
                                        </p:tav>
                                        <p:tav tm="100000">
                                          <p:val>
                                            <p:strVal val="#ppt_x"/>
                                          </p:val>
                                        </p:tav>
                                      </p:tavLst>
                                    </p:anim>
                                    <p:anim calcmode="lin" valueType="num">
                                      <p:cBhvr>
                                        <p:cTn id="40" dur="500" fill="hold"/>
                                        <p:tgtEl>
                                          <p:spTgt spid="18"/>
                                        </p:tgtEl>
                                        <p:attrNameLst>
                                          <p:attrName>ppt_y</p:attrName>
                                        </p:attrNameLst>
                                      </p:cBhvr>
                                      <p:tavLst>
                                        <p:tav tm="0">
                                          <p:val>
                                            <p:fltVal val="0.5"/>
                                          </p:val>
                                        </p:tav>
                                        <p:tav tm="100000">
                                          <p:val>
                                            <p:strVal val="#ppt_y"/>
                                          </p:val>
                                        </p:tav>
                                      </p:tavLst>
                                    </p:anim>
                                  </p:childTnLst>
                                </p:cTn>
                              </p:par>
                            </p:childTnLst>
                          </p:cTn>
                        </p:par>
                        <p:par>
                          <p:cTn id="41" fill="hold">
                            <p:stCondLst>
                              <p:cond delay="1750"/>
                            </p:stCondLst>
                            <p:childTnLst>
                              <p:par>
                                <p:cTn id="42" presetID="42"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anim calcmode="lin" valueType="num">
                                      <p:cBhvr>
                                        <p:cTn id="45" dur="500" fill="hold"/>
                                        <p:tgtEl>
                                          <p:spTgt spid="45"/>
                                        </p:tgtEl>
                                        <p:attrNameLst>
                                          <p:attrName>ppt_x</p:attrName>
                                        </p:attrNameLst>
                                      </p:cBhvr>
                                      <p:tavLst>
                                        <p:tav tm="0">
                                          <p:val>
                                            <p:strVal val="#ppt_x"/>
                                          </p:val>
                                        </p:tav>
                                        <p:tav tm="100000">
                                          <p:val>
                                            <p:strVal val="#ppt_x"/>
                                          </p:val>
                                        </p:tav>
                                      </p:tavLst>
                                    </p:anim>
                                    <p:anim calcmode="lin" valueType="num">
                                      <p:cBhvr>
                                        <p:cTn id="46" dur="500" fill="hold"/>
                                        <p:tgtEl>
                                          <p:spTgt spid="45"/>
                                        </p:tgtEl>
                                        <p:attrNameLst>
                                          <p:attrName>ppt_y</p:attrName>
                                        </p:attrNameLst>
                                      </p:cBhvr>
                                      <p:tavLst>
                                        <p:tav tm="0">
                                          <p:val>
                                            <p:strVal val="#ppt_y+.1"/>
                                          </p:val>
                                        </p:tav>
                                        <p:tav tm="100000">
                                          <p:val>
                                            <p:strVal val="#ppt_y"/>
                                          </p:val>
                                        </p:tav>
                                      </p:tavLst>
                                    </p:anim>
                                  </p:childTnLst>
                                </p:cTn>
                              </p:par>
                            </p:childTnLst>
                          </p:cTn>
                        </p:par>
                        <p:par>
                          <p:cTn id="47" fill="hold">
                            <p:stCondLst>
                              <p:cond delay="2250"/>
                            </p:stCondLst>
                            <p:childTnLst>
                              <p:par>
                                <p:cTn id="48" presetID="42" presetClass="entr" presetSubtype="0"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anim calcmode="lin" valueType="num">
                                      <p:cBhvr>
                                        <p:cTn id="51" dur="500" fill="hold"/>
                                        <p:tgtEl>
                                          <p:spTgt spid="48"/>
                                        </p:tgtEl>
                                        <p:attrNameLst>
                                          <p:attrName>ppt_x</p:attrName>
                                        </p:attrNameLst>
                                      </p:cBhvr>
                                      <p:tavLst>
                                        <p:tav tm="0">
                                          <p:val>
                                            <p:strVal val="#ppt_x"/>
                                          </p:val>
                                        </p:tav>
                                        <p:tav tm="100000">
                                          <p:val>
                                            <p:strVal val="#ppt_x"/>
                                          </p:val>
                                        </p:tav>
                                      </p:tavLst>
                                    </p:anim>
                                    <p:anim calcmode="lin" valueType="num">
                                      <p:cBhvr>
                                        <p:cTn id="52" dur="500" fill="hold"/>
                                        <p:tgtEl>
                                          <p:spTgt spid="48"/>
                                        </p:tgtEl>
                                        <p:attrNameLst>
                                          <p:attrName>ppt_y</p:attrName>
                                        </p:attrNameLst>
                                      </p:cBhvr>
                                      <p:tavLst>
                                        <p:tav tm="0">
                                          <p:val>
                                            <p:strVal val="#ppt_y+.1"/>
                                          </p:val>
                                        </p:tav>
                                        <p:tav tm="100000">
                                          <p:val>
                                            <p:strVal val="#ppt_y"/>
                                          </p:val>
                                        </p:tav>
                                      </p:tavLst>
                                    </p:anim>
                                  </p:childTnLst>
                                </p:cTn>
                              </p:par>
                            </p:childTnLst>
                          </p:cTn>
                        </p:par>
                        <p:par>
                          <p:cTn id="53" fill="hold">
                            <p:stCondLst>
                              <p:cond delay="2750"/>
                            </p:stCondLst>
                            <p:childTnLst>
                              <p:par>
                                <p:cTn id="54" presetID="42" presetClass="entr" presetSubtype="0"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anim calcmode="lin" valueType="num">
                                      <p:cBhvr>
                                        <p:cTn id="57" dur="500" fill="hold"/>
                                        <p:tgtEl>
                                          <p:spTgt spid="47"/>
                                        </p:tgtEl>
                                        <p:attrNameLst>
                                          <p:attrName>ppt_x</p:attrName>
                                        </p:attrNameLst>
                                      </p:cBhvr>
                                      <p:tavLst>
                                        <p:tav tm="0">
                                          <p:val>
                                            <p:strVal val="#ppt_x"/>
                                          </p:val>
                                        </p:tav>
                                        <p:tav tm="100000">
                                          <p:val>
                                            <p:strVal val="#ppt_x"/>
                                          </p:val>
                                        </p:tav>
                                      </p:tavLst>
                                    </p:anim>
                                    <p:anim calcmode="lin" valueType="num">
                                      <p:cBhvr>
                                        <p:cTn id="58" dur="500" fill="hold"/>
                                        <p:tgtEl>
                                          <p:spTgt spid="47"/>
                                        </p:tgtEl>
                                        <p:attrNameLst>
                                          <p:attrName>ppt_y</p:attrName>
                                        </p:attrNameLst>
                                      </p:cBhvr>
                                      <p:tavLst>
                                        <p:tav tm="0">
                                          <p:val>
                                            <p:strVal val="#ppt_y+.1"/>
                                          </p:val>
                                        </p:tav>
                                        <p:tav tm="100000">
                                          <p:val>
                                            <p:strVal val="#ppt_y"/>
                                          </p:val>
                                        </p:tav>
                                      </p:tavLst>
                                    </p:anim>
                                  </p:childTnLst>
                                </p:cTn>
                              </p:par>
                            </p:childTnLst>
                          </p:cTn>
                        </p:par>
                        <p:par>
                          <p:cTn id="59" fill="hold">
                            <p:stCondLst>
                              <p:cond delay="3250"/>
                            </p:stCondLst>
                            <p:childTnLst>
                              <p:par>
                                <p:cTn id="60" presetID="42" presetClass="entr" presetSubtype="0"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anim calcmode="lin" valueType="num">
                                      <p:cBhvr>
                                        <p:cTn id="63" dur="500" fill="hold"/>
                                        <p:tgtEl>
                                          <p:spTgt spid="49"/>
                                        </p:tgtEl>
                                        <p:attrNameLst>
                                          <p:attrName>ppt_x</p:attrName>
                                        </p:attrNameLst>
                                      </p:cBhvr>
                                      <p:tavLst>
                                        <p:tav tm="0">
                                          <p:val>
                                            <p:strVal val="#ppt_x"/>
                                          </p:val>
                                        </p:tav>
                                        <p:tav tm="100000">
                                          <p:val>
                                            <p:strVal val="#ppt_x"/>
                                          </p:val>
                                        </p:tav>
                                      </p:tavLst>
                                    </p:anim>
                                    <p:anim calcmode="lin" valueType="num">
                                      <p:cBhvr>
                                        <p:cTn id="64" dur="500" fill="hold"/>
                                        <p:tgtEl>
                                          <p:spTgt spid="49"/>
                                        </p:tgtEl>
                                        <p:attrNameLst>
                                          <p:attrName>ppt_y</p:attrName>
                                        </p:attrNameLst>
                                      </p:cBhvr>
                                      <p:tavLst>
                                        <p:tav tm="0">
                                          <p:val>
                                            <p:strVal val="#ppt_y+.1"/>
                                          </p:val>
                                        </p:tav>
                                        <p:tav tm="100000">
                                          <p:val>
                                            <p:strVal val="#ppt_y"/>
                                          </p:val>
                                        </p:tav>
                                      </p:tavLst>
                                    </p:anim>
                                  </p:childTnLst>
                                </p:cTn>
                              </p:par>
                            </p:childTnLst>
                          </p:cTn>
                        </p:par>
                        <p:par>
                          <p:cTn id="65" fill="hold">
                            <p:stCondLst>
                              <p:cond delay="3750"/>
                            </p:stCondLst>
                            <p:childTnLst>
                              <p:par>
                                <p:cTn id="66" presetID="42" presetClass="entr" presetSubtype="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anim calcmode="lin" valueType="num">
                                      <p:cBhvr>
                                        <p:cTn id="69" dur="500" fill="hold"/>
                                        <p:tgtEl>
                                          <p:spTgt spid="46"/>
                                        </p:tgtEl>
                                        <p:attrNameLst>
                                          <p:attrName>ppt_x</p:attrName>
                                        </p:attrNameLst>
                                      </p:cBhvr>
                                      <p:tavLst>
                                        <p:tav tm="0">
                                          <p:val>
                                            <p:strVal val="#ppt_x"/>
                                          </p:val>
                                        </p:tav>
                                        <p:tav tm="100000">
                                          <p:val>
                                            <p:strVal val="#ppt_x"/>
                                          </p:val>
                                        </p:tav>
                                      </p:tavLst>
                                    </p:anim>
                                    <p:anim calcmode="lin" valueType="num">
                                      <p:cBhvr>
                                        <p:cTn id="70" dur="500" fill="hold"/>
                                        <p:tgtEl>
                                          <p:spTgt spid="46"/>
                                        </p:tgtEl>
                                        <p:attrNameLst>
                                          <p:attrName>ppt_y</p:attrName>
                                        </p:attrNameLst>
                                      </p:cBhvr>
                                      <p:tavLst>
                                        <p:tav tm="0">
                                          <p:val>
                                            <p:strVal val="#ppt_y+.1"/>
                                          </p:val>
                                        </p:tav>
                                        <p:tav tm="100000">
                                          <p:val>
                                            <p:strVal val="#ppt_y"/>
                                          </p:val>
                                        </p:tav>
                                      </p:tavLst>
                                    </p:anim>
                                  </p:childTnLst>
                                </p:cTn>
                              </p:par>
                            </p:childTnLst>
                          </p:cTn>
                        </p:par>
                        <p:par>
                          <p:cTn id="71" fill="hold">
                            <p:stCondLst>
                              <p:cond delay="4250"/>
                            </p:stCondLst>
                            <p:childTnLst>
                              <p:par>
                                <p:cTn id="72" presetID="42" presetClass="entr" presetSubtype="0"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anim calcmode="lin" valueType="num">
                                      <p:cBhvr>
                                        <p:cTn id="75" dur="500" fill="hold"/>
                                        <p:tgtEl>
                                          <p:spTgt spid="44"/>
                                        </p:tgtEl>
                                        <p:attrNameLst>
                                          <p:attrName>ppt_x</p:attrName>
                                        </p:attrNameLst>
                                      </p:cBhvr>
                                      <p:tavLst>
                                        <p:tav tm="0">
                                          <p:val>
                                            <p:strVal val="#ppt_x"/>
                                          </p:val>
                                        </p:tav>
                                        <p:tav tm="100000">
                                          <p:val>
                                            <p:strVal val="#ppt_x"/>
                                          </p:val>
                                        </p:tav>
                                      </p:tavLst>
                                    </p:anim>
                                    <p:anim calcmode="lin" valueType="num">
                                      <p:cBhvr>
                                        <p:cTn id="76"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D1517CB-E68F-42EB-9EFF-A4142EA1982F}"/>
              </a:ext>
            </a:extLst>
          </p:cNvPr>
          <p:cNvSpPr txBox="1"/>
          <p:nvPr/>
        </p:nvSpPr>
        <p:spPr>
          <a:xfrm>
            <a:off x="3893270" y="479382"/>
            <a:ext cx="4774132" cy="4184735"/>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ü"/>
            </a:pPr>
            <a:r>
              <a:rPr lang="vi-VN" sz="2800" dirty="0">
                <a:solidFill>
                  <a:srgbClr val="000000"/>
                </a:solidFill>
                <a:effectLst/>
                <a:latin typeface="Times New Roman" pitchFamily="18" charset="0"/>
                <a:ea typeface="Calibri" panose="020F0502020204030204" pitchFamily="34" charset="0"/>
                <a:cs typeface="Times New Roman" pitchFamily="18" charset="0"/>
              </a:rPr>
              <a:t>B</a:t>
            </a:r>
            <a:r>
              <a:rPr lang="en-US" sz="2800" dirty="0" err="1">
                <a:solidFill>
                  <a:srgbClr val="000000"/>
                </a:solidFill>
                <a:effectLst/>
                <a:latin typeface="Times New Roman" pitchFamily="18" charset="0"/>
                <a:ea typeface="Calibri" panose="020F0502020204030204" pitchFamily="34" charset="0"/>
                <a:cs typeface="Times New Roman" pitchFamily="18" charset="0"/>
              </a:rPr>
              <a:t>ài</a:t>
            </a:r>
            <a:r>
              <a:rPr lang="en-US" sz="2800" dirty="0">
                <a:solidFill>
                  <a:srgbClr val="000000"/>
                </a:solidFill>
                <a:effectLst/>
                <a:latin typeface="Times New Roman" pitchFamily="18" charset="0"/>
                <a:ea typeface="Calibri" panose="020F0502020204030204" pitchFamily="34" charset="0"/>
                <a:cs typeface="Times New Roman" pitchFamily="18" charset="0"/>
              </a:rPr>
              <a:t> vi</a:t>
            </a:r>
            <a:r>
              <a:rPr lang="vi-VN" sz="2800" dirty="0">
                <a:solidFill>
                  <a:srgbClr val="000000"/>
                </a:solidFill>
                <a:effectLst/>
                <a:latin typeface="Times New Roman" pitchFamily="18" charset="0"/>
                <a:ea typeface="Calibri" panose="020F0502020204030204" pitchFamily="34" charset="0"/>
                <a:cs typeface="Times New Roman" pitchFamily="18" charset="0"/>
              </a:rPr>
              <a:t>ết tham khảo kể về một c</a:t>
            </a:r>
            <a:r>
              <a:rPr lang="en-US" sz="2800" dirty="0" err="1">
                <a:solidFill>
                  <a:srgbClr val="000000"/>
                </a:solidFill>
                <a:effectLst/>
                <a:latin typeface="Times New Roman" pitchFamily="18" charset="0"/>
                <a:ea typeface="Calibri" panose="020F0502020204030204" pitchFamily="34" charset="0"/>
                <a:cs typeface="Times New Roman" pitchFamily="18" charset="0"/>
              </a:rPr>
              <a:t>âu</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chuy</a:t>
            </a:r>
            <a:r>
              <a:rPr lang="vi-VN" sz="2800" dirty="0">
                <a:solidFill>
                  <a:srgbClr val="000000"/>
                </a:solidFill>
                <a:effectLst/>
                <a:latin typeface="Times New Roman" pitchFamily="18" charset="0"/>
                <a:ea typeface="Calibri" panose="020F0502020204030204" pitchFamily="34" charset="0"/>
                <a:cs typeface="Times New Roman" pitchFamily="18" charset="0"/>
              </a:rPr>
              <a:t>ện buồn, một lần hiểu nhầm trong t</a:t>
            </a:r>
            <a:r>
              <a:rPr lang="en-US" sz="2800" dirty="0" err="1">
                <a:solidFill>
                  <a:srgbClr val="000000"/>
                </a:solidFill>
                <a:effectLst/>
                <a:latin typeface="Times New Roman" pitchFamily="18" charset="0"/>
                <a:ea typeface="Calibri" panose="020F0502020204030204" pitchFamily="34" charset="0"/>
                <a:cs typeface="Times New Roman" pitchFamily="18" charset="0"/>
              </a:rPr>
              <a:t>ình</a:t>
            </a:r>
            <a:r>
              <a:rPr lang="en-US" sz="2800" dirty="0">
                <a:solidFill>
                  <a:srgbClr val="000000"/>
                </a:solidFill>
                <a:effectLst/>
                <a:latin typeface="Times New Roman" pitchFamily="18" charset="0"/>
                <a:ea typeface="Calibri" panose="020F0502020204030204" pitchFamily="34" charset="0"/>
                <a:cs typeface="Times New Roman" pitchFamily="18" charset="0"/>
              </a:rPr>
              <a:t> b</a:t>
            </a:r>
            <a:r>
              <a:rPr lang="vi-VN" sz="2800" dirty="0">
                <a:solidFill>
                  <a:srgbClr val="000000"/>
                </a:solidFill>
                <a:effectLst/>
                <a:latin typeface="Times New Roman" pitchFamily="18" charset="0"/>
                <a:ea typeface="Calibri" panose="020F0502020204030204" pitchFamily="34" charset="0"/>
                <a:cs typeface="Times New Roman" pitchFamily="18" charset="0"/>
              </a:rPr>
              <a:t>ạn. </a:t>
            </a:r>
            <a:endParaRPr lang="en-US" sz="2800" dirty="0">
              <a:effectLst/>
              <a:latin typeface="Times New Roman" pitchFamily="18" charset="0"/>
              <a:ea typeface="Calibri" panose="020F0502020204030204" pitchFamily="34" charset="0"/>
              <a:cs typeface="Times New Roman" pitchFamily="18" charset="0"/>
            </a:endParaRPr>
          </a:p>
          <a:p>
            <a:pPr marL="457200" indent="-457200" algn="just">
              <a:lnSpc>
                <a:spcPct val="115000"/>
              </a:lnSpc>
              <a:spcAft>
                <a:spcPts val="1000"/>
              </a:spcAft>
              <a:buFont typeface="Wingdings" panose="05000000000000000000" pitchFamily="2" charset="2"/>
              <a:buChar char="ü"/>
            </a:pPr>
            <a:r>
              <a:rPr lang="en-US" sz="2800" dirty="0" err="1">
                <a:solidFill>
                  <a:srgbClr val="000000"/>
                </a:solidFill>
                <a:effectLst/>
                <a:latin typeface="Times New Roman" pitchFamily="18" charset="0"/>
                <a:ea typeface="Calibri" panose="020F0502020204030204" pitchFamily="34" charset="0"/>
                <a:cs typeface="Times New Roman" pitchFamily="18" charset="0"/>
              </a:rPr>
              <a:t>Ngư</a:t>
            </a:r>
            <a:r>
              <a:rPr lang="vi-VN" sz="2800" dirty="0">
                <a:solidFill>
                  <a:srgbClr val="000000"/>
                </a:solidFill>
                <a:effectLst/>
                <a:latin typeface="Times New Roman" pitchFamily="18" charset="0"/>
                <a:ea typeface="Calibri" panose="020F0502020204030204" pitchFamily="34" charset="0"/>
                <a:cs typeface="Times New Roman" pitchFamily="18" charset="0"/>
              </a:rPr>
              <a:t>ời kể chuyện xưng “t</a:t>
            </a:r>
            <a:r>
              <a:rPr lang="en-US" sz="2800" dirty="0" err="1">
                <a:solidFill>
                  <a:srgbClr val="000000"/>
                </a:solidFill>
                <a:effectLst/>
                <a:latin typeface="Times New Roman" pitchFamily="18" charset="0"/>
                <a:ea typeface="Calibri" panose="020F0502020204030204" pitchFamily="34" charset="0"/>
                <a:cs typeface="Times New Roman" pitchFamily="18" charset="0"/>
              </a:rPr>
              <a:t>ôi</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Tôi</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có</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nhi</a:t>
            </a:r>
            <a:r>
              <a:rPr lang="vi-VN" sz="2800" dirty="0">
                <a:solidFill>
                  <a:srgbClr val="000000"/>
                </a:solidFill>
                <a:effectLst/>
                <a:latin typeface="Times New Roman" pitchFamily="18" charset="0"/>
                <a:ea typeface="Calibri" panose="020F0502020204030204" pitchFamily="34" charset="0"/>
                <a:cs typeface="Times New Roman" pitchFamily="18" charset="0"/>
              </a:rPr>
              <a:t>ều trải nghiệm… Nhưng t</a:t>
            </a:r>
            <a:r>
              <a:rPr lang="en-US" sz="2800" dirty="0" err="1">
                <a:solidFill>
                  <a:srgbClr val="000000"/>
                </a:solidFill>
                <a:effectLst/>
                <a:latin typeface="Times New Roman" pitchFamily="18" charset="0"/>
                <a:ea typeface="Calibri" panose="020F0502020204030204" pitchFamily="34" charset="0"/>
                <a:cs typeface="Times New Roman" pitchFamily="18" charset="0"/>
              </a:rPr>
              <a:t>ôi</a:t>
            </a:r>
            <a:r>
              <a:rPr lang="en-US" sz="2800" dirty="0">
                <a:solidFill>
                  <a:srgbClr val="000000"/>
                </a:solidFill>
                <a:effectLst/>
                <a:latin typeface="Times New Roman" pitchFamily="18" charset="0"/>
                <a:ea typeface="Calibri" panose="020F0502020204030204" pitchFamily="34" charset="0"/>
                <a:cs typeface="Times New Roman" pitchFamily="18" charset="0"/>
              </a:rPr>
              <a:t> v</a:t>
            </a:r>
            <a:r>
              <a:rPr lang="vi-VN" sz="2800" dirty="0">
                <a:solidFill>
                  <a:srgbClr val="000000"/>
                </a:solidFill>
                <a:effectLst/>
                <a:latin typeface="Times New Roman" pitchFamily="18" charset="0"/>
                <a:ea typeface="Calibri" panose="020F0502020204030204" pitchFamily="34" charset="0"/>
                <a:cs typeface="Times New Roman" pitchFamily="18" charset="0"/>
              </a:rPr>
              <a:t>ẫn muốn kể lại…</a:t>
            </a:r>
            <a:endParaRPr lang="en-US" sz="2800" dirty="0">
              <a:effectLst/>
              <a:latin typeface="Times New Roman" pitchFamily="18" charset="0"/>
              <a:ea typeface="Calibri" panose="020F0502020204030204" pitchFamily="34" charset="0"/>
              <a:cs typeface="Times New Roman" pitchFamily="18" charset="0"/>
            </a:endParaRPr>
          </a:p>
        </p:txBody>
      </p:sp>
      <p:pic>
        <p:nvPicPr>
          <p:cNvPr id="4" name="图片 7" descr="920d2a7ea743b721e3ab78c8e690368e">
            <a:extLst>
              <a:ext uri="{FF2B5EF4-FFF2-40B4-BE49-F238E27FC236}">
                <a16:creationId xmlns="" xmlns:a16="http://schemas.microsoft.com/office/drawing/2014/main" id="{B07CCAE4-C2EF-4DD5-9888-D7403F16437F}"/>
              </a:ext>
            </a:extLst>
          </p:cNvPr>
          <p:cNvPicPr>
            <a:picLocks noChangeAspect="1"/>
          </p:cNvPicPr>
          <p:nvPr/>
        </p:nvPicPr>
        <p:blipFill>
          <a:blip r:embed="rId2"/>
          <a:stretch>
            <a:fillRect/>
          </a:stretch>
        </p:blipFill>
        <p:spPr>
          <a:xfrm>
            <a:off x="0" y="-143979"/>
            <a:ext cx="3599848" cy="5401899"/>
          </a:xfrm>
          <a:prstGeom prst="rect">
            <a:avLst/>
          </a:prstGeom>
        </p:spPr>
      </p:pic>
      <p:sp>
        <p:nvSpPr>
          <p:cNvPr id="5" name="文本框 15">
            <a:extLst>
              <a:ext uri="{FF2B5EF4-FFF2-40B4-BE49-F238E27FC236}">
                <a16:creationId xmlns="" xmlns:a16="http://schemas.microsoft.com/office/drawing/2014/main" id="{737DC01F-AC90-48ED-84D0-AF058BE11A8A}"/>
              </a:ext>
            </a:extLst>
          </p:cNvPr>
          <p:cNvSpPr txBox="1"/>
          <p:nvPr/>
        </p:nvSpPr>
        <p:spPr>
          <a:xfrm>
            <a:off x="476598" y="897155"/>
            <a:ext cx="2627695" cy="3970318"/>
          </a:xfrm>
          <a:prstGeom prst="rect">
            <a:avLst/>
          </a:prstGeom>
          <a:noFill/>
        </p:spPr>
        <p:txBody>
          <a:bodyPr wrap="square" rtlCol="0">
            <a:spAutoFit/>
          </a:bodyPr>
          <a:lstStyle/>
          <a:p>
            <a:pPr algn="ctr"/>
            <a:r>
              <a:rPr lang="en-US" sz="3600" dirty="0">
                <a:solidFill>
                  <a:srgbClr val="FF0000"/>
                </a:solidFill>
                <a:latin typeface="Times New Roman" pitchFamily="18" charset="0"/>
                <a:cs typeface="Times New Roman" pitchFamily="18" charset="0"/>
              </a:rPr>
              <a:t>1. </a:t>
            </a:r>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viết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về</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trải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nghiệm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gì</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Truyện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được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theo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ngôi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thứ</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mấy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Vì</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sao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biết</a:t>
            </a:r>
            <a:r>
              <a:rPr lang="en-US" sz="36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7583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C766A318-91FF-4785-B4D6-6CC359BCEE6F}"/>
              </a:ext>
            </a:extLst>
          </p:cNvPr>
          <p:cNvSpPr>
            <a:spLocks noChangeArrowheads="1"/>
          </p:cNvSpPr>
          <p:nvPr/>
        </p:nvSpPr>
        <p:spPr bwMode="auto">
          <a:xfrm>
            <a:off x="2219453" y="213443"/>
            <a:ext cx="48910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u="none" strike="noStrike" cap="none" normalizeH="0" baseline="0" dirty="0">
                <a:ln>
                  <a:noFill/>
                </a:ln>
                <a:solidFill>
                  <a:srgbClr val="FF0000"/>
                </a:solidFill>
                <a:effectLst/>
                <a:latin typeface="Times New Roman" pitchFamily="18" charset="0"/>
                <a:ea typeface="Calibri" panose="020F0502020204030204" pitchFamily="34" charset="0"/>
                <a:cs typeface="Times New Roman" pitchFamily="18" charset="0"/>
              </a:rPr>
              <a:t>2/ </a:t>
            </a:r>
            <a:r>
              <a:rPr kumimoji="0" lang="en-US" altLang="en-US" sz="3600" u="none" strike="noStrike" cap="none" normalizeH="0" baseline="0" dirty="0" err="1">
                <a:ln>
                  <a:noFill/>
                </a:ln>
                <a:solidFill>
                  <a:srgbClr val="FF0000"/>
                </a:solidFill>
                <a:effectLst/>
                <a:latin typeface="Times New Roman" pitchFamily="18" charset="0"/>
                <a:ea typeface="Calibri" panose="020F0502020204030204" pitchFamily="34" charset="0"/>
                <a:cs typeface="Times New Roman" pitchFamily="18" charset="0"/>
              </a:rPr>
              <a:t>Tóm</a:t>
            </a:r>
            <a:r>
              <a:rPr kumimoji="0" lang="en-US" altLang="en-US" sz="3600" u="none" strike="noStrike" cap="none" normalizeH="0" baseline="0" dirty="0">
                <a:ln>
                  <a:noFill/>
                </a:ln>
                <a:solidFill>
                  <a:srgbClr val="FF0000"/>
                </a:solidFill>
                <a:effectLst/>
                <a:latin typeface="Times New Roman" pitchFamily="18" charset="0"/>
                <a:ea typeface="Calibri" panose="020F0502020204030204" pitchFamily="34" charset="0"/>
                <a:cs typeface="Times New Roman" pitchFamily="18" charset="0"/>
              </a:rPr>
              <a:t> </a:t>
            </a:r>
            <a:r>
              <a:rPr kumimoji="0" lang="en-US" altLang="en-US" sz="3600" u="none" strike="noStrike" cap="none" normalizeH="0" baseline="0" dirty="0" err="1">
                <a:ln>
                  <a:noFill/>
                </a:ln>
                <a:solidFill>
                  <a:srgbClr val="FF0000"/>
                </a:solidFill>
                <a:effectLst/>
                <a:latin typeface="Times New Roman" pitchFamily="18" charset="0"/>
                <a:ea typeface="Calibri" panose="020F0502020204030204" pitchFamily="34" charset="0"/>
                <a:cs typeface="Times New Roman" pitchFamily="18" charset="0"/>
              </a:rPr>
              <a:t>tắt</a:t>
            </a:r>
            <a:r>
              <a:rPr kumimoji="0" lang="en-US" altLang="en-US" sz="3600" u="none" strike="noStrike" cap="none" normalizeH="0" baseline="0" dirty="0">
                <a:ln>
                  <a:noFill/>
                </a:ln>
                <a:solidFill>
                  <a:srgbClr val="FF0000"/>
                </a:solidFill>
                <a:effectLst/>
                <a:latin typeface="Times New Roman" pitchFamily="18" charset="0"/>
                <a:ea typeface="Calibri" panose="020F0502020204030204" pitchFamily="34" charset="0"/>
                <a:cs typeface="Times New Roman" pitchFamily="18" charset="0"/>
              </a:rPr>
              <a:t> </a:t>
            </a:r>
            <a:r>
              <a:rPr kumimoji="0" lang="en-US" altLang="en-US" sz="3600" u="none" strike="noStrike" cap="none" normalizeH="0" baseline="0" dirty="0" err="1">
                <a:ln>
                  <a:noFill/>
                </a:ln>
                <a:solidFill>
                  <a:srgbClr val="FF0000"/>
                </a:solidFill>
                <a:effectLst/>
                <a:latin typeface="Times New Roman" pitchFamily="18" charset="0"/>
                <a:ea typeface="Calibri" panose="020F0502020204030204" pitchFamily="34" charset="0"/>
                <a:cs typeface="Times New Roman" pitchFamily="18" charset="0"/>
              </a:rPr>
              <a:t>lại</a:t>
            </a:r>
            <a:r>
              <a:rPr kumimoji="0" lang="en-US" altLang="en-US" sz="3600" u="none" strike="noStrike" cap="none" normalizeH="0" baseline="0" dirty="0">
                <a:ln>
                  <a:noFill/>
                </a:ln>
                <a:solidFill>
                  <a:srgbClr val="FF0000"/>
                </a:solidFill>
                <a:effectLst/>
                <a:latin typeface="Times New Roman" pitchFamily="18" charset="0"/>
                <a:ea typeface="Calibri" panose="020F0502020204030204" pitchFamily="34" charset="0"/>
                <a:cs typeface="Times New Roman" pitchFamily="18" charset="0"/>
              </a:rPr>
              <a:t> </a:t>
            </a:r>
            <a:r>
              <a:rPr kumimoji="0" lang="en-US" altLang="en-US" sz="3600" u="none" strike="noStrike" cap="none" normalizeH="0" baseline="0" dirty="0" err="1">
                <a:ln>
                  <a:noFill/>
                </a:ln>
                <a:solidFill>
                  <a:srgbClr val="FF0000"/>
                </a:solidFill>
                <a:effectLst/>
                <a:latin typeface="Times New Roman" pitchFamily="18" charset="0"/>
                <a:ea typeface="Calibri" panose="020F0502020204030204" pitchFamily="34" charset="0"/>
                <a:cs typeface="Times New Roman" pitchFamily="18" charset="0"/>
              </a:rPr>
              <a:t>câu</a:t>
            </a:r>
            <a:r>
              <a:rPr kumimoji="0" lang="en-US" altLang="en-US" sz="3600" u="none" strike="noStrike" cap="none" normalizeH="0" baseline="0" dirty="0">
                <a:ln>
                  <a:noFill/>
                </a:ln>
                <a:solidFill>
                  <a:srgbClr val="FF0000"/>
                </a:solidFill>
                <a:effectLst/>
                <a:latin typeface="Times New Roman" pitchFamily="18" charset="0"/>
                <a:ea typeface="Calibri" panose="020F0502020204030204" pitchFamily="34" charset="0"/>
                <a:cs typeface="Times New Roman" pitchFamily="18" charset="0"/>
              </a:rPr>
              <a:t> </a:t>
            </a:r>
            <a:r>
              <a:rPr kumimoji="0" lang="en-US" altLang="en-US" sz="3600" u="none" strike="noStrike" cap="none" normalizeH="0" baseline="0" dirty="0" err="1">
                <a:ln>
                  <a:noFill/>
                </a:ln>
                <a:solidFill>
                  <a:srgbClr val="FF0000"/>
                </a:solidFill>
                <a:effectLst/>
                <a:latin typeface="Times New Roman" pitchFamily="18" charset="0"/>
                <a:ea typeface="Calibri" panose="020F0502020204030204" pitchFamily="34" charset="0"/>
                <a:cs typeface="Times New Roman" pitchFamily="18" charset="0"/>
              </a:rPr>
              <a:t>chuyện</a:t>
            </a:r>
            <a:endParaRPr kumimoji="0" lang="en-US" altLang="en-US" sz="360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3" name="Rectangle: Rounded Corners 2">
            <a:extLst>
              <a:ext uri="{FF2B5EF4-FFF2-40B4-BE49-F238E27FC236}">
                <a16:creationId xmlns="" xmlns:a16="http://schemas.microsoft.com/office/drawing/2014/main" id="{27ED1E16-AB03-4346-A8E8-10322904C26C}"/>
              </a:ext>
            </a:extLst>
          </p:cNvPr>
          <p:cNvSpPr/>
          <p:nvPr/>
        </p:nvSpPr>
        <p:spPr>
          <a:xfrm>
            <a:off x="173260" y="1164659"/>
            <a:ext cx="2454365" cy="35517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kiện</a:t>
            </a:r>
            <a:r>
              <a:rPr lang="en-US" sz="2400" b="1" dirty="0">
                <a:solidFill>
                  <a:srgbClr val="FF0000"/>
                </a:solidFill>
                <a:latin typeface="Times New Roman" pitchFamily="18" charset="0"/>
                <a:cs typeface="Times New Roman" pitchFamily="18" charset="0"/>
              </a:rPr>
              <a:t> 1</a:t>
            </a:r>
          </a:p>
          <a:p>
            <a:pPr algn="just"/>
            <a:r>
              <a:rPr lang="en-US" sz="2400" dirty="0" err="1">
                <a:solidFill>
                  <a:schemeClr val="tx1"/>
                </a:solidFill>
                <a:latin typeface="Times New Roman" pitchFamily="18" charset="0"/>
                <a:cs typeface="Times New Roman" pitchFamily="18" charset="0"/>
              </a:rPr>
              <a:t>Bản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tổng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chuẩn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ai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vẽ</a:t>
            </a:r>
            <a:r>
              <a:rPr lang="en-US" sz="2400" dirty="0">
                <a:solidFill>
                  <a:schemeClr val="tx1"/>
                </a:solidFill>
                <a:latin typeface="Times New Roman" pitchFamily="18" charset="0"/>
                <a:cs typeface="Times New Roman" pitchFamily="18" charset="0"/>
              </a:rPr>
              <a:t> </a:t>
            </a:r>
            <a:r>
              <a:rPr lang="en-US" sz="2400" err="1">
                <a:solidFill>
                  <a:schemeClr val="tx1"/>
                </a:solidFill>
                <a:latin typeface="Times New Roman" pitchFamily="18" charset="0"/>
                <a:cs typeface="Times New Roman" pitchFamily="18" charset="0"/>
              </a:rPr>
              <a:t>nguệch</a:t>
            </a:r>
            <a:r>
              <a:rPr lang="en-US" sz="2400">
                <a:solidFill>
                  <a:schemeClr val="tx1"/>
                </a:solidFill>
                <a:latin typeface="Times New Roman" pitchFamily="18" charset="0"/>
                <a:cs typeface="Times New Roman" pitchFamily="18" charset="0"/>
              </a:rPr>
              <a:t> </a:t>
            </a:r>
            <a:r>
              <a:rPr lang="en-US" sz="2400" smtClean="0">
                <a:solidFill>
                  <a:schemeClr val="tx1"/>
                </a:solidFill>
                <a:latin typeface="Times New Roman" pitchFamily="18" charset="0"/>
                <a:cs typeface="Times New Roman" pitchFamily="18" charset="0"/>
              </a:rPr>
              <a:t>ngoạc </a:t>
            </a:r>
            <a:r>
              <a:rPr lang="en-US" sz="2400" dirty="0" err="1">
                <a:solidFill>
                  <a:schemeClr val="tx1"/>
                </a:solidFill>
                <a:latin typeface="Times New Roman" pitchFamily="18" charset="0"/>
                <a:cs typeface="Times New Roman" pitchFamily="18" charset="0"/>
              </a:rPr>
              <a:t>vào</a:t>
            </a:r>
            <a:endParaRPr lang="en-US" sz="2400" dirty="0">
              <a:solidFill>
                <a:schemeClr val="tx1"/>
              </a:solidFill>
              <a:latin typeface="Times New Roman" pitchFamily="18" charset="0"/>
              <a:cs typeface="Times New Roman" pitchFamily="18" charset="0"/>
            </a:endParaRPr>
          </a:p>
        </p:txBody>
      </p:sp>
      <p:sp>
        <p:nvSpPr>
          <p:cNvPr id="5" name="Rectangle: Rounded Corners 4">
            <a:extLst>
              <a:ext uri="{FF2B5EF4-FFF2-40B4-BE49-F238E27FC236}">
                <a16:creationId xmlns="" xmlns:a16="http://schemas.microsoft.com/office/drawing/2014/main" id="{BD8187E3-C4F3-4F20-BE06-DFA8A31082A5}"/>
              </a:ext>
            </a:extLst>
          </p:cNvPr>
          <p:cNvSpPr/>
          <p:nvPr/>
        </p:nvSpPr>
        <p:spPr>
          <a:xfrm>
            <a:off x="2823389" y="1164659"/>
            <a:ext cx="2050181" cy="355172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kiện</a:t>
            </a:r>
            <a:r>
              <a:rPr lang="en-US" sz="2400" b="1" dirty="0">
                <a:solidFill>
                  <a:srgbClr val="FF0000"/>
                </a:solidFill>
                <a:latin typeface="Times New Roman" pitchFamily="18" charset="0"/>
                <a:cs typeface="Times New Roman" pitchFamily="18" charset="0"/>
              </a:rPr>
              <a:t> 2</a:t>
            </a:r>
          </a:p>
          <a:p>
            <a:pPr algn="just"/>
            <a:r>
              <a:rPr lang="en-US" sz="2400" dirty="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Tôi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chắc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chắn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phạm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nhưng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lời</a:t>
            </a:r>
            <a:endParaRPr lang="en-US" sz="2400" dirty="0">
              <a:solidFill>
                <a:schemeClr val="tx1"/>
              </a:solidFill>
              <a:latin typeface="Times New Roman" pitchFamily="18" charset="0"/>
              <a:cs typeface="Times New Roman" pitchFamily="18" charset="0"/>
            </a:endParaRPr>
          </a:p>
        </p:txBody>
      </p:sp>
      <p:sp>
        <p:nvSpPr>
          <p:cNvPr id="6" name="Rectangle: Rounded Corners 5">
            <a:extLst>
              <a:ext uri="{FF2B5EF4-FFF2-40B4-BE49-F238E27FC236}">
                <a16:creationId xmlns="" xmlns:a16="http://schemas.microsoft.com/office/drawing/2014/main" id="{CDAD681B-B3FB-4659-A1B0-BFA0D70C7830}"/>
              </a:ext>
            </a:extLst>
          </p:cNvPr>
          <p:cNvSpPr/>
          <p:nvPr/>
        </p:nvSpPr>
        <p:spPr>
          <a:xfrm>
            <a:off x="5069334" y="1164659"/>
            <a:ext cx="1857597" cy="3551720"/>
          </a:xfrm>
          <a:prstGeom prst="roundRect">
            <a:avLst/>
          </a:prstGeom>
          <a:solidFill>
            <a:srgbClr val="DDF0C8"/>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kiện</a:t>
            </a:r>
            <a:r>
              <a:rPr lang="en-US" sz="2400" b="1" dirty="0">
                <a:solidFill>
                  <a:srgbClr val="FF0000"/>
                </a:solidFill>
                <a:latin typeface="Times New Roman" pitchFamily="18" charset="0"/>
                <a:cs typeface="Times New Roman" pitchFamily="18" charset="0"/>
              </a:rPr>
              <a:t> 3</a:t>
            </a:r>
          </a:p>
          <a:p>
            <a:pPr algn="just"/>
            <a:r>
              <a:rPr lang="en-US" sz="2400" dirty="0" err="1">
                <a:solidFill>
                  <a:schemeClr val="tx1"/>
                </a:solidFill>
                <a:latin typeface="Times New Roman" pitchFamily="18" charset="0"/>
                <a:cs typeface="Times New Roman" pitchFamily="18" charset="0"/>
              </a:rPr>
              <a:t>Tuấn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đứng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endParaRPr lang="en-US" sz="2400" dirty="0">
              <a:solidFill>
                <a:schemeClr val="tx1"/>
              </a:solidFill>
              <a:latin typeface="Times New Roman" pitchFamily="18" charset="0"/>
              <a:cs typeface="Times New Roman" pitchFamily="18" charset="0"/>
            </a:endParaRPr>
          </a:p>
        </p:txBody>
      </p:sp>
      <p:sp>
        <p:nvSpPr>
          <p:cNvPr id="7" name="Rectangle: Rounded Corners 6">
            <a:extLst>
              <a:ext uri="{FF2B5EF4-FFF2-40B4-BE49-F238E27FC236}">
                <a16:creationId xmlns="" xmlns:a16="http://schemas.microsoft.com/office/drawing/2014/main" id="{2CA3A2FD-CF81-4C8E-BAA3-EE7048BFCE79}"/>
              </a:ext>
            </a:extLst>
          </p:cNvPr>
          <p:cNvSpPr/>
          <p:nvPr/>
        </p:nvSpPr>
        <p:spPr>
          <a:xfrm>
            <a:off x="7122695" y="1164659"/>
            <a:ext cx="1857597" cy="355172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kiện</a:t>
            </a:r>
            <a:r>
              <a:rPr lang="en-US" sz="2400" b="1" dirty="0">
                <a:solidFill>
                  <a:srgbClr val="FF0000"/>
                </a:solidFill>
                <a:latin typeface="Times New Roman" pitchFamily="18" charset="0"/>
                <a:cs typeface="Times New Roman" pitchFamily="18" charset="0"/>
              </a:rPr>
              <a:t> 4</a:t>
            </a:r>
          </a:p>
          <a:p>
            <a:pPr algn="just"/>
            <a:r>
              <a:rPr lang="en-US" sz="2400" dirty="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Tôi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xấu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lầm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mình</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766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D1517CB-E68F-42EB-9EFF-A4142EA1982F}"/>
              </a:ext>
            </a:extLst>
          </p:cNvPr>
          <p:cNvSpPr txBox="1"/>
          <p:nvPr/>
        </p:nvSpPr>
        <p:spPr>
          <a:xfrm>
            <a:off x="3902895" y="727142"/>
            <a:ext cx="4774132" cy="3689215"/>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ü"/>
            </a:pPr>
            <a:r>
              <a:rPr lang="en-US" sz="2800" dirty="0" err="1">
                <a:latin typeface="Times New Roman" pitchFamily="18" charset="0"/>
                <a:ea typeface="Calibri" panose="020F0502020204030204" pitchFamily="34" charset="0"/>
                <a:cs typeface="Times New Roman" pitchFamily="18" charset="0"/>
              </a:rPr>
              <a:t>Đo</a:t>
            </a:r>
            <a:r>
              <a:rPr lang="vi-VN" sz="2800" dirty="0">
                <a:latin typeface="Times New Roman" pitchFamily="18" charset="0"/>
                <a:ea typeface="Calibri" panose="020F0502020204030204" pitchFamily="34" charset="0"/>
                <a:cs typeface="Times New Roman" pitchFamily="18" charset="0"/>
              </a:rPr>
              <a:t>ạn mở b</a:t>
            </a:r>
            <a:r>
              <a:rPr lang="en-US" sz="2800" dirty="0" err="1">
                <a:latin typeface="Times New Roman" pitchFamily="18" charset="0"/>
                <a:ea typeface="Calibri" panose="020F0502020204030204" pitchFamily="34" charset="0"/>
                <a:cs typeface="Times New Roman" pitchFamily="18" charset="0"/>
              </a:rPr>
              <a:t>ài</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đã</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gi</a:t>
            </a:r>
            <a:r>
              <a:rPr lang="vi-VN" sz="2800" dirty="0">
                <a:latin typeface="Times New Roman" pitchFamily="18" charset="0"/>
                <a:ea typeface="Calibri" panose="020F0502020204030204" pitchFamily="34" charset="0"/>
                <a:cs typeface="Times New Roman" pitchFamily="18" charset="0"/>
              </a:rPr>
              <a:t>ới thiệu đ</a:t>
            </a:r>
            <a:r>
              <a:rPr lang="en-US" sz="2800" dirty="0" err="1">
                <a:latin typeface="Times New Roman" pitchFamily="18" charset="0"/>
                <a:ea typeface="Calibri" panose="020F0502020204030204" pitchFamily="34" charset="0"/>
                <a:cs typeface="Times New Roman" pitchFamily="18" charset="0"/>
              </a:rPr>
              <a:t>ây</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là</a:t>
            </a:r>
            <a:r>
              <a:rPr lang="en-US" sz="2800" dirty="0">
                <a:latin typeface="Times New Roman" pitchFamily="18" charset="0"/>
                <a:ea typeface="Calibri" panose="020F0502020204030204" pitchFamily="34" charset="0"/>
                <a:cs typeface="Times New Roman" pitchFamily="18" charset="0"/>
              </a:rPr>
              <a:t> m</a:t>
            </a:r>
            <a:r>
              <a:rPr lang="vi-VN" sz="2800" dirty="0">
                <a:latin typeface="Times New Roman" pitchFamily="18" charset="0"/>
                <a:ea typeface="Calibri" panose="020F0502020204030204" pitchFamily="34" charset="0"/>
                <a:cs typeface="Times New Roman" pitchFamily="18" charset="0"/>
              </a:rPr>
              <a:t>ột trải nghiệm buồn c</a:t>
            </a:r>
            <a:r>
              <a:rPr lang="en-US" sz="2800" dirty="0">
                <a:latin typeface="Times New Roman" pitchFamily="18" charset="0"/>
                <a:ea typeface="Calibri" panose="020F0502020204030204" pitchFamily="34" charset="0"/>
                <a:cs typeface="Times New Roman" pitchFamily="18" charset="0"/>
              </a:rPr>
              <a:t>ó ý </a:t>
            </a:r>
            <a:r>
              <a:rPr lang="en-US" sz="2800" dirty="0" err="1">
                <a:latin typeface="Times New Roman" pitchFamily="18" charset="0"/>
                <a:ea typeface="Calibri" panose="020F0502020204030204" pitchFamily="34" charset="0"/>
                <a:cs typeface="Times New Roman" pitchFamily="18" charset="0"/>
              </a:rPr>
              <a:t>nghĩa</a:t>
            </a:r>
            <a:r>
              <a:rPr lang="en-US" sz="2800" dirty="0">
                <a:latin typeface="Times New Roman" pitchFamily="18" charset="0"/>
                <a:ea typeface="Calibri" panose="020F0502020204030204" pitchFamily="34" charset="0"/>
                <a:cs typeface="Times New Roman" pitchFamily="18" charset="0"/>
              </a:rPr>
              <a:t> v</a:t>
            </a:r>
            <a:r>
              <a:rPr lang="vi-VN" sz="2800" dirty="0">
                <a:latin typeface="Times New Roman" pitchFamily="18" charset="0"/>
                <a:ea typeface="Calibri" panose="020F0502020204030204" pitchFamily="34" charset="0"/>
                <a:cs typeface="Times New Roman" pitchFamily="18" charset="0"/>
              </a:rPr>
              <a:t>ới </a:t>
            </a:r>
            <a:r>
              <a:rPr lang="en-US" sz="2800" dirty="0">
                <a:latin typeface="Times New Roman" pitchFamily="18" charset="0"/>
                <a:ea typeface="Calibri" panose="020F0502020204030204" pitchFamily="34" charset="0"/>
                <a:cs typeface="Times New Roman" pitchFamily="18" charset="0"/>
              </a:rPr>
              <a:t>“</a:t>
            </a:r>
            <a:r>
              <a:rPr lang="en-US" sz="2800" dirty="0" err="1">
                <a:latin typeface="Times New Roman" pitchFamily="18" charset="0"/>
                <a:ea typeface="Calibri" panose="020F0502020204030204" pitchFamily="34" charset="0"/>
                <a:cs typeface="Times New Roman" pitchFamily="18" charset="0"/>
              </a:rPr>
              <a:t>tôi</a:t>
            </a:r>
            <a:r>
              <a:rPr lang="en-US" sz="2800" dirty="0">
                <a:latin typeface="Times New Roman" pitchFamily="18" charset="0"/>
                <a:ea typeface="Calibri" panose="020F0502020204030204" pitchFamily="34" charset="0"/>
                <a:cs typeface="Times New Roman" pitchFamily="18" charset="0"/>
              </a:rPr>
              <a:t>”</a:t>
            </a:r>
          </a:p>
          <a:p>
            <a:pPr marL="457200" indent="-457200" algn="just">
              <a:lnSpc>
                <a:spcPct val="115000"/>
              </a:lnSpc>
              <a:spcAft>
                <a:spcPts val="1000"/>
              </a:spcAft>
              <a:buFont typeface="Wingdings" panose="05000000000000000000" pitchFamily="2" charset="2"/>
              <a:buChar char="ü"/>
            </a:pPr>
            <a:r>
              <a:rPr lang="en-US" sz="2800" i="1" dirty="0">
                <a:solidFill>
                  <a:schemeClr val="tx1"/>
                </a:solidFill>
                <a:latin typeface="Times New Roman" pitchFamily="18" charset="0"/>
                <a:cs typeface="Times New Roman" pitchFamily="18" charset="0"/>
              </a:rPr>
              <a:t>“... </a:t>
            </a:r>
            <a:r>
              <a:rPr lang="vi-VN" sz="2800" i="1" dirty="0">
                <a:solidFill>
                  <a:schemeClr val="tx1"/>
                </a:solidFill>
                <a:latin typeface="Times New Roman" pitchFamily="18" charset="0"/>
                <a:cs typeface="Times New Roman" pitchFamily="18" charset="0"/>
              </a:rPr>
              <a:t>Nhưng tôi vẫn muốn kể lại một trải nghiệm buồn vì nó có ý nghĩa rất đặc biệt đối với tôi</a:t>
            </a:r>
            <a:r>
              <a:rPr lang="en-US" sz="2800" i="1" dirty="0">
                <a:solidFill>
                  <a:schemeClr val="tx1"/>
                </a:solidFill>
                <a:latin typeface="Times New Roman" pitchFamily="18" charset="0"/>
                <a:cs typeface="Times New Roman" pitchFamily="18" charset="0"/>
              </a:rPr>
              <a:t>..</a:t>
            </a:r>
            <a:r>
              <a:rPr lang="vi-VN" sz="2800" i="1" dirty="0">
                <a:solidFill>
                  <a:schemeClr val="tx1"/>
                </a:solidFill>
                <a:latin typeface="Times New Roman" pitchFamily="18" charset="0"/>
                <a:cs typeface="Times New Roman" pitchFamily="18" charset="0"/>
              </a:rPr>
              <a:t>.</a:t>
            </a:r>
            <a:r>
              <a:rPr lang="en-US" sz="2800" i="1" dirty="0">
                <a:solidFill>
                  <a:schemeClr val="tx1"/>
                </a:solidFill>
                <a:latin typeface="Times New Roman" pitchFamily="18" charset="0"/>
                <a:cs typeface="Times New Roman" pitchFamily="18" charset="0"/>
              </a:rPr>
              <a:t>”</a:t>
            </a:r>
            <a:endParaRPr lang="vi-VN" sz="2800" i="1" dirty="0">
              <a:solidFill>
                <a:schemeClr val="tx1"/>
              </a:solidFill>
              <a:latin typeface="Times New Roman" pitchFamily="18" charset="0"/>
              <a:cs typeface="Times New Roman" pitchFamily="18" charset="0"/>
            </a:endParaRPr>
          </a:p>
        </p:txBody>
      </p:sp>
      <p:pic>
        <p:nvPicPr>
          <p:cNvPr id="4" name="图片 7" descr="920d2a7ea743b721e3ab78c8e690368e">
            <a:extLst>
              <a:ext uri="{FF2B5EF4-FFF2-40B4-BE49-F238E27FC236}">
                <a16:creationId xmlns="" xmlns:a16="http://schemas.microsoft.com/office/drawing/2014/main" id="{B07CCAE4-C2EF-4DD5-9888-D7403F16437F}"/>
              </a:ext>
            </a:extLst>
          </p:cNvPr>
          <p:cNvPicPr>
            <a:picLocks noChangeAspect="1"/>
          </p:cNvPicPr>
          <p:nvPr/>
        </p:nvPicPr>
        <p:blipFill>
          <a:blip r:embed="rId2"/>
          <a:stretch>
            <a:fillRect/>
          </a:stretch>
        </p:blipFill>
        <p:spPr>
          <a:xfrm>
            <a:off x="0" y="-143979"/>
            <a:ext cx="3599848" cy="5401899"/>
          </a:xfrm>
          <a:prstGeom prst="rect">
            <a:avLst/>
          </a:prstGeom>
        </p:spPr>
      </p:pic>
      <p:sp>
        <p:nvSpPr>
          <p:cNvPr id="5" name="文本框 15">
            <a:extLst>
              <a:ext uri="{FF2B5EF4-FFF2-40B4-BE49-F238E27FC236}">
                <a16:creationId xmlns="" xmlns:a16="http://schemas.microsoft.com/office/drawing/2014/main" id="{737DC01F-AC90-48ED-84D0-AF058BE11A8A}"/>
              </a:ext>
            </a:extLst>
          </p:cNvPr>
          <p:cNvSpPr txBox="1"/>
          <p:nvPr/>
        </p:nvSpPr>
        <p:spPr>
          <a:xfrm>
            <a:off x="575183" y="371146"/>
            <a:ext cx="2449482" cy="4401205"/>
          </a:xfrm>
          <a:prstGeom prst="rect">
            <a:avLst/>
          </a:prstGeom>
          <a:noFill/>
        </p:spPr>
        <p:txBody>
          <a:bodyPr wrap="square" rtlCol="0">
            <a:spAutoFit/>
          </a:bodyPr>
          <a:lstStyle/>
          <a:p>
            <a:pPr algn="ctr"/>
            <a:r>
              <a:rPr lang="en-US" sz="4000" dirty="0">
                <a:solidFill>
                  <a:srgbClr val="FF0000"/>
                </a:solidFill>
                <a:latin typeface="Times New Roman" pitchFamily="18" charset="0"/>
                <a:cs typeface="Times New Roman" pitchFamily="18" charset="0"/>
              </a:rPr>
              <a:t>3. </a:t>
            </a:r>
            <a:r>
              <a:rPr lang="en-US" sz="4000" dirty="0" err="1">
                <a:solidFill>
                  <a:srgbClr val="FF0000"/>
                </a:solidFill>
                <a:latin typeface="Times New Roman" pitchFamily="18" charset="0"/>
                <a:cs typeface="Times New Roman" pitchFamily="18" charset="0"/>
              </a:rPr>
              <a:t>Phần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đoạn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của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bài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viết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thiệu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chuyện</a:t>
            </a:r>
            <a:r>
              <a:rPr lang="en-US" sz="4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898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06D39EB-5A7C-47E6-901D-F34ABDC1584B}"/>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 xmlns:a16="http://schemas.microsoft.com/office/drawing/2014/main" id="{6BD48947-075A-4620-B98B-327A9DC485D8}"/>
              </a:ext>
            </a:extLst>
          </p:cNvPr>
          <p:cNvSpPr txBox="1"/>
          <p:nvPr/>
        </p:nvSpPr>
        <p:spPr>
          <a:xfrm flipH="1">
            <a:off x="1233280" y="1417588"/>
            <a:ext cx="6677439" cy="2308324"/>
          </a:xfrm>
          <a:prstGeom prst="rect">
            <a:avLst/>
          </a:prstGeom>
          <a:noFill/>
        </p:spPr>
        <p:txBody>
          <a:bodyPr wrap="square" rtlCol="0">
            <a:spAutoFit/>
          </a:bodyPr>
          <a:lstStyle/>
          <a:p>
            <a:pPr algn="ctr"/>
            <a:r>
              <a:rPr lang="en-US" sz="7200" dirty="0" err="1">
                <a:solidFill>
                  <a:srgbClr val="FF0000"/>
                </a:solidFill>
                <a:latin typeface="Times New Roman" pitchFamily="18" charset="0"/>
                <a:cs typeface="Times New Roman" pitchFamily="18" charset="0"/>
              </a:rPr>
              <a:t>Viết</a:t>
            </a:r>
            <a:r>
              <a:rPr lang="en-US" sz="7200" dirty="0">
                <a:solidFill>
                  <a:srgbClr val="FF0000"/>
                </a:solidFill>
                <a:latin typeface="Times New Roman" pitchFamily="18" charset="0"/>
                <a:cs typeface="Times New Roman" pitchFamily="18" charset="0"/>
              </a:rPr>
              <a:t> </a:t>
            </a:r>
            <a:r>
              <a:rPr lang="en-US" sz="7200" dirty="0" err="1">
                <a:solidFill>
                  <a:srgbClr val="FF0000"/>
                </a:solidFill>
                <a:latin typeface="Times New Roman" pitchFamily="18" charset="0"/>
                <a:cs typeface="Times New Roman" pitchFamily="18" charset="0"/>
              </a:rPr>
              <a:t>về</a:t>
            </a:r>
            <a:r>
              <a:rPr lang="en-US" sz="7200" dirty="0">
                <a:solidFill>
                  <a:srgbClr val="FF0000"/>
                </a:solidFill>
                <a:latin typeface="Times New Roman" pitchFamily="18" charset="0"/>
                <a:cs typeface="Times New Roman" pitchFamily="18" charset="0"/>
              </a:rPr>
              <a:t> </a:t>
            </a:r>
            <a:r>
              <a:rPr lang="en-US" sz="7200" dirty="0" err="1">
                <a:solidFill>
                  <a:srgbClr val="FF0000"/>
                </a:solidFill>
                <a:latin typeface="Times New Roman" pitchFamily="18" charset="0"/>
                <a:cs typeface="Times New Roman" pitchFamily="18" charset="0"/>
              </a:rPr>
              <a:t>trải</a:t>
            </a:r>
            <a:r>
              <a:rPr lang="en-US" sz="7200" dirty="0">
                <a:solidFill>
                  <a:srgbClr val="FF0000"/>
                </a:solidFill>
                <a:latin typeface="Times New Roman" pitchFamily="18" charset="0"/>
                <a:cs typeface="Times New Roman" pitchFamily="18" charset="0"/>
              </a:rPr>
              <a:t> </a:t>
            </a:r>
            <a:r>
              <a:rPr lang="en-US" sz="7200" dirty="0" err="1">
                <a:solidFill>
                  <a:srgbClr val="FF0000"/>
                </a:solidFill>
                <a:latin typeface="Times New Roman" pitchFamily="18" charset="0"/>
                <a:cs typeface="Times New Roman" pitchFamily="18" charset="0"/>
              </a:rPr>
              <a:t>nghiệm</a:t>
            </a:r>
            <a:r>
              <a:rPr lang="en-US" sz="7200" dirty="0">
                <a:solidFill>
                  <a:srgbClr val="FF0000"/>
                </a:solidFill>
                <a:latin typeface="Times New Roman" pitchFamily="18" charset="0"/>
                <a:cs typeface="Times New Roman" pitchFamily="18" charset="0"/>
              </a:rPr>
              <a:t> </a:t>
            </a:r>
            <a:r>
              <a:rPr lang="en-US" sz="7200" dirty="0" err="1">
                <a:solidFill>
                  <a:srgbClr val="FF0000"/>
                </a:solidFill>
                <a:latin typeface="Times New Roman" pitchFamily="18" charset="0"/>
                <a:cs typeface="Times New Roman" pitchFamily="18" charset="0"/>
              </a:rPr>
              <a:t>của</a:t>
            </a:r>
            <a:r>
              <a:rPr lang="en-US" sz="7200" dirty="0">
                <a:solidFill>
                  <a:srgbClr val="FF0000"/>
                </a:solidFill>
                <a:latin typeface="Times New Roman" pitchFamily="18" charset="0"/>
                <a:cs typeface="Times New Roman" pitchFamily="18" charset="0"/>
              </a:rPr>
              <a:t> </a:t>
            </a:r>
            <a:r>
              <a:rPr lang="en-US" sz="7200" dirty="0" err="1">
                <a:solidFill>
                  <a:srgbClr val="FF0000"/>
                </a:solidFill>
                <a:latin typeface="Times New Roman" pitchFamily="18" charset="0"/>
                <a:cs typeface="Times New Roman" pitchFamily="18" charset="0"/>
              </a:rPr>
              <a:t>em</a:t>
            </a:r>
            <a:endParaRPr lang="en-SG" sz="7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5112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D1517CB-E68F-42EB-9EFF-A4142EA1982F}"/>
              </a:ext>
            </a:extLst>
          </p:cNvPr>
          <p:cNvSpPr txBox="1"/>
          <p:nvPr/>
        </p:nvSpPr>
        <p:spPr>
          <a:xfrm>
            <a:off x="4004107" y="479382"/>
            <a:ext cx="4774132" cy="4184735"/>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ü"/>
            </a:pPr>
            <a:r>
              <a:rPr lang="en-US" sz="2800" dirty="0" err="1">
                <a:latin typeface="Times New Roman" pitchFamily="18" charset="0"/>
                <a:ea typeface="Calibri" panose="020F0502020204030204" pitchFamily="34" charset="0"/>
                <a:cs typeface="Times New Roman" pitchFamily="18" charset="0"/>
              </a:rPr>
              <a:t>Trật</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tự</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thời</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gian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Sáng</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thứ</a:t>
            </a:r>
            <a:r>
              <a:rPr lang="en-US" sz="2800" dirty="0">
                <a:latin typeface="Times New Roman" pitchFamily="18" charset="0"/>
                <a:ea typeface="Calibri" panose="020F0502020204030204" pitchFamily="34" charset="0"/>
                <a:cs typeface="Times New Roman" pitchFamily="18" charset="0"/>
              </a:rPr>
              <a:t> Hai, </a:t>
            </a:r>
            <a:r>
              <a:rPr lang="en-US" sz="2800" dirty="0" err="1">
                <a:latin typeface="Times New Roman" pitchFamily="18" charset="0"/>
                <a:ea typeface="Calibri" panose="020F0502020204030204" pitchFamily="34" charset="0"/>
                <a:cs typeface="Times New Roman" pitchFamily="18" charset="0"/>
              </a:rPr>
              <a:t>đúng</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lúc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ấy</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lúc</a:t>
            </a:r>
            <a:r>
              <a:rPr lang="en-US" sz="2800" dirty="0">
                <a:latin typeface="Times New Roman" pitchFamily="18" charset="0"/>
                <a:ea typeface="Calibri" panose="020F0502020204030204" pitchFamily="34" charset="0"/>
                <a:cs typeface="Times New Roman" pitchFamily="18" charset="0"/>
              </a:rPr>
              <a:t> quay </a:t>
            </a:r>
            <a:r>
              <a:rPr lang="en-US" sz="2800" dirty="0" err="1">
                <a:latin typeface="Times New Roman" pitchFamily="18" charset="0"/>
                <a:ea typeface="Calibri" panose="020F0502020204030204" pitchFamily="34" charset="0"/>
                <a:cs typeface="Times New Roman" pitchFamily="18" charset="0"/>
              </a:rPr>
              <a:t>vào</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khi</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cô</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chủ</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nhiệm</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vào</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lớp</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về</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nhà</a:t>
            </a:r>
            <a:r>
              <a:rPr lang="en-US" sz="2800" dirty="0">
                <a:latin typeface="Times New Roman" pitchFamily="18" charset="0"/>
                <a:ea typeface="Calibri" panose="020F0502020204030204" pitchFamily="34" charset="0"/>
                <a:cs typeface="Times New Roman" pitchFamily="18" charset="0"/>
              </a:rPr>
              <a:t>...</a:t>
            </a:r>
          </a:p>
          <a:p>
            <a:pPr marL="457200" indent="-457200" algn="just">
              <a:lnSpc>
                <a:spcPct val="115000"/>
              </a:lnSpc>
              <a:spcAft>
                <a:spcPts val="1000"/>
              </a:spcAft>
              <a:buFont typeface="Wingdings" panose="05000000000000000000" pitchFamily="2" charset="2"/>
              <a:buChar char="ü"/>
            </a:pPr>
            <a:r>
              <a:rPr lang="en-US" sz="2800" dirty="0">
                <a:latin typeface="Times New Roman" pitchFamily="18" charset="0"/>
                <a:ea typeface="Calibri" panose="020F0502020204030204" pitchFamily="34" charset="0"/>
                <a:cs typeface="Times New Roman" pitchFamily="18" charset="0"/>
              </a:rPr>
              <a:t>Quan </a:t>
            </a:r>
            <a:r>
              <a:rPr lang="en-US" sz="2800" dirty="0" err="1">
                <a:latin typeface="Times New Roman" pitchFamily="18" charset="0"/>
                <a:ea typeface="Calibri" panose="020F0502020204030204" pitchFamily="34" charset="0"/>
                <a:cs typeface="Times New Roman" pitchFamily="18" charset="0"/>
              </a:rPr>
              <a:t>hệ</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nhân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quả</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thoáng</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nhìn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thấy</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Duy</a:t>
            </a:r>
            <a:r>
              <a:rPr lang="en-US" sz="2800" dirty="0">
                <a:latin typeface="Times New Roman" pitchFamily="18" charset="0"/>
                <a:ea typeface="Calibri" panose="020F0502020204030204" pitchFamily="34" charset="0"/>
                <a:cs typeface="Times New Roman" pitchFamily="18" charset="0"/>
              </a:rPr>
              <a:t> </a:t>
            </a:r>
            <a:r>
              <a:rPr lang="en-US" sz="2800"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nghĩ</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là</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Duy</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đã</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vẽ</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hiểu</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lầm</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Duy</a:t>
            </a:r>
            <a:r>
              <a:rPr lang="en-US" sz="2800" dirty="0">
                <a:latin typeface="Times New Roman" pitchFamily="18" charset="0"/>
                <a:ea typeface="Calibri" panose="020F0502020204030204" pitchFamily="34" charset="0"/>
                <a:cs typeface="Times New Roman" pitchFamily="18" charset="0"/>
              </a:rPr>
              <a:t> </a:t>
            </a:r>
            <a:r>
              <a:rPr lang="en-US" sz="2800"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ân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hận</a:t>
            </a:r>
            <a:r>
              <a:rPr lang="en-US" sz="2800" dirty="0">
                <a:latin typeface="Times New Roman" pitchFamily="18" charset="0"/>
                <a:ea typeface="Calibri" panose="020F0502020204030204" pitchFamily="34" charset="0"/>
                <a:cs typeface="Times New Roman" pitchFamily="18" charset="0"/>
              </a:rPr>
              <a:t>...</a:t>
            </a:r>
            <a:endParaRPr lang="vi-VN" sz="2800" i="1" dirty="0">
              <a:solidFill>
                <a:schemeClr val="tx1"/>
              </a:solidFill>
              <a:latin typeface="Times New Roman" pitchFamily="18" charset="0"/>
              <a:cs typeface="Times New Roman" pitchFamily="18" charset="0"/>
            </a:endParaRPr>
          </a:p>
        </p:txBody>
      </p:sp>
      <p:pic>
        <p:nvPicPr>
          <p:cNvPr id="4" name="图片 7" descr="920d2a7ea743b721e3ab78c8e690368e">
            <a:extLst>
              <a:ext uri="{FF2B5EF4-FFF2-40B4-BE49-F238E27FC236}">
                <a16:creationId xmlns="" xmlns:a16="http://schemas.microsoft.com/office/drawing/2014/main" id="{B07CCAE4-C2EF-4DD5-9888-D7403F16437F}"/>
              </a:ext>
            </a:extLst>
          </p:cNvPr>
          <p:cNvPicPr>
            <a:picLocks noChangeAspect="1"/>
          </p:cNvPicPr>
          <p:nvPr/>
        </p:nvPicPr>
        <p:blipFill>
          <a:blip r:embed="rId2"/>
          <a:stretch>
            <a:fillRect/>
          </a:stretch>
        </p:blipFill>
        <p:spPr>
          <a:xfrm>
            <a:off x="-1" y="-143979"/>
            <a:ext cx="4004109" cy="5401899"/>
          </a:xfrm>
          <a:prstGeom prst="rect">
            <a:avLst/>
          </a:prstGeom>
        </p:spPr>
      </p:pic>
      <p:sp>
        <p:nvSpPr>
          <p:cNvPr id="5" name="文本框 15">
            <a:extLst>
              <a:ext uri="{FF2B5EF4-FFF2-40B4-BE49-F238E27FC236}">
                <a16:creationId xmlns="" xmlns:a16="http://schemas.microsoft.com/office/drawing/2014/main" id="{737DC01F-AC90-48ED-84D0-AF058BE11A8A}"/>
              </a:ext>
            </a:extLst>
          </p:cNvPr>
          <p:cNvSpPr txBox="1"/>
          <p:nvPr/>
        </p:nvSpPr>
        <p:spPr>
          <a:xfrm>
            <a:off x="639774" y="541033"/>
            <a:ext cx="2724558" cy="4031873"/>
          </a:xfrm>
          <a:prstGeom prst="rect">
            <a:avLst/>
          </a:prstGeom>
          <a:noFill/>
        </p:spPr>
        <p:txBody>
          <a:bodyPr wrap="square" rtlCol="0">
            <a:spAutoFit/>
          </a:bodyPr>
          <a:lstStyle/>
          <a:p>
            <a:pPr algn="just"/>
            <a:r>
              <a:rPr lang="en-US" sz="3200" dirty="0">
                <a:solidFill>
                  <a:srgbClr val="FF0000"/>
                </a:solidFill>
                <a:latin typeface="Times New Roman" pitchFamily="18" charset="0"/>
                <a:cs typeface="Times New Roman" pitchFamily="18" charset="0"/>
              </a:rPr>
              <a:t>4.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ngữ</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trong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thấy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chuyện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được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theo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trật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quả</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043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D1517CB-E68F-42EB-9EFF-A4142EA1982F}"/>
              </a:ext>
            </a:extLst>
          </p:cNvPr>
          <p:cNvSpPr txBox="1"/>
          <p:nvPr/>
        </p:nvSpPr>
        <p:spPr>
          <a:xfrm>
            <a:off x="4350619" y="543502"/>
            <a:ext cx="4331368" cy="3521220"/>
          </a:xfrm>
          <a:prstGeom prst="rect">
            <a:avLst/>
          </a:prstGeom>
          <a:noFill/>
        </p:spPr>
        <p:txBody>
          <a:bodyPr wrap="square">
            <a:spAutoFit/>
          </a:bodyPr>
          <a:lstStyle/>
          <a:p>
            <a:pPr algn="just">
              <a:lnSpc>
                <a:spcPct val="115000"/>
              </a:lnSpc>
              <a:spcAft>
                <a:spcPts val="200"/>
              </a:spcAft>
            </a:pPr>
            <a:r>
              <a:rPr lang="en-US" sz="2800" dirty="0" err="1">
                <a:latin typeface="Times New Roman" pitchFamily="18" charset="0"/>
                <a:ea typeface="Times New Roman" pitchFamily="18" charset="0"/>
                <a:cs typeface="Times New Roman" pitchFamily="18" charset="0"/>
              </a:rPr>
              <a:t>Chuyện</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xảy</a:t>
            </a:r>
            <a:r>
              <a:rPr lang="en-US" sz="2800" dirty="0">
                <a:latin typeface="Times New Roman" pitchFamily="18" charset="0"/>
                <a:ea typeface="Times New Roman" pitchFamily="18" charset="0"/>
                <a:cs typeface="Times New Roman" pitchFamily="18" charset="0"/>
              </a:rPr>
              <a:t> ra </a:t>
            </a:r>
            <a:r>
              <a:rPr lang="en-US" sz="2800" dirty="0" err="1">
                <a:latin typeface="Times New Roman" pitchFamily="18" charset="0"/>
                <a:ea typeface="Times New Roman" pitchFamily="18" charset="0"/>
                <a:cs typeface="Times New Roman" pitchFamily="18" charset="0"/>
              </a:rPr>
              <a:t>vào</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cuối</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tháng</a:t>
            </a:r>
            <a:r>
              <a:rPr lang="en-US" sz="2800" dirty="0">
                <a:latin typeface="Times New Roman" pitchFamily="18" charset="0"/>
                <a:ea typeface="Times New Roman" pitchFamily="18" charset="0"/>
                <a:cs typeface="Times New Roman" pitchFamily="18" charset="0"/>
              </a:rPr>
              <a:t> 9, </a:t>
            </a:r>
            <a:r>
              <a:rPr lang="en-US" sz="2800" dirty="0" err="1">
                <a:latin typeface="Times New Roman" pitchFamily="18" charset="0"/>
                <a:ea typeface="Times New Roman" pitchFamily="18" charset="0"/>
                <a:cs typeface="Times New Roman" pitchFamily="18" charset="0"/>
              </a:rPr>
              <a:t>năm</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tôi</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học</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lớp</a:t>
            </a:r>
            <a:r>
              <a:rPr lang="en-US" sz="2800" dirty="0">
                <a:latin typeface="Times New Roman" pitchFamily="18" charset="0"/>
                <a:ea typeface="Times New Roman" pitchFamily="18" charset="0"/>
                <a:cs typeface="Times New Roman" pitchFamily="18" charset="0"/>
              </a:rPr>
              <a:t> 6; </a:t>
            </a:r>
            <a:r>
              <a:rPr lang="en-US" sz="2800" dirty="0" err="1">
                <a:latin typeface="Times New Roman" pitchFamily="18" charset="0"/>
                <a:ea typeface="Times New Roman" pitchFamily="18" charset="0"/>
                <a:cs typeface="Times New Roman" pitchFamily="18" charset="0"/>
              </a:rPr>
              <a:t>tôi</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sầm</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sập</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chạy</a:t>
            </a:r>
            <a:r>
              <a:rPr lang="en-US" sz="2800" dirty="0">
                <a:latin typeface="Times New Roman" pitchFamily="18" charset="0"/>
                <a:ea typeface="Times New Roman" pitchFamily="18" charset="0"/>
                <a:cs typeface="Times New Roman" pitchFamily="18" charset="0"/>
              </a:rPr>
              <a:t> ra </a:t>
            </a:r>
            <a:r>
              <a:rPr lang="en-US" sz="2800" dirty="0" err="1">
                <a:latin typeface="Times New Roman" pitchFamily="18" charset="0"/>
                <a:ea typeface="Times New Roman" pitchFamily="18" charset="0"/>
                <a:cs typeface="Times New Roman" pitchFamily="18" charset="0"/>
              </a:rPr>
              <a:t>sân</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Duy</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ngơ</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ngác</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như</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không</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hiểu</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chuyện</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gì</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cả</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lớp</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im</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phăng</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phắc</a:t>
            </a:r>
            <a:r>
              <a:rPr lang="en-US" sz="2800" dirty="0">
                <a:latin typeface="Times New Roman" pitchFamily="18" charset="0"/>
                <a:ea typeface="Times New Roman" pitchFamily="18" charset="0"/>
                <a:cs typeface="Times New Roman" pitchFamily="18" charset="0"/>
              </a:rPr>
              <a:t>; Hai </a:t>
            </a:r>
            <a:r>
              <a:rPr lang="en-US" sz="2800" dirty="0" err="1">
                <a:latin typeface="Times New Roman" pitchFamily="18" charset="0"/>
                <a:ea typeface="Times New Roman" pitchFamily="18" charset="0"/>
                <a:cs typeface="Times New Roman" pitchFamily="18" charset="0"/>
              </a:rPr>
              <a:t>má</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tôi</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lúc</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ấy</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nóng</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rực</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lên</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vì</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xấu</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hổ</a:t>
            </a:r>
            <a:r>
              <a:rPr lang="en-US" sz="2800" dirty="0">
                <a:latin typeface="Times New Roman" pitchFamily="18" charset="0"/>
                <a:ea typeface="Times New Roman" pitchFamily="18" charset="0"/>
                <a:cs typeface="Times New Roman" pitchFamily="18" charset="0"/>
              </a:rPr>
              <a:t>;...</a:t>
            </a:r>
          </a:p>
        </p:txBody>
      </p:sp>
      <p:pic>
        <p:nvPicPr>
          <p:cNvPr id="4" name="图片 7" descr="920d2a7ea743b721e3ab78c8e690368e">
            <a:extLst>
              <a:ext uri="{FF2B5EF4-FFF2-40B4-BE49-F238E27FC236}">
                <a16:creationId xmlns="" xmlns:a16="http://schemas.microsoft.com/office/drawing/2014/main" id="{B07CCAE4-C2EF-4DD5-9888-D7403F16437F}"/>
              </a:ext>
            </a:extLst>
          </p:cNvPr>
          <p:cNvPicPr>
            <a:picLocks noChangeAspect="1"/>
          </p:cNvPicPr>
          <p:nvPr/>
        </p:nvPicPr>
        <p:blipFill>
          <a:blip r:embed="rId2"/>
          <a:stretch>
            <a:fillRect/>
          </a:stretch>
        </p:blipFill>
        <p:spPr>
          <a:xfrm>
            <a:off x="-1" y="-143979"/>
            <a:ext cx="4004109" cy="5401899"/>
          </a:xfrm>
          <a:prstGeom prst="rect">
            <a:avLst/>
          </a:prstGeom>
        </p:spPr>
      </p:pic>
      <p:sp>
        <p:nvSpPr>
          <p:cNvPr id="5" name="文本框 15">
            <a:extLst>
              <a:ext uri="{FF2B5EF4-FFF2-40B4-BE49-F238E27FC236}">
                <a16:creationId xmlns="" xmlns:a16="http://schemas.microsoft.com/office/drawing/2014/main" id="{737DC01F-AC90-48ED-84D0-AF058BE11A8A}"/>
              </a:ext>
            </a:extLst>
          </p:cNvPr>
          <p:cNvSpPr txBox="1"/>
          <p:nvPr/>
        </p:nvSpPr>
        <p:spPr>
          <a:xfrm>
            <a:off x="614374" y="561512"/>
            <a:ext cx="2724558" cy="3862596"/>
          </a:xfrm>
          <a:prstGeom prst="rect">
            <a:avLst/>
          </a:prstGeom>
          <a:noFill/>
        </p:spPr>
        <p:txBody>
          <a:bodyPr wrap="square" rtlCol="0">
            <a:spAutoFit/>
          </a:bodyPr>
          <a:lstStyle/>
          <a:p>
            <a:pPr algn="just"/>
            <a:r>
              <a:rPr lang="en-US" sz="3500" dirty="0">
                <a:solidFill>
                  <a:srgbClr val="FF0000"/>
                </a:solidFill>
                <a:latin typeface="Times New Roman" pitchFamily="18" charset="0"/>
                <a:cs typeface="Times New Roman" pitchFamily="18" charset="0"/>
              </a:rPr>
              <a:t>5. </a:t>
            </a:r>
            <a:r>
              <a:rPr lang="en-US" sz="3500" dirty="0" err="1">
                <a:solidFill>
                  <a:srgbClr val="FF0000"/>
                </a:solidFill>
                <a:latin typeface="Times New Roman" pitchFamily="18" charset="0"/>
                <a:cs typeface="Times New Roman" pitchFamily="18" charset="0"/>
              </a:rPr>
              <a:t>Những</a:t>
            </a:r>
            <a:r>
              <a:rPr lang="en-US" sz="3500" dirty="0">
                <a:solidFill>
                  <a:srgbClr val="FF0000"/>
                </a:solidFill>
                <a:latin typeface="Times New Roman" pitchFamily="18" charset="0"/>
                <a:cs typeface="Times New Roman" pitchFamily="18" charset="0"/>
              </a:rPr>
              <a:t> chi </a:t>
            </a:r>
            <a:r>
              <a:rPr lang="en-US" sz="3500" dirty="0" err="1">
                <a:solidFill>
                  <a:srgbClr val="FF0000"/>
                </a:solidFill>
                <a:latin typeface="Times New Roman" pitchFamily="18" charset="0"/>
                <a:cs typeface="Times New Roman" pitchFamily="18" charset="0"/>
              </a:rPr>
              <a:t>tiết</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nào</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miêu</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tả</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cụ</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thể</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thời</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gian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không</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gian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nhân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vật</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và</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diễn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biến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câu</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chuyện</a:t>
            </a:r>
            <a:r>
              <a:rPr lang="en-US" sz="35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460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D1517CB-E68F-42EB-9EFF-A4142EA1982F}"/>
              </a:ext>
            </a:extLst>
          </p:cNvPr>
          <p:cNvSpPr txBox="1"/>
          <p:nvPr/>
        </p:nvSpPr>
        <p:spPr>
          <a:xfrm>
            <a:off x="4346113" y="464602"/>
            <a:ext cx="4331368" cy="4184735"/>
          </a:xfrm>
          <a:prstGeom prst="rect">
            <a:avLst/>
          </a:prstGeom>
          <a:noFill/>
        </p:spPr>
        <p:txBody>
          <a:bodyPr wrap="square">
            <a:spAutoFit/>
          </a:bodyPr>
          <a:lstStyle/>
          <a:p>
            <a:pPr algn="just">
              <a:lnSpc>
                <a:spcPct val="115000"/>
              </a:lnSpc>
              <a:spcAft>
                <a:spcPts val="1000"/>
              </a:spcAft>
            </a:pP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Từ</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ngữ</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thể</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hiện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cảm</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xúc</a:t>
            </a:r>
            <a:r>
              <a:rPr lang="en-US" sz="2800" dirty="0">
                <a:latin typeface="Times New Roman" pitchFamily="18" charset="0"/>
                <a:ea typeface="Calibri" panose="020F0502020204030204" pitchFamily="34" charset="0"/>
                <a:cs typeface="Times New Roman" pitchFamily="18" charset="0"/>
              </a:rPr>
              <a:t>: X</a:t>
            </a:r>
            <a:r>
              <a:rPr lang="vi-VN" sz="2800" dirty="0">
                <a:latin typeface="Times New Roman" pitchFamily="18" charset="0"/>
                <a:ea typeface="Calibri" panose="020F0502020204030204" pitchFamily="34" charset="0"/>
                <a:cs typeface="Times New Roman" pitchFamily="18" charset="0"/>
              </a:rPr>
              <a:t>ấu hổ, </a:t>
            </a:r>
            <a:r>
              <a:rPr lang="en-US" sz="2800" dirty="0" err="1">
                <a:latin typeface="Times New Roman" pitchFamily="18" charset="0"/>
                <a:ea typeface="Calibri" panose="020F0502020204030204" pitchFamily="34" charset="0"/>
                <a:cs typeface="Times New Roman" pitchFamily="18" charset="0"/>
              </a:rPr>
              <a:t>ân</a:t>
            </a:r>
            <a:r>
              <a:rPr lang="en-US" sz="2800" dirty="0">
                <a:latin typeface="Times New Roman" pitchFamily="18" charset="0"/>
                <a:ea typeface="Calibri" panose="020F0502020204030204" pitchFamily="34" charset="0"/>
                <a:cs typeface="Times New Roman" pitchFamily="18" charset="0"/>
              </a:rPr>
              <a:t> h</a:t>
            </a:r>
            <a:r>
              <a:rPr lang="vi-VN" sz="2800" dirty="0">
                <a:latin typeface="Times New Roman" pitchFamily="18" charset="0"/>
                <a:ea typeface="Calibri" panose="020F0502020204030204" pitchFamily="34" charset="0"/>
                <a:cs typeface="Times New Roman" pitchFamily="18" charset="0"/>
              </a:rPr>
              <a:t>ận, buồn, sợ h</a:t>
            </a:r>
            <a:r>
              <a:rPr lang="en-US" sz="2800" dirty="0" err="1">
                <a:latin typeface="Times New Roman" pitchFamily="18" charset="0"/>
                <a:ea typeface="Calibri" panose="020F0502020204030204" pitchFamily="34" charset="0"/>
                <a:cs typeface="Times New Roman" pitchFamily="18" charset="0"/>
              </a:rPr>
              <a:t>ãi</a:t>
            </a:r>
            <a:r>
              <a:rPr lang="en-US" sz="2800" dirty="0">
                <a:latin typeface="Times New Roman" pitchFamily="18" charset="0"/>
                <a:ea typeface="Calibri" panose="020F0502020204030204" pitchFamily="34" charset="0"/>
                <a:cs typeface="Times New Roman" pitchFamily="18" charset="0"/>
              </a:rPr>
              <a:t>...</a:t>
            </a:r>
          </a:p>
          <a:p>
            <a:pPr algn="just">
              <a:lnSpc>
                <a:spcPct val="115000"/>
              </a:lnSpc>
              <a:spcAft>
                <a:spcPts val="1000"/>
              </a:spcAft>
            </a:pP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Câu</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văn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cho</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thấy</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đây</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là</a:t>
            </a:r>
            <a:r>
              <a:rPr lang="en-US" sz="2800" dirty="0">
                <a:latin typeface="Times New Roman" pitchFamily="18" charset="0"/>
                <a:ea typeface="Calibri" panose="020F0502020204030204" pitchFamily="34" charset="0"/>
                <a:cs typeface="Times New Roman" pitchFamily="18" charset="0"/>
              </a:rPr>
              <a:t> </a:t>
            </a:r>
            <a:r>
              <a:rPr lang="en-US" sz="2800" err="1">
                <a:latin typeface="Times New Roman" pitchFamily="18" charset="0"/>
                <a:ea typeface="Calibri" panose="020F0502020204030204" pitchFamily="34" charset="0"/>
                <a:cs typeface="Times New Roman" pitchFamily="18" charset="0"/>
              </a:rPr>
              <a:t>trải</a:t>
            </a:r>
            <a:r>
              <a:rPr lang="en-US" sz="2800">
                <a:latin typeface="Times New Roman" pitchFamily="18" charset="0"/>
                <a:ea typeface="Calibri" panose="020F0502020204030204" pitchFamily="34" charset="0"/>
                <a:cs typeface="Times New Roman" pitchFamily="18" charset="0"/>
              </a:rPr>
              <a:t> </a:t>
            </a:r>
            <a:r>
              <a:rPr lang="en-US" sz="2800" smtClean="0">
                <a:latin typeface="Times New Roman" pitchFamily="18" charset="0"/>
                <a:ea typeface="Calibri" panose="020F0502020204030204" pitchFamily="34" charset="0"/>
                <a:cs typeface="Times New Roman" pitchFamily="18" charset="0"/>
              </a:rPr>
              <a:t>nghiệm</a:t>
            </a:r>
            <a:r>
              <a:rPr lang="en-US" sz="2800">
                <a:latin typeface="Times New Roman" pitchFamily="18" charset="0"/>
                <a:ea typeface="Calibri" panose="020F0502020204030204" pitchFamily="34" charset="0"/>
                <a:cs typeface="Times New Roman" pitchFamily="18" charset="0"/>
              </a:rPr>
              <a:t> </a:t>
            </a:r>
            <a:r>
              <a:rPr lang="en-US" sz="2800" smtClean="0">
                <a:latin typeface="Times New Roman" pitchFamily="18" charset="0"/>
                <a:ea typeface="Calibri" panose="020F0502020204030204" pitchFamily="34" charset="0"/>
                <a:cs typeface="Times New Roman" pitchFamily="18" charset="0"/>
              </a:rPr>
              <a:t>có ý nghĩa: </a:t>
            </a:r>
            <a:r>
              <a:rPr lang="en-US" sz="2800" dirty="0" err="1">
                <a:latin typeface="Times New Roman" pitchFamily="18" charset="0"/>
                <a:ea typeface="Calibri" panose="020F0502020204030204" pitchFamily="34" charset="0"/>
                <a:cs typeface="Times New Roman" pitchFamily="18" charset="0"/>
              </a:rPr>
              <a:t>Đo</a:t>
            </a:r>
            <a:r>
              <a:rPr lang="vi-VN" sz="2800" dirty="0">
                <a:latin typeface="Times New Roman" pitchFamily="18" charset="0"/>
                <a:ea typeface="Calibri" panose="020F0502020204030204" pitchFamily="34" charset="0"/>
                <a:cs typeface="Times New Roman" pitchFamily="18" charset="0"/>
              </a:rPr>
              <a:t>ạn cuối: T</a:t>
            </a:r>
            <a:r>
              <a:rPr lang="en-US" sz="2800" dirty="0" err="1">
                <a:latin typeface="Times New Roman" pitchFamily="18" charset="0"/>
                <a:ea typeface="Calibri" panose="020F0502020204030204" pitchFamily="34" charset="0"/>
                <a:cs typeface="Times New Roman" pitchFamily="18" charset="0"/>
              </a:rPr>
              <a:t>ôi</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gi</a:t>
            </a:r>
            <a:r>
              <a:rPr lang="vi-VN" sz="2800" dirty="0">
                <a:latin typeface="Times New Roman" pitchFamily="18" charset="0"/>
                <a:ea typeface="Calibri" panose="020F0502020204030204" pitchFamily="34" charset="0"/>
                <a:cs typeface="Times New Roman" pitchFamily="18" charset="0"/>
              </a:rPr>
              <a:t>ữ n</a:t>
            </a:r>
            <a:r>
              <a:rPr lang="en-US" sz="2800" dirty="0">
                <a:latin typeface="Times New Roman" pitchFamily="18" charset="0"/>
                <a:ea typeface="Calibri" panose="020F0502020204030204" pitchFamily="34" charset="0"/>
                <a:cs typeface="Times New Roman" pitchFamily="18" charset="0"/>
              </a:rPr>
              <a:t>ó </a:t>
            </a:r>
            <a:r>
              <a:rPr lang="en-US" sz="2800" dirty="0" err="1">
                <a:latin typeface="Times New Roman" pitchFamily="18" charset="0"/>
                <a:ea typeface="Calibri" panose="020F0502020204030204" pitchFamily="34" charset="0"/>
                <a:cs typeface="Times New Roman" pitchFamily="18" charset="0"/>
              </a:rPr>
              <a:t>trong</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trí</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nh</a:t>
            </a:r>
            <a:r>
              <a:rPr lang="vi-VN" sz="2800" dirty="0">
                <a:latin typeface="Times New Roman" pitchFamily="18" charset="0"/>
                <a:ea typeface="Calibri" panose="020F0502020204030204" pitchFamily="34" charset="0"/>
                <a:cs typeface="Times New Roman" pitchFamily="18" charset="0"/>
              </a:rPr>
              <a:t>ớ như một lời nhắc nhở bản th</a:t>
            </a:r>
            <a:r>
              <a:rPr lang="en-US" sz="2800" dirty="0" err="1">
                <a:latin typeface="Times New Roman" pitchFamily="18" charset="0"/>
                <a:ea typeface="Calibri" panose="020F0502020204030204" pitchFamily="34" charset="0"/>
                <a:cs typeface="Times New Roman" pitchFamily="18" charset="0"/>
              </a:rPr>
              <a:t>ân</a:t>
            </a:r>
            <a:r>
              <a:rPr lang="en-US" sz="2800" dirty="0">
                <a:latin typeface="Times New Roman" pitchFamily="18" charset="0"/>
                <a:ea typeface="Calibri" panose="020F0502020204030204" pitchFamily="34" charset="0"/>
                <a:cs typeface="Times New Roman" pitchFamily="18" charset="0"/>
              </a:rPr>
              <a:t>…</a:t>
            </a:r>
          </a:p>
        </p:txBody>
      </p:sp>
      <p:pic>
        <p:nvPicPr>
          <p:cNvPr id="4" name="图片 7" descr="920d2a7ea743b721e3ab78c8e690368e">
            <a:extLst>
              <a:ext uri="{FF2B5EF4-FFF2-40B4-BE49-F238E27FC236}">
                <a16:creationId xmlns="" xmlns:a16="http://schemas.microsoft.com/office/drawing/2014/main" id="{B07CCAE4-C2EF-4DD5-9888-D7403F16437F}"/>
              </a:ext>
            </a:extLst>
          </p:cNvPr>
          <p:cNvPicPr>
            <a:picLocks noChangeAspect="1"/>
          </p:cNvPicPr>
          <p:nvPr/>
        </p:nvPicPr>
        <p:blipFill>
          <a:blip r:embed="rId2"/>
          <a:stretch>
            <a:fillRect/>
          </a:stretch>
        </p:blipFill>
        <p:spPr>
          <a:xfrm>
            <a:off x="-1" y="-143979"/>
            <a:ext cx="4004109" cy="5401899"/>
          </a:xfrm>
          <a:prstGeom prst="rect">
            <a:avLst/>
          </a:prstGeom>
        </p:spPr>
      </p:pic>
      <p:sp>
        <p:nvSpPr>
          <p:cNvPr id="5" name="文本框 15">
            <a:extLst>
              <a:ext uri="{FF2B5EF4-FFF2-40B4-BE49-F238E27FC236}">
                <a16:creationId xmlns="" xmlns:a16="http://schemas.microsoft.com/office/drawing/2014/main" id="{737DC01F-AC90-48ED-84D0-AF058BE11A8A}"/>
              </a:ext>
            </a:extLst>
          </p:cNvPr>
          <p:cNvSpPr txBox="1"/>
          <p:nvPr/>
        </p:nvSpPr>
        <p:spPr>
          <a:xfrm>
            <a:off x="639774" y="571811"/>
            <a:ext cx="2724558" cy="4031873"/>
          </a:xfrm>
          <a:prstGeom prst="rect">
            <a:avLst/>
          </a:prstGeom>
          <a:noFill/>
        </p:spPr>
        <p:txBody>
          <a:bodyPr wrap="square" rtlCol="0">
            <a:spAutoFit/>
          </a:bodyPr>
          <a:lstStyle/>
          <a:p>
            <a:pPr algn="just"/>
            <a:r>
              <a:rPr lang="en-US" sz="3200" dirty="0">
                <a:solidFill>
                  <a:srgbClr val="FF0000"/>
                </a:solidFill>
                <a:latin typeface="Times New Roman" pitchFamily="18" charset="0"/>
                <a:cs typeface="Times New Roman" pitchFamily="18" charset="0"/>
              </a:rPr>
              <a:t>6.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ngữ</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hiện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cảm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xúc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viết</a:t>
            </a:r>
            <a:r>
              <a:rPr lang="en-US" sz="3200" dirty="0">
                <a:solidFill>
                  <a:srgbClr val="FF0000"/>
                </a:solidFill>
                <a:latin typeface="Times New Roman" pitchFamily="18" charset="0"/>
                <a:cs typeface="Times New Roman" pitchFamily="18" charset="0"/>
              </a:rPr>
              <a:t>?</a:t>
            </a:r>
            <a:r>
              <a:rPr lang="vi-VN"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Nhờ</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đây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trải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nghiệm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có</a:t>
            </a:r>
            <a:r>
              <a:rPr lang="en-US" sz="3200" dirty="0">
                <a:solidFill>
                  <a:srgbClr val="FF0000"/>
                </a:solidFill>
                <a:latin typeface="Times New Roman" pitchFamily="18" charset="0"/>
                <a:cs typeface="Times New Roman" pitchFamily="18" charset="0"/>
              </a:rPr>
              <a:t> YN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tôi</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72463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749505" y="4361"/>
            <a:ext cx="7735863" cy="4155410"/>
          </a:xfrm>
          <a:prstGeom prst="rect">
            <a:avLst/>
          </a:prstGeom>
        </p:spPr>
      </p:pic>
      <p:pic>
        <p:nvPicPr>
          <p:cNvPr id="4" name="图片 3" descr="06346d6903f4883c3c2735af0435a240"/>
          <p:cNvPicPr>
            <a:picLocks noChangeAspect="1"/>
          </p:cNvPicPr>
          <p:nvPr/>
        </p:nvPicPr>
        <p:blipFill>
          <a:blip r:embed="rId4"/>
          <a:stretch>
            <a:fillRect/>
          </a:stretch>
        </p:blipFill>
        <p:spPr>
          <a:xfrm rot="21120000">
            <a:off x="-57184" y="1273959"/>
            <a:ext cx="2737368" cy="2017559"/>
          </a:xfrm>
          <a:prstGeom prst="rect">
            <a:avLst/>
          </a:prstGeom>
        </p:spPr>
      </p:pic>
      <p:sp>
        <p:nvSpPr>
          <p:cNvPr id="4099" name="Rectangle 3"/>
          <p:cNvSpPr>
            <a:spLocks noGrp="1" noChangeArrowheads="1"/>
          </p:cNvSpPr>
          <p:nvPr>
            <p:ph type="ctrTitle"/>
          </p:nvPr>
        </p:nvSpPr>
        <p:spPr>
          <a:xfrm>
            <a:off x="1027265" y="2904969"/>
            <a:ext cx="7075958" cy="647447"/>
          </a:xfrm>
          <a:effectLst/>
        </p:spPr>
        <p:txBody>
          <a:bodyPr>
            <a:noAutofit/>
          </a:bodyPr>
          <a:lstStyle/>
          <a:p>
            <a:r>
              <a:rPr lang="en-US" sz="7200" dirty="0">
                <a:solidFill>
                  <a:schemeClr val="bg1"/>
                </a:solidFill>
                <a:latin typeface="Times New Roman" pitchFamily="18" charset="0"/>
                <a:cs typeface="Times New Roman" pitchFamily="18" charset="0"/>
              </a:rPr>
              <a:t>III. </a:t>
            </a:r>
            <a:r>
              <a:rPr lang="en-US" sz="7200" dirty="0" err="1">
                <a:solidFill>
                  <a:schemeClr val="bg1"/>
                </a:solidFill>
                <a:latin typeface="Times New Roman" pitchFamily="18" charset="0"/>
                <a:cs typeface="Times New Roman" pitchFamily="18" charset="0"/>
              </a:rPr>
              <a:t>Thực</a:t>
            </a:r>
            <a:r>
              <a:rPr lang="en-US" sz="7200" dirty="0">
                <a:solidFill>
                  <a:schemeClr val="bg1"/>
                </a:solidFill>
                <a:latin typeface="Times New Roman" pitchFamily="18" charset="0"/>
                <a:cs typeface="Times New Roman" pitchFamily="18" charset="0"/>
              </a:rPr>
              <a:t> </a:t>
            </a:r>
            <a:r>
              <a:rPr lang="en-US" sz="7200" dirty="0" err="1">
                <a:solidFill>
                  <a:schemeClr val="bg1"/>
                </a:solidFill>
                <a:latin typeface="Times New Roman" pitchFamily="18" charset="0"/>
                <a:cs typeface="Times New Roman" pitchFamily="18" charset="0"/>
              </a:rPr>
              <a:t>hành</a:t>
            </a:r>
            <a:endParaRPr lang="en-SG" sz="7200" dirty="0">
              <a:solidFill>
                <a:schemeClr val="bg1"/>
              </a:solidFill>
              <a:latin typeface="Times New Roman" pitchFamily="18" charset="0"/>
              <a:cs typeface="Times New Roman" pitchFamily="18" charset="0"/>
            </a:endParaRPr>
          </a:p>
        </p:txBody>
      </p:sp>
      <p:pic>
        <p:nvPicPr>
          <p:cNvPr id="5" name="图片 4" descr="06346d6903f4883c3c2735af0435a240"/>
          <p:cNvPicPr>
            <a:picLocks noChangeAspect="1"/>
          </p:cNvPicPr>
          <p:nvPr/>
        </p:nvPicPr>
        <p:blipFill>
          <a:blip r:embed="rId4"/>
          <a:stretch>
            <a:fillRect/>
          </a:stretch>
        </p:blipFill>
        <p:spPr>
          <a:xfrm rot="1200000" flipH="1">
            <a:off x="6590991" y="1421678"/>
            <a:ext cx="2562177" cy="2017559"/>
          </a:xfrm>
          <a:prstGeom prst="rect">
            <a:avLst/>
          </a:prstGeom>
        </p:spPr>
      </p:pic>
    </p:spTree>
    <p:extLst>
      <p:ext uri="{BB962C8B-B14F-4D97-AF65-F5344CB8AC3E}">
        <p14:creationId xmlns:p14="http://schemas.microsoft.com/office/powerpoint/2010/main" val="1672730204"/>
      </p:ext>
    </p:extLst>
  </p:cSld>
  <p:clrMapOvr>
    <a:masterClrMapping/>
  </p:clrMapOvr>
  <mc:AlternateContent xmlns:mc="http://schemas.openxmlformats.org/markup-compatibility/2006" xmlns:p14="http://schemas.microsoft.com/office/powerpoint/2010/main">
    <mc:Choice Requires="p14">
      <p:transition spd="slow" p14:dur="1200" advTm="4018">
        <p14:prism/>
      </p:transition>
    </mc:Choice>
    <mc:Fallback xmlns="">
      <p:transition spd="slow" advTm="4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a:spLocks noGrp="1"/>
          </p:cNvSpPr>
          <p:nvPr>
            <p:ph type="title" idx="8"/>
          </p:nvPr>
        </p:nvSpPr>
        <p:spPr>
          <a:xfrm>
            <a:off x="1608673" y="455559"/>
            <a:ext cx="597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rgbClr val="FF0000"/>
                </a:solidFill>
                <a:latin typeface="Times New Roman" pitchFamily="18" charset="0"/>
                <a:cs typeface="Times New Roman" pitchFamily="18" charset="0"/>
              </a:rPr>
              <a:t>Các bước</a:t>
            </a:r>
            <a:endParaRPr sz="6000" dirty="0">
              <a:solidFill>
                <a:srgbClr val="FF0000"/>
              </a:solidFill>
              <a:latin typeface="Times New Roman" pitchFamily="18" charset="0"/>
              <a:cs typeface="Times New Roman" pitchFamily="18" charset="0"/>
            </a:endParaRPr>
          </a:p>
        </p:txBody>
      </p:sp>
      <p:sp>
        <p:nvSpPr>
          <p:cNvPr id="588" name="Google Shape;588;p42">
            <a:hlinkClick r:id="rId3"/>
          </p:cNvPr>
          <p:cNvSpPr/>
          <p:nvPr/>
        </p:nvSpPr>
        <p:spPr>
          <a:xfrm>
            <a:off x="0" y="53695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89" name="Google Shape;589;p42"/>
          <p:cNvSpPr txBox="1">
            <a:spLocks noGrp="1"/>
          </p:cNvSpPr>
          <p:nvPr>
            <p:ph type="title"/>
          </p:nvPr>
        </p:nvSpPr>
        <p:spPr>
          <a:xfrm>
            <a:off x="970488" y="3103630"/>
            <a:ext cx="1988312" cy="22402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Times New Roman" pitchFamily="18" charset="0"/>
                <a:cs typeface="Times New Roman" pitchFamily="18" charset="0"/>
              </a:rPr>
              <a:t>T</a:t>
            </a:r>
            <a:r>
              <a:rPr lang="en" sz="5400" dirty="0">
                <a:latin typeface="Times New Roman" pitchFamily="18" charset="0"/>
                <a:cs typeface="Times New Roman" pitchFamily="18" charset="0"/>
              </a:rPr>
              <a:t>rước khi viết</a:t>
            </a:r>
            <a:br>
              <a:rPr lang="en" sz="5400" dirty="0">
                <a:latin typeface="Times New Roman" pitchFamily="18" charset="0"/>
                <a:cs typeface="Times New Roman" pitchFamily="18" charset="0"/>
              </a:rPr>
            </a:br>
            <a:endParaRPr sz="5400" dirty="0">
              <a:latin typeface="Times New Roman" pitchFamily="18" charset="0"/>
              <a:cs typeface="Times New Roman" pitchFamily="18" charset="0"/>
            </a:endParaRPr>
          </a:p>
        </p:txBody>
      </p:sp>
      <p:sp>
        <p:nvSpPr>
          <p:cNvPr id="591" name="Google Shape;591;p42"/>
          <p:cNvSpPr txBox="1">
            <a:spLocks noGrp="1"/>
          </p:cNvSpPr>
          <p:nvPr>
            <p:ph type="title" idx="2"/>
          </p:nvPr>
        </p:nvSpPr>
        <p:spPr>
          <a:xfrm>
            <a:off x="3603267" y="3148998"/>
            <a:ext cx="1988312" cy="22402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Times New Roman" pitchFamily="18" charset="0"/>
                <a:cs typeface="Times New Roman" pitchFamily="18" charset="0"/>
              </a:rPr>
              <a:t>T</a:t>
            </a:r>
            <a:r>
              <a:rPr lang="en" sz="5400" dirty="0">
                <a:latin typeface="Times New Roman" pitchFamily="18" charset="0"/>
                <a:cs typeface="Times New Roman" pitchFamily="18" charset="0"/>
              </a:rPr>
              <a:t>rong khi viết</a:t>
            </a:r>
            <a:br>
              <a:rPr lang="en" sz="5400" dirty="0">
                <a:latin typeface="Times New Roman" pitchFamily="18" charset="0"/>
                <a:cs typeface="Times New Roman" pitchFamily="18" charset="0"/>
              </a:rPr>
            </a:br>
            <a:endParaRPr sz="5400" dirty="0">
              <a:latin typeface="Times New Roman" pitchFamily="18" charset="0"/>
              <a:cs typeface="Times New Roman" pitchFamily="18" charset="0"/>
            </a:endParaRPr>
          </a:p>
        </p:txBody>
      </p:sp>
      <p:sp>
        <p:nvSpPr>
          <p:cNvPr id="595" name="Google Shape;595;p42"/>
          <p:cNvSpPr txBox="1">
            <a:spLocks noGrp="1"/>
          </p:cNvSpPr>
          <p:nvPr>
            <p:ph type="title" idx="6"/>
          </p:nvPr>
        </p:nvSpPr>
        <p:spPr>
          <a:xfrm>
            <a:off x="6395581" y="3147342"/>
            <a:ext cx="1988312" cy="163883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Times New Roman" pitchFamily="18" charset="0"/>
                <a:cs typeface="Times New Roman" pitchFamily="18" charset="0"/>
              </a:rPr>
              <a:t>S</a:t>
            </a:r>
            <a:r>
              <a:rPr lang="en" sz="5400" dirty="0">
                <a:latin typeface="Times New Roman" pitchFamily="18" charset="0"/>
                <a:cs typeface="Times New Roman" pitchFamily="18" charset="0"/>
              </a:rPr>
              <a:t>au khi viết</a:t>
            </a:r>
            <a:endParaRPr sz="5400" dirty="0">
              <a:latin typeface="Times New Roman" pitchFamily="18" charset="0"/>
              <a:cs typeface="Times New Roman" pitchFamily="18" charset="0"/>
            </a:endParaRPr>
          </a:p>
        </p:txBody>
      </p:sp>
      <p:grpSp>
        <p:nvGrpSpPr>
          <p:cNvPr id="5" name="Group 4">
            <a:extLst>
              <a:ext uri="{FF2B5EF4-FFF2-40B4-BE49-F238E27FC236}">
                <a16:creationId xmlns="" xmlns:a16="http://schemas.microsoft.com/office/drawing/2014/main" id="{DD9A6852-A37F-47C3-8731-C2E049A98940}"/>
              </a:ext>
            </a:extLst>
          </p:cNvPr>
          <p:cNvGrpSpPr/>
          <p:nvPr/>
        </p:nvGrpSpPr>
        <p:grpSpPr>
          <a:xfrm>
            <a:off x="1408293" y="1453338"/>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nvGrpSpPr>
            <p:cNvPr id="77" name="Google Shape;742;p44">
              <a:extLst>
                <a:ext uri="{FF2B5EF4-FFF2-40B4-BE49-F238E27FC236}">
                  <a16:creationId xmlns=""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9" name="Google Shape;744;p44">
                <a:extLst>
                  <a:ext uri="{FF2B5EF4-FFF2-40B4-BE49-F238E27FC236}">
                    <a16:creationId xmlns=""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0" name="Google Shape;745;p44">
                <a:extLst>
                  <a:ext uri="{FF2B5EF4-FFF2-40B4-BE49-F238E27FC236}">
                    <a16:creationId xmlns=""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1" name="Google Shape;746;p44">
                <a:extLst>
                  <a:ext uri="{FF2B5EF4-FFF2-40B4-BE49-F238E27FC236}">
                    <a16:creationId xmlns=""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2" name="Google Shape;747;p44">
                <a:extLst>
                  <a:ext uri="{FF2B5EF4-FFF2-40B4-BE49-F238E27FC236}">
                    <a16:creationId xmlns=""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3" name="Google Shape;748;p44">
                <a:extLst>
                  <a:ext uri="{FF2B5EF4-FFF2-40B4-BE49-F238E27FC236}">
                    <a16:creationId xmlns=""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sp>
            <p:nvSpPr>
              <p:cNvPr id="84" name="Google Shape;749;p44">
                <a:extLst>
                  <a:ext uri="{FF2B5EF4-FFF2-40B4-BE49-F238E27FC236}">
                    <a16:creationId xmlns=""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5" name="Google Shape;750;p44">
                <a:extLst>
                  <a:ext uri="{FF2B5EF4-FFF2-40B4-BE49-F238E27FC236}">
                    <a16:creationId xmlns=""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6" name="Google Shape;751;p44">
                <a:extLst>
                  <a:ext uri="{FF2B5EF4-FFF2-40B4-BE49-F238E27FC236}">
                    <a16:creationId xmlns=""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7" name="Google Shape;752;p44">
                <a:extLst>
                  <a:ext uri="{FF2B5EF4-FFF2-40B4-BE49-F238E27FC236}">
                    <a16:creationId xmlns=""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8" name="Google Shape;753;p44">
                <a:extLst>
                  <a:ext uri="{FF2B5EF4-FFF2-40B4-BE49-F238E27FC236}">
                    <a16:creationId xmlns=""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9" name="Google Shape;754;p44">
                <a:extLst>
                  <a:ext uri="{FF2B5EF4-FFF2-40B4-BE49-F238E27FC236}">
                    <a16:creationId xmlns=""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0" name="Google Shape;755;p44">
                <a:extLst>
                  <a:ext uri="{FF2B5EF4-FFF2-40B4-BE49-F238E27FC236}">
                    <a16:creationId xmlns=""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grpSp>
        <p:nvGrpSpPr>
          <p:cNvPr id="4" name="Group 3">
            <a:extLst>
              <a:ext uri="{FF2B5EF4-FFF2-40B4-BE49-F238E27FC236}">
                <a16:creationId xmlns="" xmlns:a16="http://schemas.microsoft.com/office/drawing/2014/main" id="{4C9E0A63-5ADA-49F4-8550-7ABA5A897662}"/>
              </a:ext>
            </a:extLst>
          </p:cNvPr>
          <p:cNvGrpSpPr/>
          <p:nvPr/>
        </p:nvGrpSpPr>
        <p:grpSpPr>
          <a:xfrm>
            <a:off x="4121668" y="1612806"/>
            <a:ext cx="1039612" cy="1062774"/>
            <a:chOff x="4200870" y="1959185"/>
            <a:chExt cx="1039612" cy="1062774"/>
          </a:xfrm>
        </p:grpSpPr>
        <p:sp>
          <p:nvSpPr>
            <p:cNvPr id="598" name="Google Shape;598;p42"/>
            <p:cNvSpPr/>
            <p:nvPr/>
          </p:nvSpPr>
          <p:spPr>
            <a:xfrm>
              <a:off x="4200870"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3ECF5438-2111-415A-AD44-825BCFE769EB}"/>
                </a:ext>
              </a:extLst>
            </p:cNvPr>
            <p:cNvPicPr>
              <a:picLocks noChangeAspect="1"/>
            </p:cNvPicPr>
            <p:nvPr/>
          </p:nvPicPr>
          <p:blipFill>
            <a:blip r:embed="rId4"/>
            <a:stretch>
              <a:fillRect/>
            </a:stretch>
          </p:blipFill>
          <p:spPr>
            <a:xfrm>
              <a:off x="4278145" y="2082268"/>
              <a:ext cx="883135" cy="748169"/>
            </a:xfrm>
            <a:prstGeom prst="rect">
              <a:avLst/>
            </a:prstGeom>
          </p:spPr>
        </p:pic>
      </p:grpSp>
      <p:grpSp>
        <p:nvGrpSpPr>
          <p:cNvPr id="6" name="Group 5">
            <a:extLst>
              <a:ext uri="{FF2B5EF4-FFF2-40B4-BE49-F238E27FC236}">
                <a16:creationId xmlns="" xmlns:a16="http://schemas.microsoft.com/office/drawing/2014/main" id="{976395D6-AC2B-4955-B5EC-86C88A7CF232}"/>
              </a:ext>
            </a:extLst>
          </p:cNvPr>
          <p:cNvGrpSpPr/>
          <p:nvPr/>
        </p:nvGrpSpPr>
        <p:grpSpPr>
          <a:xfrm>
            <a:off x="6746874" y="1427798"/>
            <a:ext cx="1039612" cy="1062774"/>
            <a:chOff x="6889076" y="1959185"/>
            <a:chExt cx="1039612" cy="1062774"/>
          </a:xfrm>
        </p:grpSpPr>
        <p:sp>
          <p:nvSpPr>
            <p:cNvPr id="600" name="Google Shape;600;p42"/>
            <p:cNvSpPr/>
            <p:nvPr/>
          </p:nvSpPr>
          <p:spPr>
            <a:xfrm>
              <a:off x="6889076"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pic>
          <p:nvPicPr>
            <p:cNvPr id="1028" name="Picture 4" descr="Red Circle Png, Transparent White Check Mark, HD Png Download (#5096340),  PNG Images on PngArea">
              <a:extLst>
                <a:ext uri="{FF2B5EF4-FFF2-40B4-BE49-F238E27FC236}">
                  <a16:creationId xmlns="" xmlns:a16="http://schemas.microsoft.com/office/drawing/2014/main" id="{33CF6135-17EE-4B44-B00C-3F615941E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02" b="97235" l="814" r="95814">
                          <a14:foregroundMark x1="88837" y1="7834" x2="37093" y2="74654"/>
                          <a14:foregroundMark x1="37093" y1="74654" x2="27558" y2="60829"/>
                          <a14:foregroundMark x1="27558" y1="60829" x2="26860" y2="53341"/>
                          <a14:foregroundMark x1="93023" y1="8525" x2="75814" y2="17166"/>
                          <a14:foregroundMark x1="75814" y1="17166" x2="29419" y2="72811"/>
                          <a14:foregroundMark x1="29419" y1="72811" x2="31279" y2="59562"/>
                          <a14:foregroundMark x1="31279" y1="59562" x2="39186" y2="82488"/>
                          <a14:foregroundMark x1="39186" y1="82488" x2="46047" y2="75000"/>
                          <a14:foregroundMark x1="46047" y1="75000" x2="40698" y2="67166"/>
                          <a14:foregroundMark x1="36163" y1="54839" x2="26744" y2="51728"/>
                          <a14:foregroundMark x1="26744" y1="51728" x2="30349" y2="77995"/>
                          <a14:foregroundMark x1="95814" y1="3917" x2="81047" y2="9332"/>
                          <a14:foregroundMark x1="81047" y1="9332" x2="76860" y2="18548"/>
                          <a14:foregroundMark x1="65930" y1="13018" x2="38953" y2="10829"/>
                          <a14:foregroundMark x1="38953" y1="10829" x2="26395" y2="15438"/>
                          <a14:foregroundMark x1="26395" y1="15438" x2="6279" y2="39055"/>
                          <a14:foregroundMark x1="6279" y1="39055" x2="5930" y2="68894"/>
                          <a14:foregroundMark x1="29302" y1="92972" x2="50698" y2="94470"/>
                          <a14:foregroundMark x1="50698" y1="94470" x2="62326" y2="93548"/>
                          <a14:foregroundMark x1="62326" y1="93548" x2="72674" y2="89977"/>
                          <a14:foregroundMark x1="72674" y1="89977" x2="88140" y2="75576"/>
                          <a14:foregroundMark x1="88140" y1="75576" x2="93488" y2="62903"/>
                          <a14:foregroundMark x1="93488" y1="62903" x2="86860" y2="28571"/>
                          <a14:foregroundMark x1="78023" y1="40899" x2="69302" y2="72811"/>
                          <a14:foregroundMark x1="58605" y1="25922" x2="36977" y2="26037"/>
                          <a14:foregroundMark x1="36977" y1="26037" x2="22907" y2="46429"/>
                          <a14:foregroundMark x1="22907" y1="46429" x2="56163" y2="29378"/>
                          <a14:foregroundMark x1="56163" y1="29378" x2="55233" y2="18203"/>
                          <a14:foregroundMark x1="46860" y1="19470" x2="30349" y2="21889"/>
                          <a14:foregroundMark x1="30349" y1="21889" x2="13605" y2="47005"/>
                          <a14:foregroundMark x1="13605" y1="47005" x2="30349" y2="49078"/>
                          <a14:foregroundMark x1="30349" y1="49078" x2="37674" y2="20853"/>
                          <a14:foregroundMark x1="37674" y1="20853" x2="36744" y2="18203"/>
                          <a14:foregroundMark x1="62907" y1="16705" x2="48837" y2="15207"/>
                          <a14:foregroundMark x1="48837" y1="15207" x2="29302" y2="18548"/>
                          <a14:foregroundMark x1="29302" y1="18548" x2="15465" y2="34562"/>
                          <a14:foregroundMark x1="15465" y1="34562" x2="10116" y2="56221"/>
                          <a14:foregroundMark x1="10116" y1="56221" x2="15581" y2="66820"/>
                          <a14:foregroundMark x1="15581" y1="66820" x2="21047" y2="68894"/>
                          <a14:foregroundMark x1="465" y1="45161" x2="4535" y2="55069"/>
                          <a14:foregroundMark x1="4535" y1="55069" x2="4535" y2="56797"/>
                          <a14:foregroundMark x1="1395" y1="47005" x2="814" y2="57834"/>
                          <a14:foregroundMark x1="42558" y1="98848" x2="56279" y2="97235"/>
                          <a14:foregroundMark x1="56279" y1="97235" x2="56744" y2="97235"/>
                          <a14:foregroundMark x1="39535" y1="45161" x2="64302" y2="17281"/>
                          <a14:foregroundMark x1="64302" y1="17281" x2="71512" y2="16244"/>
                          <a14:foregroundMark x1="81744" y1="37442" x2="84070" y2="55645"/>
                          <a14:foregroundMark x1="84070" y1="55645" x2="56744" y2="87673"/>
                          <a14:foregroundMark x1="56744" y1="87673" x2="31744" y2="85484"/>
                          <a14:foregroundMark x1="31744" y1="85484" x2="23953" y2="74654"/>
                          <a14:foregroundMark x1="23953" y1="74654" x2="22674" y2="66129"/>
                          <a14:foregroundMark x1="54884" y1="33756" x2="39070" y2="52419"/>
                          <a14:foregroundMark x1="39070" y1="52419" x2="32791" y2="46659"/>
                          <a14:foregroundMark x1="78372" y1="32604" x2="85233" y2="42396"/>
                          <a14:foregroundMark x1="85233" y1="42396" x2="85349" y2="60945"/>
                          <a14:foregroundMark x1="85349" y1="60945" x2="67907" y2="81797"/>
                          <a14:foregroundMark x1="67907" y1="81797" x2="50349" y2="88710"/>
                          <a14:foregroundMark x1="50349" y1="88710" x2="36163" y2="85599"/>
                          <a14:foregroundMark x1="36163" y1="85599" x2="20465" y2="74539"/>
                          <a14:foregroundMark x1="20465" y1="74539" x2="15000" y2="63940"/>
                          <a14:foregroundMark x1="84070" y1="31336" x2="50581" y2="76498"/>
                          <a14:foregroundMark x1="50581" y1="76498" x2="69535" y2="56221"/>
                          <a14:foregroundMark x1="69535" y1="56221" x2="69302" y2="45737"/>
                          <a14:foregroundMark x1="72791" y1="12788" x2="69302" y2="17166"/>
                          <a14:foregroundMark x1="84186" y1="23502" x2="80698" y2="29263"/>
                        </a14:backgroundRemoval>
                      </a14:imgEffect>
                    </a14:imgLayer>
                  </a14:imgProps>
                </a:ext>
                <a:ext uri="{28A0092B-C50C-407E-A947-70E740481C1C}">
                  <a14:useLocalDpi xmlns:a14="http://schemas.microsoft.com/office/drawing/2010/main" val="0"/>
                </a:ext>
              </a:extLst>
            </a:blip>
            <a:srcRect/>
            <a:stretch>
              <a:fillRect/>
            </a:stretch>
          </p:blipFill>
          <p:spPr bwMode="auto">
            <a:xfrm>
              <a:off x="7083722" y="2201788"/>
              <a:ext cx="622828" cy="62864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1"/>
                                        </p:tgtEl>
                                        <p:attrNameLst>
                                          <p:attrName>style.visibility</p:attrName>
                                        </p:attrNameLst>
                                      </p:cBhvr>
                                      <p:to>
                                        <p:strVal val="visible"/>
                                      </p:to>
                                    </p:set>
                                    <p:animEffect transition="in" filter="barn(inVertical)">
                                      <p:cBhvr>
                                        <p:cTn id="18" dur="500"/>
                                        <p:tgtEl>
                                          <p:spTgt spid="59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5"/>
                                        </p:tgtEl>
                                        <p:attrNameLst>
                                          <p:attrName>style.visibility</p:attrName>
                                        </p:attrNameLst>
                                      </p:cBhvr>
                                      <p:to>
                                        <p:strVal val="visible"/>
                                      </p:to>
                                    </p:set>
                                    <p:animEffect transition="in" filter="barn(inVertical)">
                                      <p:cBhvr>
                                        <p:cTn id="26"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1" grpId="0"/>
      <p:bldP spid="59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346F4793-9545-4817-BAFA-50B986289D55}"/>
              </a:ext>
            </a:extLst>
          </p:cNvPr>
          <p:cNvGrpSpPr/>
          <p:nvPr/>
        </p:nvGrpSpPr>
        <p:grpSpPr>
          <a:xfrm>
            <a:off x="-170810" y="43611"/>
            <a:ext cx="9217373" cy="5092394"/>
            <a:chOff x="341926" y="208486"/>
            <a:chExt cx="11398512" cy="5846810"/>
          </a:xfrm>
        </p:grpSpPr>
        <p:pic>
          <p:nvPicPr>
            <p:cNvPr id="136" name="图片 135">
              <a:extLst>
                <a:ext uri="{FF2B5EF4-FFF2-40B4-BE49-F238E27FC236}">
                  <a16:creationId xmlns="" xmlns:a16="http://schemas.microsoft.com/office/drawing/2014/main" id="{C0B7273D-A0E8-40B3-808C-F518C2973833}"/>
                </a:ext>
              </a:extLst>
            </p:cNvPr>
            <p:cNvPicPr>
              <a:picLocks noChangeAspect="1"/>
            </p:cNvPicPr>
            <p:nvPr/>
          </p:nvPicPr>
          <p:blipFill>
            <a:blip r:embed="rId3"/>
            <a:stretch>
              <a:fillRect/>
            </a:stretch>
          </p:blipFill>
          <p:spPr>
            <a:xfrm>
              <a:off x="864231" y="208725"/>
              <a:ext cx="10876207" cy="5846571"/>
            </a:xfrm>
            <a:prstGeom prst="rect">
              <a:avLst/>
            </a:prstGeom>
          </p:spPr>
        </p:pic>
        <p:pic>
          <p:nvPicPr>
            <p:cNvPr id="137" name="图片 136">
              <a:extLst>
                <a:ext uri="{FF2B5EF4-FFF2-40B4-BE49-F238E27FC236}">
                  <a16:creationId xmlns="" xmlns:a16="http://schemas.microsoft.com/office/drawing/2014/main" id="{187EA6F5-50E0-4B99-B506-F3E5D19A3BDD}"/>
                </a:ext>
              </a:extLst>
            </p:cNvPr>
            <p:cNvPicPr>
              <a:picLocks noChangeAspect="1"/>
            </p:cNvPicPr>
            <p:nvPr/>
          </p:nvPicPr>
          <p:blipFill>
            <a:blip r:embed="rId4"/>
            <a:stretch>
              <a:fillRect/>
            </a:stretch>
          </p:blipFill>
          <p:spPr>
            <a:xfrm>
              <a:off x="803773" y="208486"/>
              <a:ext cx="10876207" cy="5785605"/>
            </a:xfrm>
            <a:prstGeom prst="rect">
              <a:avLst/>
            </a:prstGeom>
          </p:spPr>
        </p:pic>
        <p:pic>
          <p:nvPicPr>
            <p:cNvPr id="143" name="图片 142">
              <a:extLst>
                <a:ext uri="{FF2B5EF4-FFF2-40B4-BE49-F238E27FC236}">
                  <a16:creationId xmlns="" xmlns:a16="http://schemas.microsoft.com/office/drawing/2014/main" id="{BFB9BEB1-EF4E-4D56-A896-BED2A3B61439}"/>
                </a:ext>
              </a:extLst>
            </p:cNvPr>
            <p:cNvPicPr>
              <a:picLocks noChangeAspect="1"/>
            </p:cNvPicPr>
            <p:nvPr/>
          </p:nvPicPr>
          <p:blipFill>
            <a:blip r:embed="rId5"/>
            <a:stretch>
              <a:fillRect/>
            </a:stretch>
          </p:blipFill>
          <p:spPr>
            <a:xfrm>
              <a:off x="341926" y="784490"/>
              <a:ext cx="1054699" cy="4986960"/>
            </a:xfrm>
            <a:prstGeom prst="rect">
              <a:avLst/>
            </a:prstGeom>
          </p:spPr>
        </p:pic>
      </p:grpSp>
      <p:sp>
        <p:nvSpPr>
          <p:cNvPr id="2" name="TextBox 1">
            <a:extLst>
              <a:ext uri="{FF2B5EF4-FFF2-40B4-BE49-F238E27FC236}">
                <a16:creationId xmlns="" xmlns:a16="http://schemas.microsoft.com/office/drawing/2014/main" id="{864E37BC-9C2F-4CD7-9A9B-01516590F303}"/>
              </a:ext>
            </a:extLst>
          </p:cNvPr>
          <p:cNvSpPr txBox="1"/>
          <p:nvPr/>
        </p:nvSpPr>
        <p:spPr>
          <a:xfrm>
            <a:off x="730958" y="225119"/>
            <a:ext cx="8055994" cy="4801314"/>
          </a:xfrm>
          <a:prstGeom prst="rect">
            <a:avLst/>
          </a:prstGeom>
          <a:noFill/>
        </p:spPr>
        <p:txBody>
          <a:bodyPr wrap="square" rtlCol="0">
            <a:spAutoFit/>
          </a:bodyPr>
          <a:lstStyle/>
          <a:p>
            <a:pPr>
              <a:lnSpc>
                <a:spcPct val="150000"/>
              </a:lnSpc>
            </a:pPr>
            <a:r>
              <a:rPr lang="en-US" sz="1600" dirty="0">
                <a:solidFill>
                  <a:srgbClr val="0070C0"/>
                </a:solidFill>
                <a:latin typeface="Times New Roman" pitchFamily="18" charset="0"/>
                <a:cs typeface="Times New Roman" pitchFamily="18" charset="0"/>
              </a:rPr>
              <a:t>1/ </a:t>
            </a:r>
            <a:r>
              <a:rPr lang="en-US" sz="1600" dirty="0" err="1">
                <a:solidFill>
                  <a:srgbClr val="0070C0"/>
                </a:solidFill>
                <a:latin typeface="Times New Roman" pitchFamily="18" charset="0"/>
                <a:cs typeface="Times New Roman" pitchFamily="18" charset="0"/>
              </a:rPr>
              <a:t>Đề</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tài</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em</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lựa</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chọn</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là</a:t>
            </a:r>
            <a:r>
              <a:rPr lang="en-US" sz="1600" dirty="0">
                <a:solidFill>
                  <a:srgbClr val="0070C0"/>
                </a:solidFill>
                <a:latin typeface="Times New Roman" pitchFamily="18" charset="0"/>
                <a:cs typeface="Times New Roman" pitchFamily="18" charset="0"/>
              </a:rPr>
              <a:t>: </a:t>
            </a:r>
            <a:r>
              <a:rPr lang="en-US" dirty="0">
                <a:latin typeface="Times New Roman" pitchFamily="18" charset="0"/>
                <a:cs typeface="Times New Roman" pitchFamily="18" charset="0"/>
              </a:rPr>
              <a:t>.................................................................................................................................................</a:t>
            </a:r>
          </a:p>
          <a:p>
            <a:pPr>
              <a:lnSpc>
                <a:spcPct val="150000"/>
              </a:lnSpc>
            </a:pPr>
            <a:r>
              <a:rPr lang="en-US" sz="1600" dirty="0">
                <a:solidFill>
                  <a:srgbClr val="0070C0"/>
                </a:solidFill>
                <a:latin typeface="Times New Roman" pitchFamily="18" charset="0"/>
                <a:cs typeface="Times New Roman" pitchFamily="18" charset="0"/>
              </a:rPr>
              <a:t>2/ </a:t>
            </a:r>
            <a:r>
              <a:rPr lang="en-US" sz="1600" dirty="0" err="1">
                <a:solidFill>
                  <a:srgbClr val="0070C0"/>
                </a:solidFill>
                <a:latin typeface="Times New Roman" pitchFamily="18" charset="0"/>
                <a:cs typeface="Times New Roman" pitchFamily="18" charset="0"/>
              </a:rPr>
              <a:t>Tìm</a:t>
            </a:r>
            <a:r>
              <a:rPr lang="en-US" sz="1600" dirty="0">
                <a:solidFill>
                  <a:srgbClr val="0070C0"/>
                </a:solidFill>
                <a:latin typeface="Times New Roman" pitchFamily="18" charset="0"/>
                <a:cs typeface="Times New Roman" pitchFamily="18" charset="0"/>
              </a:rPr>
              <a:t> ý:</a:t>
            </a:r>
          </a:p>
          <a:p>
            <a:pPr>
              <a:lnSpc>
                <a:spcPct val="150000"/>
              </a:lnSpc>
            </a:pPr>
            <a:r>
              <a:rPr lang="en-US" dirty="0">
                <a:latin typeface="Times New Roman" pitchFamily="18" charset="0"/>
                <a:cs typeface="Times New Roman" pitchFamily="18" charset="0"/>
              </a:rPr>
              <a:t>- WHEN: ....................................................................................................................................</a:t>
            </a:r>
          </a:p>
          <a:p>
            <a:pPr>
              <a:lnSpc>
                <a:spcPct val="150000"/>
              </a:lnSpc>
            </a:pPr>
            <a:r>
              <a:rPr lang="en-US" dirty="0">
                <a:latin typeface="Times New Roman" pitchFamily="18" charset="0"/>
                <a:cs typeface="Times New Roman" pitchFamily="18" charset="0"/>
              </a:rPr>
              <a:t>- WHERE: ..................................................................................................................................</a:t>
            </a:r>
          </a:p>
          <a:p>
            <a:pPr>
              <a:lnSpc>
                <a:spcPct val="150000"/>
              </a:lnSpc>
            </a:pPr>
            <a:r>
              <a:rPr lang="en-US" dirty="0">
                <a:latin typeface="Times New Roman" pitchFamily="18" charset="0"/>
                <a:cs typeface="Times New Roman" pitchFamily="18" charset="0"/>
              </a:rPr>
              <a:t>- WH0: </a:t>
            </a:r>
            <a:r>
              <a:rPr lang="en-US" sz="1600" dirty="0">
                <a:latin typeface="Times New Roman" pitchFamily="18" charset="0"/>
                <a:cs typeface="Times New Roman" pitchFamily="18" charset="0"/>
              </a:rPr>
              <a:t>..</a:t>
            </a: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 WHAT: ....................................................................................................................................</a:t>
            </a:r>
          </a:p>
          <a:p>
            <a:pPr>
              <a:lnSpc>
                <a:spcPct val="150000"/>
              </a:lnSpc>
            </a:pPr>
            <a:r>
              <a:rPr lang="en-US" dirty="0">
                <a:latin typeface="Times New Roman" pitchFamily="18" charset="0"/>
                <a:cs typeface="Times New Roman" pitchFamily="18" charset="0"/>
              </a:rPr>
              <a:t>- WHY: ......................................................................................................................................</a:t>
            </a:r>
          </a:p>
          <a:p>
            <a:pPr>
              <a:lnSpc>
                <a:spcPct val="150000"/>
              </a:lnSpc>
            </a:pPr>
            <a:r>
              <a:rPr lang="en-US" dirty="0">
                <a:latin typeface="Times New Roman" pitchFamily="18" charset="0"/>
                <a:cs typeface="Times New Roman" pitchFamily="18" charset="0"/>
              </a:rPr>
              <a:t>- HOW: </a:t>
            </a:r>
            <a:r>
              <a:rPr lang="en-US" sz="1600" dirty="0">
                <a:latin typeface="Times New Roman" pitchFamily="18" charset="0"/>
                <a:cs typeface="Times New Roman" pitchFamily="18" charset="0"/>
              </a:rPr>
              <a:t>..</a:t>
            </a:r>
            <a:r>
              <a:rPr lang="en-US" dirty="0">
                <a:latin typeface="Times New Roman" pitchFamily="18" charset="0"/>
                <a:cs typeface="Times New Roman" pitchFamily="18" charset="0"/>
              </a:rPr>
              <a:t>....................................................................................................................................</a:t>
            </a:r>
          </a:p>
          <a:p>
            <a:pPr>
              <a:lnSpc>
                <a:spcPct val="150000"/>
              </a:lnSpc>
            </a:pPr>
            <a:r>
              <a:rPr lang="en-US" dirty="0">
                <a:solidFill>
                  <a:srgbClr val="0070C0"/>
                </a:solidFill>
                <a:latin typeface="Times New Roman" pitchFamily="18" charset="0"/>
                <a:cs typeface="Times New Roman" pitchFamily="18" charset="0"/>
              </a:rPr>
              <a:t>3/ </a:t>
            </a:r>
            <a:r>
              <a:rPr lang="en-US" dirty="0" err="1">
                <a:solidFill>
                  <a:srgbClr val="0070C0"/>
                </a:solidFill>
                <a:latin typeface="Times New Roman" pitchFamily="18" charset="0"/>
                <a:cs typeface="Times New Roman" pitchFamily="18" charset="0"/>
              </a:rPr>
              <a:t>Lập</a:t>
            </a:r>
            <a:r>
              <a:rPr lang="en-US" dirty="0">
                <a:solidFill>
                  <a:srgbClr val="0070C0"/>
                </a:solidFill>
                <a:latin typeface="Times New Roman" pitchFamily="18" charset="0"/>
                <a:cs typeface="Times New Roman" pitchFamily="18" charset="0"/>
              </a:rPr>
              <a:t> </a:t>
            </a:r>
            <a:r>
              <a:rPr lang="en-US" dirty="0" err="1">
                <a:solidFill>
                  <a:srgbClr val="0070C0"/>
                </a:solidFill>
                <a:latin typeface="Times New Roman" pitchFamily="18" charset="0"/>
                <a:cs typeface="Times New Roman" pitchFamily="18" charset="0"/>
              </a:rPr>
              <a:t>dàn</a:t>
            </a:r>
            <a:r>
              <a:rPr lang="en-US" dirty="0">
                <a:solidFill>
                  <a:srgbClr val="0070C0"/>
                </a:solidFill>
                <a:latin typeface="Times New Roman" pitchFamily="18" charset="0"/>
                <a:cs typeface="Times New Roman" pitchFamily="18" charset="0"/>
              </a:rPr>
              <a:t> ý:</a:t>
            </a:r>
          </a:p>
          <a:p>
            <a:pPr>
              <a:lnSpc>
                <a:spcPct val="150000"/>
              </a:lnSpc>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p>
          <a:p>
            <a:pPr>
              <a:lnSpc>
                <a:spcPct val="150000"/>
              </a:lnSpc>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64249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3"/>
          </p:cNvPr>
          <p:cNvSpPr/>
          <p:nvPr/>
        </p:nvSpPr>
        <p:spPr>
          <a:xfrm>
            <a:off x="-685800" y="45313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89" name="Google Shape;589;p42"/>
          <p:cNvSpPr txBox="1">
            <a:spLocks noGrp="1"/>
          </p:cNvSpPr>
          <p:nvPr>
            <p:ph type="title"/>
          </p:nvPr>
        </p:nvSpPr>
        <p:spPr>
          <a:xfrm>
            <a:off x="120120" y="2405149"/>
            <a:ext cx="1988312" cy="16277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Times New Roman" pitchFamily="18" charset="0"/>
                <a:cs typeface="Times New Roman" pitchFamily="18" charset="0"/>
              </a:rPr>
              <a:t>T</a:t>
            </a:r>
            <a:r>
              <a:rPr lang="en" sz="5400" dirty="0">
                <a:latin typeface="Times New Roman" pitchFamily="18" charset="0"/>
                <a:cs typeface="Times New Roman" pitchFamily="18" charset="0"/>
              </a:rPr>
              <a:t>rước khi viết</a:t>
            </a:r>
            <a:endParaRPr sz="5400" dirty="0">
              <a:latin typeface="Times New Roman" pitchFamily="18" charset="0"/>
              <a:cs typeface="Times New Roman" pitchFamily="18" charset="0"/>
            </a:endParaRPr>
          </a:p>
        </p:txBody>
      </p:sp>
      <p:grpSp>
        <p:nvGrpSpPr>
          <p:cNvPr id="5" name="Group 4">
            <a:extLst>
              <a:ext uri="{FF2B5EF4-FFF2-40B4-BE49-F238E27FC236}">
                <a16:creationId xmlns="" xmlns:a16="http://schemas.microsoft.com/office/drawing/2014/main" id="{DD9A6852-A37F-47C3-8731-C2E049A98940}"/>
              </a:ext>
            </a:extLst>
          </p:cNvPr>
          <p:cNvGrpSpPr/>
          <p:nvPr/>
        </p:nvGrpSpPr>
        <p:grpSpPr>
          <a:xfrm>
            <a:off x="634714" y="658535"/>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nvGrpSpPr>
            <p:cNvPr id="77" name="Google Shape;742;p44">
              <a:extLst>
                <a:ext uri="{FF2B5EF4-FFF2-40B4-BE49-F238E27FC236}">
                  <a16:creationId xmlns=""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9" name="Google Shape;744;p44">
                <a:extLst>
                  <a:ext uri="{FF2B5EF4-FFF2-40B4-BE49-F238E27FC236}">
                    <a16:creationId xmlns=""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0" name="Google Shape;745;p44">
                <a:extLst>
                  <a:ext uri="{FF2B5EF4-FFF2-40B4-BE49-F238E27FC236}">
                    <a16:creationId xmlns=""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1" name="Google Shape;746;p44">
                <a:extLst>
                  <a:ext uri="{FF2B5EF4-FFF2-40B4-BE49-F238E27FC236}">
                    <a16:creationId xmlns=""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2" name="Google Shape;747;p44">
                <a:extLst>
                  <a:ext uri="{FF2B5EF4-FFF2-40B4-BE49-F238E27FC236}">
                    <a16:creationId xmlns=""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3" name="Google Shape;748;p44">
                <a:extLst>
                  <a:ext uri="{FF2B5EF4-FFF2-40B4-BE49-F238E27FC236}">
                    <a16:creationId xmlns=""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sp>
            <p:nvSpPr>
              <p:cNvPr id="84" name="Google Shape;749;p44">
                <a:extLst>
                  <a:ext uri="{FF2B5EF4-FFF2-40B4-BE49-F238E27FC236}">
                    <a16:creationId xmlns=""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5" name="Google Shape;750;p44">
                <a:extLst>
                  <a:ext uri="{FF2B5EF4-FFF2-40B4-BE49-F238E27FC236}">
                    <a16:creationId xmlns=""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6" name="Google Shape;751;p44">
                <a:extLst>
                  <a:ext uri="{FF2B5EF4-FFF2-40B4-BE49-F238E27FC236}">
                    <a16:creationId xmlns=""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7" name="Google Shape;752;p44">
                <a:extLst>
                  <a:ext uri="{FF2B5EF4-FFF2-40B4-BE49-F238E27FC236}">
                    <a16:creationId xmlns=""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8" name="Google Shape;753;p44">
                <a:extLst>
                  <a:ext uri="{FF2B5EF4-FFF2-40B4-BE49-F238E27FC236}">
                    <a16:creationId xmlns=""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9" name="Google Shape;754;p44">
                <a:extLst>
                  <a:ext uri="{FF2B5EF4-FFF2-40B4-BE49-F238E27FC236}">
                    <a16:creationId xmlns=""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0" name="Google Shape;755;p44">
                <a:extLst>
                  <a:ext uri="{FF2B5EF4-FFF2-40B4-BE49-F238E27FC236}">
                    <a16:creationId xmlns=""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cxnSp>
        <p:nvCxnSpPr>
          <p:cNvPr id="10" name="Straight Connector 9">
            <a:extLst>
              <a:ext uri="{FF2B5EF4-FFF2-40B4-BE49-F238E27FC236}">
                <a16:creationId xmlns="" xmlns:a16="http://schemas.microsoft.com/office/drawing/2014/main" id="{A2EFBF5E-CB29-49C1-B5A5-38150A77B212}"/>
              </a:ext>
            </a:extLst>
          </p:cNvPr>
          <p:cNvCxnSpPr>
            <a:cxnSpLocks/>
          </p:cNvCxnSpPr>
          <p:nvPr/>
        </p:nvCxnSpPr>
        <p:spPr>
          <a:xfrm>
            <a:off x="2363258"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Google Shape;589;p42">
            <a:extLst>
              <a:ext uri="{FF2B5EF4-FFF2-40B4-BE49-F238E27FC236}">
                <a16:creationId xmlns="" xmlns:a16="http://schemas.microsoft.com/office/drawing/2014/main" id="{7CCA75DF-E313-4B14-88F0-3AD8A13CE136}"/>
              </a:ext>
            </a:extLst>
          </p:cNvPr>
          <p:cNvSpPr txBox="1">
            <a:spLocks/>
          </p:cNvSpPr>
          <p:nvPr/>
        </p:nvSpPr>
        <p:spPr>
          <a:xfrm>
            <a:off x="3818073" y="469643"/>
            <a:ext cx="4678227" cy="3719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4400" dirty="0">
                <a:solidFill>
                  <a:srgbClr val="FF0000"/>
                </a:solidFill>
                <a:latin typeface="Times New Roman" pitchFamily="18" charset="0"/>
                <a:cs typeface="Times New Roman" pitchFamily="18" charset="0"/>
              </a:rPr>
              <a:t>a/ </a:t>
            </a:r>
            <a:r>
              <a:rPr lang="en-US" sz="4400" dirty="0" err="1">
                <a:solidFill>
                  <a:srgbClr val="FF0000"/>
                </a:solidFill>
                <a:latin typeface="Times New Roman" pitchFamily="18" charset="0"/>
                <a:cs typeface="Times New Roman" pitchFamily="18" charset="0"/>
              </a:rPr>
              <a:t>Lựa</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chọn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đề</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tài</a:t>
            </a:r>
            <a:endParaRPr lang="vi-VN" sz="4400" dirty="0">
              <a:solidFill>
                <a:srgbClr val="FF0000"/>
              </a:solidFill>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96654FD8-41D5-4B88-86F0-718581EC3F95}"/>
              </a:ext>
            </a:extLst>
          </p:cNvPr>
          <p:cNvSpPr txBox="1"/>
          <p:nvPr/>
        </p:nvSpPr>
        <p:spPr>
          <a:xfrm>
            <a:off x="2555895" y="1046837"/>
            <a:ext cx="6340977" cy="954107"/>
          </a:xfrm>
          <a:prstGeom prst="rect">
            <a:avLst/>
          </a:prstGeom>
          <a:noFill/>
        </p:spPr>
        <p:txBody>
          <a:bodyPr wrap="square">
            <a:spAutoFit/>
          </a:bodyPr>
          <a:lstStyle/>
          <a:p>
            <a:pPr marL="0" lvl="0" indent="0" algn="just" rtl="0">
              <a:spcBef>
                <a:spcPts val="0"/>
              </a:spcBef>
              <a:spcAft>
                <a:spcPts val="0"/>
              </a:spcAft>
              <a:buNone/>
            </a:pPr>
            <a:r>
              <a:rPr lang="en-US" sz="2800" dirty="0">
                <a:solidFill>
                  <a:srgbClr val="0070C0"/>
                </a:solidFill>
                <a:latin typeface="Times New Roman" pitchFamily="18" charset="0"/>
                <a:cs typeface="Times New Roman" pitchFamily="18" charset="0"/>
              </a:rPr>
              <a:t>- </a:t>
            </a:r>
            <a:r>
              <a:rPr lang="vi-VN" sz="2800" dirty="0">
                <a:solidFill>
                  <a:srgbClr val="0070C0"/>
                </a:solidFill>
                <a:latin typeface="Times New Roman" pitchFamily="18" charset="0"/>
                <a:cs typeface="Times New Roman" pitchFamily="18" charset="0"/>
              </a:rPr>
              <a:t>Mục đích: </a:t>
            </a:r>
            <a:r>
              <a:rPr lang="en-US" sz="2800" dirty="0">
                <a:latin typeface="Times New Roman" pitchFamily="18" charset="0"/>
                <a:cs typeface="Times New Roman" pitchFamily="18" charset="0"/>
              </a:rPr>
              <a:t>K</a:t>
            </a:r>
            <a:r>
              <a:rPr lang="vi-VN" sz="2800" dirty="0">
                <a:latin typeface="Times New Roman" pitchFamily="18" charset="0"/>
                <a:cs typeface="Times New Roman" pitchFamily="18" charset="0"/>
              </a:rPr>
              <a:t>ể về 1 trải nghiệm cá nhân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với người </a:t>
            </a:r>
            <a:r>
              <a:rPr lang="en-US" sz="2800" dirty="0" err="1">
                <a:latin typeface="Times New Roman" pitchFamily="18" charset="0"/>
                <a:cs typeface="Times New Roman" pitchFamily="18" charset="0"/>
              </a:rPr>
              <a:t>đọc</a:t>
            </a:r>
            <a:endParaRPr lang="vi-VN" sz="2800" dirty="0">
              <a:latin typeface="Times New Roman" pitchFamily="18" charset="0"/>
              <a:cs typeface="Times New Roman" pitchFamily="18" charset="0"/>
            </a:endParaRPr>
          </a:p>
        </p:txBody>
      </p:sp>
      <p:sp>
        <p:nvSpPr>
          <p:cNvPr id="39" name="TextBox 38">
            <a:extLst>
              <a:ext uri="{FF2B5EF4-FFF2-40B4-BE49-F238E27FC236}">
                <a16:creationId xmlns="" xmlns:a16="http://schemas.microsoft.com/office/drawing/2014/main" id="{B58E7940-FCAF-470A-824E-73194408138B}"/>
              </a:ext>
            </a:extLst>
          </p:cNvPr>
          <p:cNvSpPr txBox="1"/>
          <p:nvPr/>
        </p:nvSpPr>
        <p:spPr>
          <a:xfrm>
            <a:off x="2555894" y="2085759"/>
            <a:ext cx="6340977" cy="1384995"/>
          </a:xfrm>
          <a:prstGeom prst="rect">
            <a:avLst/>
          </a:prstGeom>
          <a:noFill/>
        </p:spPr>
        <p:txBody>
          <a:bodyPr wrap="square">
            <a:spAutoFit/>
          </a:bodyPr>
          <a:lstStyle/>
          <a:p>
            <a:pPr marL="0" lvl="0" indent="0" algn="just" rtl="0">
              <a:spcBef>
                <a:spcPts val="0"/>
              </a:spcBef>
              <a:spcAft>
                <a:spcPts val="0"/>
              </a:spcAft>
              <a:buNone/>
            </a:pPr>
            <a:r>
              <a:rPr lang="en-US" sz="2800" dirty="0">
                <a:solidFill>
                  <a:srgbClr val="0070C0"/>
                </a:solidFill>
                <a:latin typeface="Times New Roman" pitchFamily="18" charset="0"/>
                <a:cs typeface="Times New Roman" pitchFamily="18" charset="0"/>
              </a:rPr>
              <a:t>- </a:t>
            </a:r>
            <a:r>
              <a:rPr lang="vi-VN" sz="2800" dirty="0">
                <a:solidFill>
                  <a:srgbClr val="0070C0"/>
                </a:solidFill>
                <a:latin typeface="Times New Roman" pitchFamily="18" charset="0"/>
                <a:cs typeface="Times New Roman" pitchFamily="18" charset="0"/>
              </a:rPr>
              <a:t>Người đọc: </a:t>
            </a:r>
            <a:r>
              <a:rPr lang="en-US" sz="2800" dirty="0">
                <a:latin typeface="Times New Roman" pitchFamily="18" charset="0"/>
                <a:cs typeface="Times New Roman" pitchFamily="18" charset="0"/>
              </a:rPr>
              <a:t>T</a:t>
            </a:r>
            <a:r>
              <a:rPr lang="vi-VN" sz="2800" dirty="0">
                <a:latin typeface="Times New Roman" pitchFamily="18" charset="0"/>
                <a:cs typeface="Times New Roman" pitchFamily="18" charset="0"/>
              </a:rPr>
              <a:t>hầy cô, bạn bè, người th</a:t>
            </a:r>
            <a:r>
              <a:rPr lang="en-US" sz="2800" dirty="0">
                <a:latin typeface="Times New Roman" pitchFamily="18" charset="0"/>
                <a:cs typeface="Times New Roman" pitchFamily="18" charset="0"/>
              </a:rPr>
              <a:t>â</a:t>
            </a:r>
            <a:r>
              <a:rPr lang="vi-VN" sz="2800" dirty="0">
                <a:latin typeface="Times New Roman" pitchFamily="18" charset="0"/>
                <a:cs typeface="Times New Roman" pitchFamily="18" charset="0"/>
              </a:rPr>
              <a:t>n, những người quan tâm đến  trải nghiệm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vi-VN" sz="2800" dirty="0">
              <a:latin typeface="Times New Roman" pitchFamily="18" charset="0"/>
              <a:cs typeface="Times New Roman" pitchFamily="18" charset="0"/>
            </a:endParaRPr>
          </a:p>
        </p:txBody>
      </p:sp>
      <p:sp>
        <p:nvSpPr>
          <p:cNvPr id="40" name="TextBox 39">
            <a:extLst>
              <a:ext uri="{FF2B5EF4-FFF2-40B4-BE49-F238E27FC236}">
                <a16:creationId xmlns="" xmlns:a16="http://schemas.microsoft.com/office/drawing/2014/main" id="{4556AEB3-17CF-4927-8DDA-F313F3772346}"/>
              </a:ext>
            </a:extLst>
          </p:cNvPr>
          <p:cNvSpPr txBox="1"/>
          <p:nvPr/>
        </p:nvSpPr>
        <p:spPr>
          <a:xfrm>
            <a:off x="2555894" y="3626692"/>
            <a:ext cx="6340977" cy="1384995"/>
          </a:xfrm>
          <a:prstGeom prst="rect">
            <a:avLst/>
          </a:prstGeom>
          <a:noFill/>
        </p:spPr>
        <p:txBody>
          <a:bodyPr wrap="square">
            <a:spAutoFit/>
          </a:bodyPr>
          <a:lstStyle/>
          <a:p>
            <a:pPr marL="0" lvl="0" indent="0" algn="just" rtl="0">
              <a:spcBef>
                <a:spcPts val="0"/>
              </a:spcBef>
              <a:spcAft>
                <a:spcPts val="0"/>
              </a:spcAft>
              <a:buNone/>
            </a:pP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Đề</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tài</a:t>
            </a:r>
            <a:r>
              <a:rPr lang="en-US" sz="2800" dirty="0">
                <a:solidFill>
                  <a:srgbClr val="0070C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Lựa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e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26102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36" grpId="0"/>
      <p:bldP spid="37" grpId="0"/>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pSp>
        <p:nvGrpSpPr>
          <p:cNvPr id="11" name="Group 10">
            <a:extLst>
              <a:ext uri="{FF2B5EF4-FFF2-40B4-BE49-F238E27FC236}">
                <a16:creationId xmlns="" xmlns:a16="http://schemas.microsoft.com/office/drawing/2014/main" id="{5959DD23-E771-4D1A-B755-14C860854817}"/>
              </a:ext>
            </a:extLst>
          </p:cNvPr>
          <p:cNvGrpSpPr/>
          <p:nvPr/>
        </p:nvGrpSpPr>
        <p:grpSpPr>
          <a:xfrm>
            <a:off x="4312894" y="1729730"/>
            <a:ext cx="3183651" cy="2820596"/>
            <a:chOff x="4312894" y="1729730"/>
            <a:chExt cx="3183651" cy="2820596"/>
          </a:xfrm>
        </p:grpSpPr>
        <p:sp>
          <p:nvSpPr>
            <p:cNvPr id="8" name="Hexagon 7">
              <a:extLst>
                <a:ext uri="{FF2B5EF4-FFF2-40B4-BE49-F238E27FC236}">
                  <a16:creationId xmlns="" xmlns:a16="http://schemas.microsoft.com/office/drawing/2014/main" id="{14F8BF87-739B-4D2A-8A71-48C7192DA1AE}"/>
                </a:ext>
              </a:extLst>
            </p:cNvPr>
            <p:cNvSpPr/>
            <p:nvPr/>
          </p:nvSpPr>
          <p:spPr>
            <a:xfrm rot="1617718">
              <a:off x="4312894" y="1729730"/>
              <a:ext cx="3183651" cy="2820596"/>
            </a:xfrm>
            <a:prstGeom prst="hexagon">
              <a:avLst>
                <a:gd name="adj" fmla="val 28079"/>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8E77C0C0-F509-490D-9DCF-5A022D13EF0A}"/>
                </a:ext>
              </a:extLst>
            </p:cNvPr>
            <p:cNvSpPr txBox="1"/>
            <p:nvPr/>
          </p:nvSpPr>
          <p:spPr>
            <a:xfrm flipH="1">
              <a:off x="5253706" y="2816373"/>
              <a:ext cx="1429688" cy="584775"/>
            </a:xfrm>
            <a:prstGeom prst="rect">
              <a:avLst/>
            </a:prstGeom>
            <a:noFill/>
          </p:spPr>
          <p:txBody>
            <a:bodyPr wrap="square" rtlCol="0">
              <a:spAutoFit/>
            </a:bodyPr>
            <a:lstStyle/>
            <a:p>
              <a:r>
                <a:rPr lang="en-US" sz="3200" dirty="0">
                  <a:solidFill>
                    <a:srgbClr val="FF0000"/>
                  </a:solidFill>
                  <a:latin typeface="Times New Roman" pitchFamily="18" charset="0"/>
                  <a:cs typeface="Times New Roman" pitchFamily="18" charset="0"/>
                </a:rPr>
                <a:t>5W1H</a:t>
              </a:r>
            </a:p>
          </p:txBody>
        </p:sp>
      </p:grpSp>
      <p:sp>
        <p:nvSpPr>
          <p:cNvPr id="588" name="Google Shape;588;p42">
            <a:hlinkClick r:id="rId3"/>
          </p:cNvPr>
          <p:cNvSpPr/>
          <p:nvPr/>
        </p:nvSpPr>
        <p:spPr>
          <a:xfrm>
            <a:off x="-685800" y="45313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89" name="Google Shape;589;p42"/>
          <p:cNvSpPr txBox="1">
            <a:spLocks noGrp="1"/>
          </p:cNvSpPr>
          <p:nvPr>
            <p:ph type="title"/>
          </p:nvPr>
        </p:nvSpPr>
        <p:spPr>
          <a:xfrm>
            <a:off x="120120" y="2405149"/>
            <a:ext cx="1988312" cy="16277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Times New Roman" pitchFamily="18" charset="0"/>
                <a:cs typeface="Times New Roman" pitchFamily="18" charset="0"/>
              </a:rPr>
              <a:t>T</a:t>
            </a:r>
            <a:r>
              <a:rPr lang="en" sz="5400" dirty="0">
                <a:latin typeface="Times New Roman" pitchFamily="18" charset="0"/>
                <a:cs typeface="Times New Roman" pitchFamily="18" charset="0"/>
              </a:rPr>
              <a:t>rước khi viết</a:t>
            </a:r>
            <a:endParaRPr sz="5400" dirty="0">
              <a:latin typeface="Times New Roman" pitchFamily="18" charset="0"/>
              <a:cs typeface="Times New Roman" pitchFamily="18" charset="0"/>
            </a:endParaRPr>
          </a:p>
        </p:txBody>
      </p:sp>
      <p:grpSp>
        <p:nvGrpSpPr>
          <p:cNvPr id="5" name="Group 4">
            <a:extLst>
              <a:ext uri="{FF2B5EF4-FFF2-40B4-BE49-F238E27FC236}">
                <a16:creationId xmlns="" xmlns:a16="http://schemas.microsoft.com/office/drawing/2014/main" id="{DD9A6852-A37F-47C3-8731-C2E049A98940}"/>
              </a:ext>
            </a:extLst>
          </p:cNvPr>
          <p:cNvGrpSpPr/>
          <p:nvPr/>
        </p:nvGrpSpPr>
        <p:grpSpPr>
          <a:xfrm>
            <a:off x="671767" y="529339"/>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nvGrpSpPr>
            <p:cNvPr id="77" name="Google Shape;742;p44">
              <a:extLst>
                <a:ext uri="{FF2B5EF4-FFF2-40B4-BE49-F238E27FC236}">
                  <a16:creationId xmlns=""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9" name="Google Shape;744;p44">
                <a:extLst>
                  <a:ext uri="{FF2B5EF4-FFF2-40B4-BE49-F238E27FC236}">
                    <a16:creationId xmlns=""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0" name="Google Shape;745;p44">
                <a:extLst>
                  <a:ext uri="{FF2B5EF4-FFF2-40B4-BE49-F238E27FC236}">
                    <a16:creationId xmlns=""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1" name="Google Shape;746;p44">
                <a:extLst>
                  <a:ext uri="{FF2B5EF4-FFF2-40B4-BE49-F238E27FC236}">
                    <a16:creationId xmlns=""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2" name="Google Shape;747;p44">
                <a:extLst>
                  <a:ext uri="{FF2B5EF4-FFF2-40B4-BE49-F238E27FC236}">
                    <a16:creationId xmlns=""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3" name="Google Shape;748;p44">
                <a:extLst>
                  <a:ext uri="{FF2B5EF4-FFF2-40B4-BE49-F238E27FC236}">
                    <a16:creationId xmlns=""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sp>
            <p:nvSpPr>
              <p:cNvPr id="84" name="Google Shape;749;p44">
                <a:extLst>
                  <a:ext uri="{FF2B5EF4-FFF2-40B4-BE49-F238E27FC236}">
                    <a16:creationId xmlns=""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5" name="Google Shape;750;p44">
                <a:extLst>
                  <a:ext uri="{FF2B5EF4-FFF2-40B4-BE49-F238E27FC236}">
                    <a16:creationId xmlns=""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6" name="Google Shape;751;p44">
                <a:extLst>
                  <a:ext uri="{FF2B5EF4-FFF2-40B4-BE49-F238E27FC236}">
                    <a16:creationId xmlns=""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7" name="Google Shape;752;p44">
                <a:extLst>
                  <a:ext uri="{FF2B5EF4-FFF2-40B4-BE49-F238E27FC236}">
                    <a16:creationId xmlns=""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8" name="Google Shape;753;p44">
                <a:extLst>
                  <a:ext uri="{FF2B5EF4-FFF2-40B4-BE49-F238E27FC236}">
                    <a16:creationId xmlns=""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9" name="Google Shape;754;p44">
                <a:extLst>
                  <a:ext uri="{FF2B5EF4-FFF2-40B4-BE49-F238E27FC236}">
                    <a16:creationId xmlns=""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0" name="Google Shape;755;p44">
                <a:extLst>
                  <a:ext uri="{FF2B5EF4-FFF2-40B4-BE49-F238E27FC236}">
                    <a16:creationId xmlns=""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cxnSp>
        <p:nvCxnSpPr>
          <p:cNvPr id="10" name="Straight Connector 9">
            <a:extLst>
              <a:ext uri="{FF2B5EF4-FFF2-40B4-BE49-F238E27FC236}">
                <a16:creationId xmlns="" xmlns:a16="http://schemas.microsoft.com/office/drawing/2014/main" id="{A2EFBF5E-CB29-49C1-B5A5-38150A77B212}"/>
              </a:ext>
            </a:extLst>
          </p:cNvPr>
          <p:cNvCxnSpPr>
            <a:cxnSpLocks/>
          </p:cNvCxnSpPr>
          <p:nvPr/>
        </p:nvCxnSpPr>
        <p:spPr>
          <a:xfrm>
            <a:off x="2363258"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Google Shape;589;p42">
            <a:extLst>
              <a:ext uri="{FF2B5EF4-FFF2-40B4-BE49-F238E27FC236}">
                <a16:creationId xmlns="" xmlns:a16="http://schemas.microsoft.com/office/drawing/2014/main" id="{7CCA75DF-E313-4B14-88F0-3AD8A13CE136}"/>
              </a:ext>
            </a:extLst>
          </p:cNvPr>
          <p:cNvSpPr txBox="1">
            <a:spLocks/>
          </p:cNvSpPr>
          <p:nvPr/>
        </p:nvSpPr>
        <p:spPr>
          <a:xfrm>
            <a:off x="3818073" y="469643"/>
            <a:ext cx="3526445" cy="3719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4400" dirty="0">
                <a:solidFill>
                  <a:srgbClr val="FF0000"/>
                </a:solidFill>
                <a:latin typeface="Times New Roman" pitchFamily="18" charset="0"/>
                <a:cs typeface="Times New Roman" pitchFamily="18" charset="0"/>
              </a:rPr>
              <a:t>b/ </a:t>
            </a:r>
            <a:r>
              <a:rPr lang="en-US" sz="4400" dirty="0" err="1">
                <a:solidFill>
                  <a:srgbClr val="FF0000"/>
                </a:solidFill>
                <a:latin typeface="Times New Roman" pitchFamily="18" charset="0"/>
                <a:cs typeface="Times New Roman" pitchFamily="18" charset="0"/>
              </a:rPr>
              <a:t>Tìm</a:t>
            </a:r>
            <a:r>
              <a:rPr lang="en-US" sz="4400" dirty="0">
                <a:solidFill>
                  <a:srgbClr val="FF0000"/>
                </a:solidFill>
                <a:latin typeface="Times New Roman" pitchFamily="18" charset="0"/>
                <a:cs typeface="Times New Roman" pitchFamily="18" charset="0"/>
              </a:rPr>
              <a:t> ý</a:t>
            </a:r>
            <a:endParaRPr lang="vi-VN" sz="4400" dirty="0">
              <a:solidFill>
                <a:srgbClr val="FF0000"/>
              </a:solidFill>
              <a:latin typeface="Times New Roman" pitchFamily="18" charset="0"/>
              <a:cs typeface="Times New Roman" pitchFamily="18" charset="0"/>
            </a:endParaRPr>
          </a:p>
        </p:txBody>
      </p:sp>
      <p:grpSp>
        <p:nvGrpSpPr>
          <p:cNvPr id="7" name="Group 6">
            <a:extLst>
              <a:ext uri="{FF2B5EF4-FFF2-40B4-BE49-F238E27FC236}">
                <a16:creationId xmlns="" xmlns:a16="http://schemas.microsoft.com/office/drawing/2014/main" id="{53BAE88F-9DBF-4346-9CBF-FF3264241DF8}"/>
              </a:ext>
            </a:extLst>
          </p:cNvPr>
          <p:cNvGrpSpPr/>
          <p:nvPr/>
        </p:nvGrpSpPr>
        <p:grpSpPr>
          <a:xfrm>
            <a:off x="6597976" y="1657800"/>
            <a:ext cx="1219200" cy="1403739"/>
            <a:chOff x="6597976" y="1657800"/>
            <a:chExt cx="1219200" cy="1403739"/>
          </a:xfrm>
        </p:grpSpPr>
        <p:sp>
          <p:nvSpPr>
            <p:cNvPr id="24" name="Oval 23">
              <a:extLst>
                <a:ext uri="{FF2B5EF4-FFF2-40B4-BE49-F238E27FC236}">
                  <a16:creationId xmlns="" xmlns:a16="http://schemas.microsoft.com/office/drawing/2014/main" id="{00EC2147-599D-4B3E-A6B4-0B870DD08AC9}"/>
                </a:ext>
              </a:extLst>
            </p:cNvPr>
            <p:cNvSpPr/>
            <p:nvPr/>
          </p:nvSpPr>
          <p:spPr>
            <a:xfrm>
              <a:off x="6597976" y="1657800"/>
              <a:ext cx="1219200" cy="12287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Times New Roman" pitchFamily="18" charset="0"/>
                <a:cs typeface="Times New Roman" pitchFamily="18" charset="0"/>
              </a:endParaRPr>
            </a:p>
          </p:txBody>
        </p:sp>
        <p:sp>
          <p:nvSpPr>
            <p:cNvPr id="26" name="TextBox 25">
              <a:extLst>
                <a:ext uri="{FF2B5EF4-FFF2-40B4-BE49-F238E27FC236}">
                  <a16:creationId xmlns="" xmlns:a16="http://schemas.microsoft.com/office/drawing/2014/main" id="{57A22537-5FC7-4209-86B9-2CCEE673966D}"/>
                </a:ext>
              </a:extLst>
            </p:cNvPr>
            <p:cNvSpPr txBox="1"/>
            <p:nvPr/>
          </p:nvSpPr>
          <p:spPr>
            <a:xfrm>
              <a:off x="6597976" y="2015099"/>
              <a:ext cx="1219200" cy="1046440"/>
            </a:xfrm>
            <a:prstGeom prst="rect">
              <a:avLst/>
            </a:prstGeom>
            <a:noFill/>
          </p:spPr>
          <p:txBody>
            <a:bodyPr wrap="square">
              <a:spAutoFit/>
            </a:bodyPr>
            <a:lstStyle/>
            <a:p>
              <a:pPr algn="ctr"/>
              <a:r>
                <a:rPr lang="en-US" sz="2400" dirty="0">
                  <a:solidFill>
                    <a:schemeClr val="bg1"/>
                  </a:solidFill>
                  <a:latin typeface="Times New Roman" pitchFamily="18" charset="0"/>
                  <a:cs typeface="Times New Roman" pitchFamily="18" charset="0"/>
                </a:rPr>
                <a:t>WHERE</a:t>
              </a:r>
            </a:p>
            <a:p>
              <a:pPr algn="ctr"/>
              <a:r>
                <a:rPr lang="en-US" dirty="0">
                  <a:solidFill>
                    <a:schemeClr val="tx1"/>
                  </a:solidFill>
                  <a:latin typeface="Times New Roman" pitchFamily="18" charset="0"/>
                  <a:cs typeface="Times New Roman" pitchFamily="18" charset="0"/>
                </a:rPr>
                <a:t>(Ở </a:t>
              </a:r>
              <a:r>
                <a:rPr lang="en-US" dirty="0" err="1">
                  <a:solidFill>
                    <a:schemeClr val="tx1"/>
                  </a:solidFill>
                  <a:latin typeface="Times New Roman" pitchFamily="18" charset="0"/>
                  <a:cs typeface="Times New Roman" pitchFamily="18" charset="0"/>
                </a:rPr>
                <a:t>đâu</a:t>
              </a:r>
              <a:r>
                <a:rPr lang="en-US" dirty="0">
                  <a:solidFill>
                    <a:schemeClr val="tx1"/>
                  </a:solidFill>
                  <a:latin typeface="Times New Roman" pitchFamily="18" charset="0"/>
                  <a:cs typeface="Times New Roman" pitchFamily="18" charset="0"/>
                </a:rPr>
                <a:t>?)</a:t>
              </a:r>
            </a:p>
          </p:txBody>
        </p:sp>
      </p:grpSp>
      <p:grpSp>
        <p:nvGrpSpPr>
          <p:cNvPr id="6" name="Group 5">
            <a:extLst>
              <a:ext uri="{FF2B5EF4-FFF2-40B4-BE49-F238E27FC236}">
                <a16:creationId xmlns="" xmlns:a16="http://schemas.microsoft.com/office/drawing/2014/main" id="{04B1E787-880A-4E2A-9A36-3C9E24152559}"/>
              </a:ext>
            </a:extLst>
          </p:cNvPr>
          <p:cNvGrpSpPr/>
          <p:nvPr/>
        </p:nvGrpSpPr>
        <p:grpSpPr>
          <a:xfrm>
            <a:off x="5159023" y="927993"/>
            <a:ext cx="1429688" cy="1228732"/>
            <a:chOff x="5159023" y="927993"/>
            <a:chExt cx="1429688" cy="1228732"/>
          </a:xfrm>
        </p:grpSpPr>
        <p:sp>
          <p:nvSpPr>
            <p:cNvPr id="2" name="Oval 1">
              <a:extLst>
                <a:ext uri="{FF2B5EF4-FFF2-40B4-BE49-F238E27FC236}">
                  <a16:creationId xmlns="" xmlns:a16="http://schemas.microsoft.com/office/drawing/2014/main" id="{5BE32297-5476-4B82-A863-5FF60F1815CD}"/>
                </a:ext>
              </a:extLst>
            </p:cNvPr>
            <p:cNvSpPr/>
            <p:nvPr/>
          </p:nvSpPr>
          <p:spPr>
            <a:xfrm>
              <a:off x="5230399" y="927993"/>
              <a:ext cx="1272000" cy="1228732"/>
            </a:xfrm>
            <a:prstGeom prst="ellipse">
              <a:avLst/>
            </a:prstGeom>
            <a:solidFill>
              <a:srgbClr val="B3D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 xmlns:a16="http://schemas.microsoft.com/office/drawing/2014/main" id="{694244A5-1D12-45CA-8311-C88DD6B7972D}"/>
                </a:ext>
              </a:extLst>
            </p:cNvPr>
            <p:cNvSpPr txBox="1"/>
            <p:nvPr/>
          </p:nvSpPr>
          <p:spPr>
            <a:xfrm>
              <a:off x="5159023" y="1241256"/>
              <a:ext cx="1429688" cy="677108"/>
            </a:xfrm>
            <a:prstGeom prst="rect">
              <a:avLst/>
            </a:prstGeom>
            <a:noFill/>
          </p:spPr>
          <p:txBody>
            <a:bodyPr wrap="square">
              <a:spAutoFit/>
            </a:bodyPr>
            <a:lstStyle/>
            <a:p>
              <a:pPr algn="ctr"/>
              <a:r>
                <a:rPr lang="en-US" sz="2400" dirty="0">
                  <a:solidFill>
                    <a:schemeClr val="bg1"/>
                  </a:solidFill>
                  <a:latin typeface="Times New Roman" pitchFamily="18" charset="0"/>
                  <a:cs typeface="Times New Roman" pitchFamily="18" charset="0"/>
                </a:rPr>
                <a:t>WHEN</a:t>
              </a:r>
            </a:p>
            <a:p>
              <a:pPr algn="ctr"/>
              <a:r>
                <a:rPr lang="en-US" sz="1400" dirty="0">
                  <a:solidFill>
                    <a:schemeClr val="tx1"/>
                  </a:solidFill>
                  <a:latin typeface="Times New Roman" pitchFamily="18" charset="0"/>
                  <a:cs typeface="Times New Roman" pitchFamily="18" charset="0"/>
                </a:rPr>
                <a:t>(Khi </a:t>
              </a:r>
              <a:r>
                <a:rPr lang="en-US" sz="1400" dirty="0" err="1">
                  <a:solidFill>
                    <a:schemeClr val="tx1"/>
                  </a:solidFill>
                  <a:latin typeface="Times New Roman" pitchFamily="18" charset="0"/>
                  <a:cs typeface="Times New Roman" pitchFamily="18" charset="0"/>
                </a:rPr>
                <a:t>nào</a:t>
              </a:r>
              <a:r>
                <a:rPr lang="en-US" sz="1400" dirty="0">
                  <a:solidFill>
                    <a:schemeClr val="tx1"/>
                  </a:solidFill>
                  <a:latin typeface="Times New Roman" pitchFamily="18" charset="0"/>
                  <a:cs typeface="Times New Roman" pitchFamily="18" charset="0"/>
                </a:rPr>
                <a:t>?)</a:t>
              </a:r>
            </a:p>
          </p:txBody>
        </p:sp>
      </p:grpSp>
      <p:grpSp>
        <p:nvGrpSpPr>
          <p:cNvPr id="31" name="Group 30">
            <a:extLst>
              <a:ext uri="{FF2B5EF4-FFF2-40B4-BE49-F238E27FC236}">
                <a16:creationId xmlns="" xmlns:a16="http://schemas.microsoft.com/office/drawing/2014/main" id="{CA642B7E-F698-4F6C-9124-F7916B044C9B}"/>
              </a:ext>
            </a:extLst>
          </p:cNvPr>
          <p:cNvGrpSpPr/>
          <p:nvPr/>
        </p:nvGrpSpPr>
        <p:grpSpPr>
          <a:xfrm>
            <a:off x="6597976" y="3168030"/>
            <a:ext cx="1219200" cy="1228732"/>
            <a:chOff x="6597976" y="1657800"/>
            <a:chExt cx="1219200" cy="1228732"/>
          </a:xfrm>
        </p:grpSpPr>
        <p:sp>
          <p:nvSpPr>
            <p:cNvPr id="32" name="Oval 31">
              <a:extLst>
                <a:ext uri="{FF2B5EF4-FFF2-40B4-BE49-F238E27FC236}">
                  <a16:creationId xmlns="" xmlns:a16="http://schemas.microsoft.com/office/drawing/2014/main" id="{CB70DC86-90C2-45FC-A03D-E22FC6FA82FD}"/>
                </a:ext>
              </a:extLst>
            </p:cNvPr>
            <p:cNvSpPr/>
            <p:nvPr/>
          </p:nvSpPr>
          <p:spPr>
            <a:xfrm>
              <a:off x="6597976" y="1657800"/>
              <a:ext cx="1219200" cy="12287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Times New Roman" pitchFamily="18" charset="0"/>
                <a:cs typeface="Times New Roman" pitchFamily="18" charset="0"/>
              </a:endParaRPr>
            </a:p>
          </p:txBody>
        </p:sp>
        <p:sp>
          <p:nvSpPr>
            <p:cNvPr id="33" name="TextBox 32">
              <a:extLst>
                <a:ext uri="{FF2B5EF4-FFF2-40B4-BE49-F238E27FC236}">
                  <a16:creationId xmlns="" xmlns:a16="http://schemas.microsoft.com/office/drawing/2014/main" id="{6B18E940-F327-4161-8EF3-C53CF453D051}"/>
                </a:ext>
              </a:extLst>
            </p:cNvPr>
            <p:cNvSpPr txBox="1"/>
            <p:nvPr/>
          </p:nvSpPr>
          <p:spPr>
            <a:xfrm>
              <a:off x="6597976" y="2015099"/>
              <a:ext cx="1219200" cy="677108"/>
            </a:xfrm>
            <a:prstGeom prst="rect">
              <a:avLst/>
            </a:prstGeom>
            <a:noFill/>
          </p:spPr>
          <p:txBody>
            <a:bodyPr wrap="square">
              <a:spAutoFit/>
            </a:bodyPr>
            <a:lstStyle/>
            <a:p>
              <a:pPr algn="ctr"/>
              <a:r>
                <a:rPr lang="en-US" sz="2400" dirty="0">
                  <a:solidFill>
                    <a:schemeClr val="bg1"/>
                  </a:solidFill>
                  <a:latin typeface="Times New Roman" pitchFamily="18" charset="0"/>
                  <a:cs typeface="Times New Roman" pitchFamily="18" charset="0"/>
                </a:rPr>
                <a:t>WHO</a:t>
              </a:r>
            </a:p>
            <a:p>
              <a:pPr algn="ctr"/>
              <a:r>
                <a:rPr lang="en-US" dirty="0">
                  <a:solidFill>
                    <a:schemeClr val="tx1"/>
                  </a:solidFill>
                  <a:latin typeface="Times New Roman" pitchFamily="18" charset="0"/>
                  <a:cs typeface="Times New Roman" pitchFamily="18" charset="0"/>
                </a:rPr>
                <a:t>(Ai?)</a:t>
              </a:r>
            </a:p>
          </p:txBody>
        </p:sp>
      </p:grpSp>
      <p:grpSp>
        <p:nvGrpSpPr>
          <p:cNvPr id="34" name="Group 33">
            <a:extLst>
              <a:ext uri="{FF2B5EF4-FFF2-40B4-BE49-F238E27FC236}">
                <a16:creationId xmlns="" xmlns:a16="http://schemas.microsoft.com/office/drawing/2014/main" id="{EB568430-1304-4897-9B59-3DCD88F9FCE5}"/>
              </a:ext>
            </a:extLst>
          </p:cNvPr>
          <p:cNvGrpSpPr/>
          <p:nvPr/>
        </p:nvGrpSpPr>
        <p:grpSpPr>
          <a:xfrm>
            <a:off x="5201358" y="3838290"/>
            <a:ext cx="1219200" cy="1228732"/>
            <a:chOff x="6597976" y="1657800"/>
            <a:chExt cx="1219200" cy="1228732"/>
          </a:xfrm>
        </p:grpSpPr>
        <p:sp>
          <p:nvSpPr>
            <p:cNvPr id="35" name="Oval 34">
              <a:extLst>
                <a:ext uri="{FF2B5EF4-FFF2-40B4-BE49-F238E27FC236}">
                  <a16:creationId xmlns="" xmlns:a16="http://schemas.microsoft.com/office/drawing/2014/main" id="{8C36BC16-845E-447E-808C-8A12C2E25C5A}"/>
                </a:ext>
              </a:extLst>
            </p:cNvPr>
            <p:cNvSpPr/>
            <p:nvPr/>
          </p:nvSpPr>
          <p:spPr>
            <a:xfrm>
              <a:off x="6597976" y="1657800"/>
              <a:ext cx="1219200" cy="1228732"/>
            </a:xfrm>
            <a:prstGeom prst="ellipse">
              <a:avLst/>
            </a:prstGeom>
            <a:solidFill>
              <a:srgbClr val="FFB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9242F2A4-D762-4365-8D86-791F3BDB57C3}"/>
                </a:ext>
              </a:extLst>
            </p:cNvPr>
            <p:cNvSpPr txBox="1"/>
            <p:nvPr/>
          </p:nvSpPr>
          <p:spPr>
            <a:xfrm>
              <a:off x="6597976" y="2015099"/>
              <a:ext cx="1219200" cy="677108"/>
            </a:xfrm>
            <a:prstGeom prst="rect">
              <a:avLst/>
            </a:prstGeom>
            <a:noFill/>
          </p:spPr>
          <p:txBody>
            <a:bodyPr wrap="square">
              <a:spAutoFit/>
            </a:bodyPr>
            <a:lstStyle/>
            <a:p>
              <a:pPr algn="ctr"/>
              <a:r>
                <a:rPr lang="en-US" sz="2400" dirty="0">
                  <a:solidFill>
                    <a:schemeClr val="bg1"/>
                  </a:solidFill>
                  <a:latin typeface="Times New Roman" pitchFamily="18" charset="0"/>
                  <a:cs typeface="Times New Roman" pitchFamily="18" charset="0"/>
                </a:rPr>
                <a:t>WHAT</a:t>
              </a:r>
            </a:p>
            <a:p>
              <a:pPr algn="ctr"/>
              <a:r>
                <a:rPr lang="en-US" dirty="0">
                  <a:solidFill>
                    <a:schemeClr val="tx1"/>
                  </a:solidFill>
                  <a:latin typeface="Times New Roman" pitchFamily="18" charset="0"/>
                  <a:cs typeface="Times New Roman" pitchFamily="18" charset="0"/>
                </a:rPr>
                <a:t>(</a:t>
              </a:r>
              <a:r>
                <a:rPr lang="en-US" dirty="0" err="1">
                  <a:solidFill>
                    <a:schemeClr val="tx1"/>
                  </a:solidFill>
                  <a:latin typeface="Times New Roman" pitchFamily="18" charset="0"/>
                  <a:cs typeface="Times New Roman" pitchFamily="18" charset="0"/>
                </a:rPr>
                <a:t>Cái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a:t>
              </a:r>
              <a:r>
                <a:rPr lang="en-US" dirty="0">
                  <a:solidFill>
                    <a:schemeClr val="tx1"/>
                  </a:solidFill>
                  <a:latin typeface="Times New Roman" pitchFamily="18" charset="0"/>
                  <a:cs typeface="Times New Roman" pitchFamily="18" charset="0"/>
                </a:rPr>
                <a:t>?)</a:t>
              </a:r>
            </a:p>
          </p:txBody>
        </p:sp>
      </p:grpSp>
      <p:grpSp>
        <p:nvGrpSpPr>
          <p:cNvPr id="38" name="Group 37">
            <a:extLst>
              <a:ext uri="{FF2B5EF4-FFF2-40B4-BE49-F238E27FC236}">
                <a16:creationId xmlns="" xmlns:a16="http://schemas.microsoft.com/office/drawing/2014/main" id="{DE1C7202-ACF5-4AB5-AC17-ED09C4F8A3AE}"/>
              </a:ext>
            </a:extLst>
          </p:cNvPr>
          <p:cNvGrpSpPr/>
          <p:nvPr/>
        </p:nvGrpSpPr>
        <p:grpSpPr>
          <a:xfrm>
            <a:off x="3872260" y="3168030"/>
            <a:ext cx="1219200" cy="1228732"/>
            <a:chOff x="6597976" y="1657800"/>
            <a:chExt cx="1219200" cy="1228732"/>
          </a:xfrm>
        </p:grpSpPr>
        <p:sp>
          <p:nvSpPr>
            <p:cNvPr id="39" name="Oval 38">
              <a:extLst>
                <a:ext uri="{FF2B5EF4-FFF2-40B4-BE49-F238E27FC236}">
                  <a16:creationId xmlns="" xmlns:a16="http://schemas.microsoft.com/office/drawing/2014/main" id="{C548A755-8722-422F-A81C-B1E26986955D}"/>
                </a:ext>
              </a:extLst>
            </p:cNvPr>
            <p:cNvSpPr/>
            <p:nvPr/>
          </p:nvSpPr>
          <p:spPr>
            <a:xfrm>
              <a:off x="6597976" y="1657800"/>
              <a:ext cx="1219200" cy="12287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Times New Roman" pitchFamily="18" charset="0"/>
                <a:cs typeface="Times New Roman" pitchFamily="18" charset="0"/>
              </a:endParaRPr>
            </a:p>
          </p:txBody>
        </p:sp>
        <p:sp>
          <p:nvSpPr>
            <p:cNvPr id="40" name="TextBox 39">
              <a:extLst>
                <a:ext uri="{FF2B5EF4-FFF2-40B4-BE49-F238E27FC236}">
                  <a16:creationId xmlns="" xmlns:a16="http://schemas.microsoft.com/office/drawing/2014/main" id="{3F41AF46-0862-4704-967A-1B6A83FC4C4F}"/>
                </a:ext>
              </a:extLst>
            </p:cNvPr>
            <p:cNvSpPr txBox="1"/>
            <p:nvPr/>
          </p:nvSpPr>
          <p:spPr>
            <a:xfrm>
              <a:off x="6597976" y="2015099"/>
              <a:ext cx="1219200" cy="677108"/>
            </a:xfrm>
            <a:prstGeom prst="rect">
              <a:avLst/>
            </a:prstGeom>
            <a:noFill/>
          </p:spPr>
          <p:txBody>
            <a:bodyPr wrap="square">
              <a:spAutoFit/>
            </a:bodyPr>
            <a:lstStyle/>
            <a:p>
              <a:pPr algn="ctr"/>
              <a:r>
                <a:rPr lang="en-US" sz="2400" dirty="0">
                  <a:solidFill>
                    <a:schemeClr val="bg1"/>
                  </a:solidFill>
                  <a:latin typeface="Times New Roman" pitchFamily="18" charset="0"/>
                  <a:cs typeface="Times New Roman" pitchFamily="18" charset="0"/>
                </a:rPr>
                <a:t>WHY</a:t>
              </a:r>
            </a:p>
            <a:p>
              <a:pPr algn="ctr"/>
              <a:r>
                <a:rPr lang="en-US" dirty="0">
                  <a:solidFill>
                    <a:schemeClr val="tx1"/>
                  </a:solidFill>
                  <a:latin typeface="Times New Roman" pitchFamily="18" charset="0"/>
                  <a:cs typeface="Times New Roman" pitchFamily="18" charset="0"/>
                </a:rPr>
                <a:t>(</a:t>
              </a:r>
              <a:r>
                <a:rPr lang="en-US" dirty="0" err="1">
                  <a:solidFill>
                    <a:schemeClr val="tx1"/>
                  </a:solidFill>
                  <a:latin typeface="Times New Roman" pitchFamily="18" charset="0"/>
                  <a:cs typeface="Times New Roman" pitchFamily="18" charset="0"/>
                </a:rPr>
                <a:t>Tại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sao</a:t>
              </a:r>
              <a:r>
                <a:rPr lang="en-US" dirty="0">
                  <a:solidFill>
                    <a:schemeClr val="tx1"/>
                  </a:solidFill>
                  <a:latin typeface="Times New Roman" pitchFamily="18" charset="0"/>
                  <a:cs typeface="Times New Roman" pitchFamily="18" charset="0"/>
                </a:rPr>
                <a:t>?)</a:t>
              </a:r>
            </a:p>
          </p:txBody>
        </p:sp>
      </p:grpSp>
      <p:grpSp>
        <p:nvGrpSpPr>
          <p:cNvPr id="41" name="Group 40">
            <a:extLst>
              <a:ext uri="{FF2B5EF4-FFF2-40B4-BE49-F238E27FC236}">
                <a16:creationId xmlns="" xmlns:a16="http://schemas.microsoft.com/office/drawing/2014/main" id="{9D70EEF0-ED04-44D6-B4CD-6354A9F890D7}"/>
              </a:ext>
            </a:extLst>
          </p:cNvPr>
          <p:cNvGrpSpPr/>
          <p:nvPr/>
        </p:nvGrpSpPr>
        <p:grpSpPr>
          <a:xfrm>
            <a:off x="3872260" y="1652372"/>
            <a:ext cx="1219200" cy="1228732"/>
            <a:chOff x="6597976" y="1657800"/>
            <a:chExt cx="1219200" cy="1228732"/>
          </a:xfrm>
        </p:grpSpPr>
        <p:sp>
          <p:nvSpPr>
            <p:cNvPr id="42" name="Oval 41">
              <a:extLst>
                <a:ext uri="{FF2B5EF4-FFF2-40B4-BE49-F238E27FC236}">
                  <a16:creationId xmlns="" xmlns:a16="http://schemas.microsoft.com/office/drawing/2014/main" id="{98B43F4F-1E60-4754-A162-EE14109DE265}"/>
                </a:ext>
              </a:extLst>
            </p:cNvPr>
            <p:cNvSpPr/>
            <p:nvPr/>
          </p:nvSpPr>
          <p:spPr>
            <a:xfrm>
              <a:off x="6597976" y="1657800"/>
              <a:ext cx="1219200" cy="1228732"/>
            </a:xfrm>
            <a:prstGeom prst="ellipse">
              <a:avLst/>
            </a:prstGeom>
            <a:solidFill>
              <a:srgbClr val="BA8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Times New Roman" pitchFamily="18" charset="0"/>
                <a:cs typeface="Times New Roman" pitchFamily="18" charset="0"/>
              </a:endParaRPr>
            </a:p>
          </p:txBody>
        </p:sp>
        <p:sp>
          <p:nvSpPr>
            <p:cNvPr id="43" name="TextBox 42">
              <a:extLst>
                <a:ext uri="{FF2B5EF4-FFF2-40B4-BE49-F238E27FC236}">
                  <a16:creationId xmlns="" xmlns:a16="http://schemas.microsoft.com/office/drawing/2014/main" id="{DE47EF24-11B0-4C15-8BE3-B32FB20E1C40}"/>
                </a:ext>
              </a:extLst>
            </p:cNvPr>
            <p:cNvSpPr txBox="1"/>
            <p:nvPr/>
          </p:nvSpPr>
          <p:spPr>
            <a:xfrm>
              <a:off x="6597976" y="1854226"/>
              <a:ext cx="1219200" cy="892552"/>
            </a:xfrm>
            <a:prstGeom prst="rect">
              <a:avLst/>
            </a:prstGeom>
            <a:noFill/>
          </p:spPr>
          <p:txBody>
            <a:bodyPr wrap="square">
              <a:spAutoFit/>
            </a:bodyPr>
            <a:lstStyle/>
            <a:p>
              <a:pPr algn="ctr"/>
              <a:r>
                <a:rPr lang="en-US" sz="2400" dirty="0">
                  <a:solidFill>
                    <a:schemeClr val="bg1"/>
                  </a:solidFill>
                  <a:latin typeface="Times New Roman" pitchFamily="18" charset="0"/>
                  <a:cs typeface="Times New Roman" pitchFamily="18" charset="0"/>
                </a:rPr>
                <a:t>HOW</a:t>
              </a:r>
            </a:p>
            <a:p>
              <a:pPr algn="ctr"/>
              <a:r>
                <a:rPr lang="en-US" dirty="0">
                  <a:solidFill>
                    <a:schemeClr val="tx1"/>
                  </a:solidFill>
                  <a:latin typeface="Times New Roman" pitchFamily="18" charset="0"/>
                  <a:cs typeface="Times New Roman" pitchFamily="18" charset="0"/>
                </a:rPr>
                <a:t>(</a:t>
              </a:r>
              <a:r>
                <a:rPr lang="en-US" dirty="0" err="1">
                  <a:solidFill>
                    <a:schemeClr val="tx1"/>
                  </a:solidFill>
                  <a:latin typeface="Times New Roman" pitchFamily="18" charset="0"/>
                  <a:cs typeface="Times New Roman" pitchFamily="18" charset="0"/>
                </a:rPr>
                <a:t>Như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thế</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nào</a:t>
              </a:r>
              <a:r>
                <a:rPr lang="en-US" dirty="0">
                  <a:solidFill>
                    <a:schemeClr val="tx1"/>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41864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9" name="Google Shape;589;p42"/>
          <p:cNvSpPr txBox="1">
            <a:spLocks noGrp="1"/>
          </p:cNvSpPr>
          <p:nvPr>
            <p:ph type="title"/>
          </p:nvPr>
        </p:nvSpPr>
        <p:spPr>
          <a:xfrm>
            <a:off x="120120" y="2405149"/>
            <a:ext cx="1988312" cy="16277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latin typeface="Times New Roman" pitchFamily="18" charset="0"/>
                <a:cs typeface="Times New Roman" pitchFamily="18" charset="0"/>
              </a:rPr>
              <a:t>T</a:t>
            </a:r>
            <a:r>
              <a:rPr lang="en" sz="5400" dirty="0">
                <a:latin typeface="Times New Roman" pitchFamily="18" charset="0"/>
                <a:cs typeface="Times New Roman" pitchFamily="18" charset="0"/>
              </a:rPr>
              <a:t>rước khi viết</a:t>
            </a:r>
            <a:endParaRPr sz="5400" dirty="0">
              <a:latin typeface="Times New Roman" pitchFamily="18" charset="0"/>
              <a:cs typeface="Times New Roman" pitchFamily="18" charset="0"/>
            </a:endParaRPr>
          </a:p>
        </p:txBody>
      </p:sp>
      <p:grpSp>
        <p:nvGrpSpPr>
          <p:cNvPr id="5" name="Group 4">
            <a:extLst>
              <a:ext uri="{FF2B5EF4-FFF2-40B4-BE49-F238E27FC236}">
                <a16:creationId xmlns="" xmlns:a16="http://schemas.microsoft.com/office/drawing/2014/main" id="{DD9A6852-A37F-47C3-8731-C2E049A98940}"/>
              </a:ext>
            </a:extLst>
          </p:cNvPr>
          <p:cNvGrpSpPr/>
          <p:nvPr/>
        </p:nvGrpSpPr>
        <p:grpSpPr>
          <a:xfrm>
            <a:off x="521356" y="438350"/>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nvGrpSpPr>
            <p:cNvPr id="77" name="Google Shape;742;p44">
              <a:extLst>
                <a:ext uri="{FF2B5EF4-FFF2-40B4-BE49-F238E27FC236}">
                  <a16:creationId xmlns="" xmlns:a16="http://schemas.microsoft.com/office/drawing/2014/main"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 xmlns:a16="http://schemas.microsoft.com/office/drawing/2014/main"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9" name="Google Shape;744;p44">
                <a:extLst>
                  <a:ext uri="{FF2B5EF4-FFF2-40B4-BE49-F238E27FC236}">
                    <a16:creationId xmlns="" xmlns:a16="http://schemas.microsoft.com/office/drawing/2014/main"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0" name="Google Shape;745;p44">
                <a:extLst>
                  <a:ext uri="{FF2B5EF4-FFF2-40B4-BE49-F238E27FC236}">
                    <a16:creationId xmlns="" xmlns:a16="http://schemas.microsoft.com/office/drawing/2014/main"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1" name="Google Shape;746;p44">
                <a:extLst>
                  <a:ext uri="{FF2B5EF4-FFF2-40B4-BE49-F238E27FC236}">
                    <a16:creationId xmlns="" xmlns:a16="http://schemas.microsoft.com/office/drawing/2014/main"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2" name="Google Shape;747;p44">
                <a:extLst>
                  <a:ext uri="{FF2B5EF4-FFF2-40B4-BE49-F238E27FC236}">
                    <a16:creationId xmlns="" xmlns:a16="http://schemas.microsoft.com/office/drawing/2014/main"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3" name="Google Shape;748;p44">
                <a:extLst>
                  <a:ext uri="{FF2B5EF4-FFF2-40B4-BE49-F238E27FC236}">
                    <a16:creationId xmlns="" xmlns:a16="http://schemas.microsoft.com/office/drawing/2014/main"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itchFamily="18" charset="0"/>
                  <a:cs typeface="Times New Roman" pitchFamily="18" charset="0"/>
                </a:endParaRPr>
              </a:p>
            </p:txBody>
          </p:sp>
          <p:sp>
            <p:nvSpPr>
              <p:cNvPr id="84" name="Google Shape;749;p44">
                <a:extLst>
                  <a:ext uri="{FF2B5EF4-FFF2-40B4-BE49-F238E27FC236}">
                    <a16:creationId xmlns="" xmlns:a16="http://schemas.microsoft.com/office/drawing/2014/main"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5" name="Google Shape;750;p44">
                <a:extLst>
                  <a:ext uri="{FF2B5EF4-FFF2-40B4-BE49-F238E27FC236}">
                    <a16:creationId xmlns="" xmlns:a16="http://schemas.microsoft.com/office/drawing/2014/main"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6" name="Google Shape;751;p44">
                <a:extLst>
                  <a:ext uri="{FF2B5EF4-FFF2-40B4-BE49-F238E27FC236}">
                    <a16:creationId xmlns="" xmlns:a16="http://schemas.microsoft.com/office/drawing/2014/main"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7" name="Google Shape;752;p44">
                <a:extLst>
                  <a:ext uri="{FF2B5EF4-FFF2-40B4-BE49-F238E27FC236}">
                    <a16:creationId xmlns="" xmlns:a16="http://schemas.microsoft.com/office/drawing/2014/main"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8" name="Google Shape;753;p44">
                <a:extLst>
                  <a:ext uri="{FF2B5EF4-FFF2-40B4-BE49-F238E27FC236}">
                    <a16:creationId xmlns="" xmlns:a16="http://schemas.microsoft.com/office/drawing/2014/main"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9" name="Google Shape;754;p44">
                <a:extLst>
                  <a:ext uri="{FF2B5EF4-FFF2-40B4-BE49-F238E27FC236}">
                    <a16:creationId xmlns="" xmlns:a16="http://schemas.microsoft.com/office/drawing/2014/main"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0" name="Google Shape;755;p44">
                <a:extLst>
                  <a:ext uri="{FF2B5EF4-FFF2-40B4-BE49-F238E27FC236}">
                    <a16:creationId xmlns="" xmlns:a16="http://schemas.microsoft.com/office/drawing/2014/main"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cxnSp>
        <p:nvCxnSpPr>
          <p:cNvPr id="10" name="Straight Connector 9">
            <a:extLst>
              <a:ext uri="{FF2B5EF4-FFF2-40B4-BE49-F238E27FC236}">
                <a16:creationId xmlns="" xmlns:a16="http://schemas.microsoft.com/office/drawing/2014/main" id="{A2EFBF5E-CB29-49C1-B5A5-38150A77B212}"/>
              </a:ext>
            </a:extLst>
          </p:cNvPr>
          <p:cNvCxnSpPr>
            <a:cxnSpLocks/>
          </p:cNvCxnSpPr>
          <p:nvPr/>
        </p:nvCxnSpPr>
        <p:spPr>
          <a:xfrm>
            <a:off x="2363258" y="0"/>
            <a:ext cx="0" cy="5143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Google Shape;589;p42">
            <a:extLst>
              <a:ext uri="{FF2B5EF4-FFF2-40B4-BE49-F238E27FC236}">
                <a16:creationId xmlns="" xmlns:a16="http://schemas.microsoft.com/office/drawing/2014/main" id="{7CCA75DF-E313-4B14-88F0-3AD8A13CE136}"/>
              </a:ext>
            </a:extLst>
          </p:cNvPr>
          <p:cNvSpPr txBox="1">
            <a:spLocks/>
          </p:cNvSpPr>
          <p:nvPr/>
        </p:nvSpPr>
        <p:spPr>
          <a:xfrm>
            <a:off x="3818073" y="469643"/>
            <a:ext cx="3526445" cy="3719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4400" dirty="0">
                <a:solidFill>
                  <a:srgbClr val="FF0000"/>
                </a:solidFill>
                <a:latin typeface="Times New Roman" pitchFamily="18" charset="0"/>
                <a:cs typeface="Times New Roman" pitchFamily="18" charset="0"/>
              </a:rPr>
              <a:t>c/ </a:t>
            </a:r>
            <a:r>
              <a:rPr lang="en-US" sz="4400" dirty="0" err="1">
                <a:solidFill>
                  <a:srgbClr val="FF0000"/>
                </a:solidFill>
                <a:latin typeface="Times New Roman" pitchFamily="18" charset="0"/>
                <a:cs typeface="Times New Roman" pitchFamily="18" charset="0"/>
              </a:rPr>
              <a:t>Lập</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dàn</a:t>
            </a:r>
            <a:r>
              <a:rPr lang="en-US" sz="4400" dirty="0">
                <a:solidFill>
                  <a:srgbClr val="FF0000"/>
                </a:solidFill>
                <a:latin typeface="Times New Roman" pitchFamily="18" charset="0"/>
                <a:cs typeface="Times New Roman" pitchFamily="18" charset="0"/>
              </a:rPr>
              <a:t> ý</a:t>
            </a:r>
            <a:endParaRPr lang="vi-VN" sz="4400" dirty="0">
              <a:solidFill>
                <a:srgbClr val="FF0000"/>
              </a:solidFill>
              <a:latin typeface="Times New Roman" pitchFamily="18" charset="0"/>
              <a:cs typeface="Times New Roman" pitchFamily="18" charset="0"/>
            </a:endParaRPr>
          </a:p>
        </p:txBody>
      </p:sp>
      <p:sp>
        <p:nvSpPr>
          <p:cNvPr id="45" name="TextBox 44">
            <a:extLst>
              <a:ext uri="{FF2B5EF4-FFF2-40B4-BE49-F238E27FC236}">
                <a16:creationId xmlns="" xmlns:a16="http://schemas.microsoft.com/office/drawing/2014/main" id="{44D2E446-2FA6-47C5-ABAB-764D222EAA31}"/>
              </a:ext>
            </a:extLst>
          </p:cNvPr>
          <p:cNvSpPr txBox="1"/>
          <p:nvPr/>
        </p:nvSpPr>
        <p:spPr>
          <a:xfrm>
            <a:off x="2725281" y="1190707"/>
            <a:ext cx="1654213" cy="461665"/>
          </a:xfrm>
          <a:prstGeom prst="rect">
            <a:avLst/>
          </a:prstGeom>
          <a:noFill/>
        </p:spPr>
        <p:txBody>
          <a:bodyPr wrap="square">
            <a:spAutoFit/>
          </a:bodyPr>
          <a:lstStyle/>
          <a:p>
            <a:pPr marL="342900" indent="-342900">
              <a:buFont typeface="Wingdings" panose="05000000000000000000" pitchFamily="2" charset="2"/>
              <a:buChar char="v"/>
            </a:pPr>
            <a:r>
              <a:rPr lang="en-US" sz="2400" b="0" i="0" dirty="0" err="1">
                <a:solidFill>
                  <a:srgbClr val="000000"/>
                </a:solidFill>
                <a:effectLst/>
                <a:latin typeface="Times New Roman" pitchFamily="18" charset="0"/>
                <a:cs typeface="Times New Roman" pitchFamily="18" charset="0"/>
              </a:rPr>
              <a:t>Mở</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bài</a:t>
            </a:r>
            <a:r>
              <a:rPr lang="en-US" sz="2400" b="0" i="0" dirty="0">
                <a:solidFill>
                  <a:srgbClr val="000000"/>
                </a:solidFill>
                <a:effectLst/>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6" name="TextBox 45">
            <a:extLst>
              <a:ext uri="{FF2B5EF4-FFF2-40B4-BE49-F238E27FC236}">
                <a16:creationId xmlns="" xmlns:a16="http://schemas.microsoft.com/office/drawing/2014/main" id="{F7C0363E-C5CF-4DCF-BE4B-79089C5A20C5}"/>
              </a:ext>
            </a:extLst>
          </p:cNvPr>
          <p:cNvSpPr txBox="1"/>
          <p:nvPr/>
        </p:nvSpPr>
        <p:spPr>
          <a:xfrm>
            <a:off x="4360248" y="1185306"/>
            <a:ext cx="3330342" cy="461665"/>
          </a:xfrm>
          <a:prstGeom prst="rect">
            <a:avLst/>
          </a:prstGeom>
          <a:noFill/>
        </p:spPr>
        <p:txBody>
          <a:bodyPr wrap="square">
            <a:spAutoFit/>
          </a:bodyPr>
          <a:lstStyle/>
          <a:p>
            <a:r>
              <a:rPr lang="en-US" sz="2400" b="0" i="0" dirty="0" err="1">
                <a:solidFill>
                  <a:srgbClr val="000000"/>
                </a:solidFill>
                <a:effectLst/>
                <a:latin typeface="Times New Roman" pitchFamily="18" charset="0"/>
                <a:cs typeface="Times New Roman" pitchFamily="18" charset="0"/>
              </a:rPr>
              <a:t>Giới</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thiệu</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câu</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chuyện</a:t>
            </a:r>
            <a:endParaRPr lang="en-US" sz="2400" dirty="0">
              <a:latin typeface="Times New Roman" pitchFamily="18" charset="0"/>
              <a:cs typeface="Times New Roman" pitchFamily="18" charset="0"/>
            </a:endParaRPr>
          </a:p>
        </p:txBody>
      </p:sp>
      <p:sp>
        <p:nvSpPr>
          <p:cNvPr id="47" name="TextBox 46">
            <a:extLst>
              <a:ext uri="{FF2B5EF4-FFF2-40B4-BE49-F238E27FC236}">
                <a16:creationId xmlns="" xmlns:a16="http://schemas.microsoft.com/office/drawing/2014/main" id="{B2FC1D97-32DB-409C-AFAB-5E17B4E1E194}"/>
              </a:ext>
            </a:extLst>
          </p:cNvPr>
          <p:cNvSpPr txBox="1"/>
          <p:nvPr/>
        </p:nvSpPr>
        <p:spPr>
          <a:xfrm>
            <a:off x="2725281" y="1867182"/>
            <a:ext cx="1846719" cy="461665"/>
          </a:xfrm>
          <a:prstGeom prst="rect">
            <a:avLst/>
          </a:prstGeom>
          <a:noFill/>
        </p:spPr>
        <p:txBody>
          <a:bodyPr wrap="square">
            <a:spAutoFit/>
          </a:bodyPr>
          <a:lstStyle/>
          <a:p>
            <a:pPr marL="342900" indent="-342900">
              <a:buFont typeface="Wingdings" panose="05000000000000000000" pitchFamily="2" charset="2"/>
              <a:buChar char="v"/>
            </a:pPr>
            <a:r>
              <a:rPr lang="en-US" sz="2400" dirty="0" err="1">
                <a:latin typeface="Times New Roman" pitchFamily="18" charset="0"/>
                <a:cs typeface="Times New Roman" pitchFamily="18" charset="0"/>
              </a:rPr>
              <a:t>Thân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bài</a:t>
            </a:r>
            <a:r>
              <a:rPr lang="en-US" sz="2400" b="0" i="0" dirty="0">
                <a:solidFill>
                  <a:srgbClr val="000000"/>
                </a:solidFill>
                <a:effectLst/>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8" name="TextBox 47">
            <a:extLst>
              <a:ext uri="{FF2B5EF4-FFF2-40B4-BE49-F238E27FC236}">
                <a16:creationId xmlns="" xmlns:a16="http://schemas.microsoft.com/office/drawing/2014/main" id="{6AF0A2F3-DA9D-4ADF-8580-F7E337CCD671}"/>
              </a:ext>
            </a:extLst>
          </p:cNvPr>
          <p:cNvSpPr txBox="1"/>
          <p:nvPr/>
        </p:nvSpPr>
        <p:spPr>
          <a:xfrm>
            <a:off x="4523872" y="1861781"/>
            <a:ext cx="4620127" cy="461665"/>
          </a:xfrm>
          <a:prstGeom prst="rect">
            <a:avLst/>
          </a:prstGeom>
          <a:noFill/>
        </p:spPr>
        <p:txBody>
          <a:bodyPr wrap="square">
            <a:spAutoFit/>
          </a:bodyPr>
          <a:lstStyle/>
          <a:p>
            <a:r>
              <a:rPr lang="en-US" sz="2400" b="0" i="0" dirty="0" err="1">
                <a:solidFill>
                  <a:srgbClr val="000000"/>
                </a:solidFill>
                <a:effectLst/>
                <a:latin typeface="Times New Roman" pitchFamily="18" charset="0"/>
                <a:cs typeface="Times New Roman" pitchFamily="18" charset="0"/>
              </a:rPr>
              <a:t>Kể</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lại</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diễn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biến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của</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câu</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chuyện</a:t>
            </a:r>
            <a:endParaRPr lang="en-US" sz="2400" dirty="0">
              <a:latin typeface="Times New Roman" pitchFamily="18" charset="0"/>
              <a:cs typeface="Times New Roman" pitchFamily="18" charset="0"/>
            </a:endParaRPr>
          </a:p>
        </p:txBody>
      </p:sp>
      <p:sp>
        <p:nvSpPr>
          <p:cNvPr id="49" name="TextBox 48">
            <a:extLst>
              <a:ext uri="{FF2B5EF4-FFF2-40B4-BE49-F238E27FC236}">
                <a16:creationId xmlns="" xmlns:a16="http://schemas.microsoft.com/office/drawing/2014/main" id="{FCB15F9A-BE54-48F1-A9F1-46012F54295A}"/>
              </a:ext>
            </a:extLst>
          </p:cNvPr>
          <p:cNvSpPr txBox="1"/>
          <p:nvPr/>
        </p:nvSpPr>
        <p:spPr>
          <a:xfrm>
            <a:off x="3234090" y="2463408"/>
            <a:ext cx="5650028" cy="830997"/>
          </a:xfrm>
          <a:prstGeom prst="rect">
            <a:avLst/>
          </a:prstGeom>
          <a:noFill/>
        </p:spPr>
        <p:txBody>
          <a:bodyPr wrap="square">
            <a:spAutoFit/>
          </a:bodyPr>
          <a:lstStyle/>
          <a:p>
            <a:pPr algn="just"/>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Giới</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thiệu</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thời</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gian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không</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gian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xảy</a:t>
            </a:r>
            <a:r>
              <a:rPr lang="en-US" sz="2400" b="0" i="0" dirty="0">
                <a:solidFill>
                  <a:srgbClr val="000000"/>
                </a:solidFill>
                <a:effectLst/>
                <a:latin typeface="Times New Roman" pitchFamily="18" charset="0"/>
                <a:cs typeface="Times New Roman" pitchFamily="18" charset="0"/>
              </a:rPr>
              <a:t> ra </a:t>
            </a:r>
            <a:r>
              <a:rPr lang="en-US" sz="2400" b="0" i="0" dirty="0" err="1">
                <a:solidFill>
                  <a:srgbClr val="000000"/>
                </a:solidFill>
                <a:effectLst/>
                <a:latin typeface="Times New Roman" pitchFamily="18" charset="0"/>
                <a:cs typeface="Times New Roman" pitchFamily="18" charset="0"/>
              </a:rPr>
              <a:t>câu</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chuyện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và</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những</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nhân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vật</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liên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quan</a:t>
            </a:r>
            <a:endParaRPr lang="en-US" sz="2400" dirty="0">
              <a:latin typeface="Times New Roman" pitchFamily="18" charset="0"/>
              <a:cs typeface="Times New Roman" pitchFamily="18" charset="0"/>
            </a:endParaRPr>
          </a:p>
        </p:txBody>
      </p:sp>
      <p:sp>
        <p:nvSpPr>
          <p:cNvPr id="50" name="TextBox 49">
            <a:extLst>
              <a:ext uri="{FF2B5EF4-FFF2-40B4-BE49-F238E27FC236}">
                <a16:creationId xmlns="" xmlns:a16="http://schemas.microsoft.com/office/drawing/2014/main" id="{EF64869F-07B7-4F89-8898-B94324134DAF}"/>
              </a:ext>
            </a:extLst>
          </p:cNvPr>
          <p:cNvSpPr txBox="1"/>
          <p:nvPr/>
        </p:nvSpPr>
        <p:spPr>
          <a:xfrm>
            <a:off x="3234090" y="3390466"/>
            <a:ext cx="5650028" cy="461665"/>
          </a:xfrm>
          <a:prstGeom prst="rect">
            <a:avLst/>
          </a:prstGeom>
          <a:noFill/>
        </p:spPr>
        <p:txBody>
          <a:bodyPr wrap="square">
            <a:spAutoFit/>
          </a:bodyPr>
          <a:lstStyle/>
          <a:p>
            <a:pPr algn="just"/>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Kể</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lại</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các</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sự</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việc</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trong</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câu</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chuyện</a:t>
            </a:r>
            <a:endParaRPr lang="en-US" sz="2400" dirty="0">
              <a:latin typeface="Times New Roman" pitchFamily="18" charset="0"/>
              <a:cs typeface="Times New Roman" pitchFamily="18" charset="0"/>
            </a:endParaRPr>
          </a:p>
        </p:txBody>
      </p:sp>
      <p:sp>
        <p:nvSpPr>
          <p:cNvPr id="51" name="TextBox 50">
            <a:extLst>
              <a:ext uri="{FF2B5EF4-FFF2-40B4-BE49-F238E27FC236}">
                <a16:creationId xmlns="" xmlns:a16="http://schemas.microsoft.com/office/drawing/2014/main" id="{FFF0808A-B215-488F-93D5-50E1BAB2C7A8}"/>
              </a:ext>
            </a:extLst>
          </p:cNvPr>
          <p:cNvSpPr txBox="1"/>
          <p:nvPr/>
        </p:nvSpPr>
        <p:spPr>
          <a:xfrm>
            <a:off x="2725281" y="4117890"/>
            <a:ext cx="1846719" cy="461665"/>
          </a:xfrm>
          <a:prstGeom prst="rect">
            <a:avLst/>
          </a:prstGeom>
          <a:noFill/>
        </p:spPr>
        <p:txBody>
          <a:bodyPr wrap="square">
            <a:spAutoFit/>
          </a:bodyPr>
          <a:lstStyle/>
          <a:p>
            <a:pPr marL="342900" indent="-342900">
              <a:buFont typeface="Wingdings" panose="05000000000000000000" pitchFamily="2" charset="2"/>
              <a:buChar char="v"/>
            </a:pPr>
            <a:r>
              <a:rPr lang="en-US" sz="2400" dirty="0" err="1">
                <a:latin typeface="Times New Roman" pitchFamily="18" charset="0"/>
                <a:cs typeface="Times New Roman" pitchFamily="18" charset="0"/>
              </a:rPr>
              <a:t>Kết</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bài</a:t>
            </a:r>
            <a:r>
              <a:rPr lang="en-US" sz="2400" b="0" i="0" dirty="0">
                <a:solidFill>
                  <a:srgbClr val="000000"/>
                </a:solidFill>
                <a:effectLst/>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52" name="TextBox 51">
            <a:extLst>
              <a:ext uri="{FF2B5EF4-FFF2-40B4-BE49-F238E27FC236}">
                <a16:creationId xmlns="" xmlns:a16="http://schemas.microsoft.com/office/drawing/2014/main" id="{05CAD6D7-5722-4724-8429-00B440783A79}"/>
              </a:ext>
            </a:extLst>
          </p:cNvPr>
          <p:cNvSpPr txBox="1"/>
          <p:nvPr/>
        </p:nvSpPr>
        <p:spPr>
          <a:xfrm>
            <a:off x="4360247" y="4112489"/>
            <a:ext cx="4523869" cy="830997"/>
          </a:xfrm>
          <a:prstGeom prst="rect">
            <a:avLst/>
          </a:prstGeom>
          <a:noFill/>
        </p:spPr>
        <p:txBody>
          <a:bodyPr wrap="square">
            <a:spAutoFit/>
          </a:bodyPr>
          <a:lstStyle/>
          <a:p>
            <a:pPr algn="just"/>
            <a:r>
              <a:rPr lang="en-US" sz="2400" b="0" i="0" dirty="0" err="1">
                <a:solidFill>
                  <a:srgbClr val="000000"/>
                </a:solidFill>
                <a:effectLst/>
                <a:latin typeface="Times New Roman" pitchFamily="18" charset="0"/>
                <a:cs typeface="Times New Roman" pitchFamily="18" charset="0"/>
              </a:rPr>
              <a:t>Kết</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thúc</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của</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câu</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chuyện</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và</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cảm</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xúc</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của</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người</a:t>
            </a:r>
            <a:r>
              <a:rPr lang="en-US" sz="2400" b="0" i="0" dirty="0">
                <a:solidFill>
                  <a:srgbClr val="000000"/>
                </a:solidFill>
                <a:effectLst/>
                <a:latin typeface="Times New Roman" pitchFamily="18" charset="0"/>
                <a:cs typeface="Times New Roman" pitchFamily="18" charset="0"/>
              </a:rPr>
              <a:t> </a:t>
            </a:r>
            <a:r>
              <a:rPr lang="en-US" sz="2400" b="0" i="0" dirty="0" err="1">
                <a:solidFill>
                  <a:srgbClr val="000000"/>
                </a:solidFill>
                <a:effectLst/>
                <a:latin typeface="Times New Roman" pitchFamily="18" charset="0"/>
                <a:cs typeface="Times New Roman" pitchFamily="18" charset="0"/>
              </a:rPr>
              <a:t>viết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31133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arn(inVertical)">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arn(inVertical)">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36" grpId="0"/>
      <p:bldP spid="45" grpId="0"/>
      <p:bldP spid="46" grpId="0"/>
      <p:bldP spid="47" grpId="0"/>
      <p:bldP spid="48" grpId="0"/>
      <p:bldP spid="49" grpId="0"/>
      <p:bldP spid="50" grpId="0"/>
      <p:bldP spid="51" grpId="0"/>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42">
            <a:hlinkClick r:id="rId3"/>
          </p:cNvPr>
          <p:cNvSpPr/>
          <p:nvPr/>
        </p:nvSpPr>
        <p:spPr>
          <a:xfrm>
            <a:off x="0" y="53695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4" name="TextBox 33">
            <a:extLst>
              <a:ext uri="{FF2B5EF4-FFF2-40B4-BE49-F238E27FC236}">
                <a16:creationId xmlns="" xmlns:a16="http://schemas.microsoft.com/office/drawing/2014/main" id="{D703F2D7-0A4F-4304-9A5E-D7410FC1EA2F}"/>
              </a:ext>
            </a:extLst>
          </p:cNvPr>
          <p:cNvSpPr txBox="1"/>
          <p:nvPr/>
        </p:nvSpPr>
        <p:spPr>
          <a:xfrm>
            <a:off x="2286000" y="401032"/>
            <a:ext cx="4572000" cy="584775"/>
          </a:xfrm>
          <a:prstGeom prst="rect">
            <a:avLst/>
          </a:prstGeom>
          <a:noFill/>
        </p:spPr>
        <p:txBody>
          <a:bodyPr wrap="square">
            <a:spAutoFit/>
          </a:bodyPr>
          <a:lstStyle/>
          <a:p>
            <a:pPr marL="0" lvl="0" indent="0" algn="ctr" rtl="0">
              <a:spcBef>
                <a:spcPts val="0"/>
              </a:spcBef>
              <a:spcAft>
                <a:spcPts val="0"/>
              </a:spcAft>
              <a:buNone/>
            </a:pPr>
            <a:r>
              <a:rPr lang="en-US" sz="3200" dirty="0">
                <a:solidFill>
                  <a:srgbClr val="FF0000"/>
                </a:solidFill>
                <a:latin typeface="Times New Roman" pitchFamily="18" charset="0"/>
                <a:cs typeface="Times New Roman" pitchFamily="18" charset="0"/>
              </a:rPr>
              <a:t>Khi </a:t>
            </a:r>
            <a:r>
              <a:rPr lang="en-US" sz="3200" dirty="0" err="1">
                <a:solidFill>
                  <a:srgbClr val="FF0000"/>
                </a:solidFill>
                <a:latin typeface="Times New Roman" pitchFamily="18" charset="0"/>
                <a:cs typeface="Times New Roman" pitchFamily="18" charset="0"/>
              </a:rPr>
              <a:t>viết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lưu</a:t>
            </a:r>
            <a:r>
              <a:rPr lang="en-US" sz="3200" dirty="0">
                <a:solidFill>
                  <a:srgbClr val="FF0000"/>
                </a:solidFill>
                <a:latin typeface="Times New Roman" pitchFamily="18" charset="0"/>
                <a:cs typeface="Times New Roman" pitchFamily="18" charset="0"/>
              </a:rPr>
              <a:t> ý:</a:t>
            </a:r>
            <a:endParaRPr lang="en-US" sz="3200" dirty="0">
              <a:latin typeface="Times New Roman" pitchFamily="18" charset="0"/>
              <a:cs typeface="Times New Roman" pitchFamily="18" charset="0"/>
            </a:endParaRPr>
          </a:p>
        </p:txBody>
      </p:sp>
      <p:sp>
        <p:nvSpPr>
          <p:cNvPr id="35" name="TextBox 34">
            <a:extLst>
              <a:ext uri="{FF2B5EF4-FFF2-40B4-BE49-F238E27FC236}">
                <a16:creationId xmlns="" xmlns:a16="http://schemas.microsoft.com/office/drawing/2014/main" id="{BADA32AA-5D3C-406D-A828-41683AE1F50C}"/>
              </a:ext>
            </a:extLst>
          </p:cNvPr>
          <p:cNvSpPr txBox="1"/>
          <p:nvPr/>
        </p:nvSpPr>
        <p:spPr>
          <a:xfrm>
            <a:off x="514202" y="1699366"/>
            <a:ext cx="4572000" cy="523220"/>
          </a:xfrm>
          <a:prstGeom prst="rect">
            <a:avLst/>
          </a:prstGeom>
          <a:noFill/>
        </p:spPr>
        <p:txBody>
          <a:bodyPr wrap="square">
            <a:spAutoFit/>
          </a:bodyPr>
          <a:lstStyle/>
          <a:p>
            <a:pPr marL="285750" lvl="0" indent="-285750" algn="l" rtl="0">
              <a:spcBef>
                <a:spcPts val="0"/>
              </a:spcBef>
              <a:spcAft>
                <a:spcPts val="0"/>
              </a:spcAft>
              <a:buFontTx/>
              <a:buChar char="-"/>
            </a:pPr>
            <a:r>
              <a:rPr lang="en-US" sz="2800" dirty="0" err="1">
                <a:latin typeface="Times New Roman" pitchFamily="18" charset="0"/>
                <a:cs typeface="Times New Roman" pitchFamily="18" charset="0"/>
              </a:rPr>
              <a:t>Bám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dàn</a:t>
            </a:r>
            <a:r>
              <a:rPr lang="en-US" sz="2800" dirty="0">
                <a:latin typeface="Times New Roman" pitchFamily="18" charset="0"/>
                <a:cs typeface="Times New Roman" pitchFamily="18" charset="0"/>
              </a:rPr>
              <a:t> ý</a:t>
            </a:r>
          </a:p>
        </p:txBody>
      </p:sp>
      <p:sp>
        <p:nvSpPr>
          <p:cNvPr id="36" name="TextBox 35">
            <a:extLst>
              <a:ext uri="{FF2B5EF4-FFF2-40B4-BE49-F238E27FC236}">
                <a16:creationId xmlns="" xmlns:a16="http://schemas.microsoft.com/office/drawing/2014/main" id="{DE6B1E61-7715-4357-BF96-8FAA8ECC7D54}"/>
              </a:ext>
            </a:extLst>
          </p:cNvPr>
          <p:cNvSpPr txBox="1"/>
          <p:nvPr/>
        </p:nvSpPr>
        <p:spPr>
          <a:xfrm>
            <a:off x="514202" y="2554533"/>
            <a:ext cx="4572000" cy="523220"/>
          </a:xfrm>
          <a:prstGeom prst="rect">
            <a:avLst/>
          </a:prstGeom>
          <a:noFill/>
        </p:spPr>
        <p:txBody>
          <a:bodyPr wrap="square">
            <a:spAutoFit/>
          </a:bodyPr>
          <a:lstStyle/>
          <a:p>
            <a:pPr marL="285750" lvl="0" indent="-285750" algn="l" rtl="0">
              <a:spcBef>
                <a:spcPts val="0"/>
              </a:spcBef>
              <a:spcAft>
                <a:spcPts val="0"/>
              </a:spcAft>
              <a:buFontTx/>
              <a:buChar char="-"/>
            </a:pP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endParaRPr lang="en-US" sz="2800" dirty="0">
              <a:latin typeface="Times New Roman" pitchFamily="18" charset="0"/>
              <a:cs typeface="Times New Roman" pitchFamily="18" charset="0"/>
            </a:endParaRPr>
          </a:p>
        </p:txBody>
      </p:sp>
      <p:sp>
        <p:nvSpPr>
          <p:cNvPr id="37" name="TextBox 36">
            <a:extLst>
              <a:ext uri="{FF2B5EF4-FFF2-40B4-BE49-F238E27FC236}">
                <a16:creationId xmlns="" xmlns:a16="http://schemas.microsoft.com/office/drawing/2014/main" id="{E296113A-217A-4721-B3EE-62642240BF21}"/>
              </a:ext>
            </a:extLst>
          </p:cNvPr>
          <p:cNvSpPr txBox="1"/>
          <p:nvPr/>
        </p:nvSpPr>
        <p:spPr>
          <a:xfrm>
            <a:off x="514202" y="3387215"/>
            <a:ext cx="8120132" cy="954107"/>
          </a:xfrm>
          <a:prstGeom prst="rect">
            <a:avLst/>
          </a:prstGeom>
          <a:noFill/>
        </p:spPr>
        <p:txBody>
          <a:bodyPr wrap="square">
            <a:spAutoFit/>
          </a:bodyPr>
          <a:lstStyle/>
          <a:p>
            <a:pPr marL="285750" lvl="0" indent="-285750" algn="l" rtl="0">
              <a:spcBef>
                <a:spcPts val="0"/>
              </a:spcBef>
              <a:spcAft>
                <a:spcPts val="0"/>
              </a:spcAft>
              <a:buFontTx/>
              <a:buChar char="-"/>
            </a:pP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p>
        </p:txBody>
      </p:sp>
      <p:pic>
        <p:nvPicPr>
          <p:cNvPr id="10" name="Picture 9">
            <a:extLst>
              <a:ext uri="{FF2B5EF4-FFF2-40B4-BE49-F238E27FC236}">
                <a16:creationId xmlns="" xmlns:a16="http://schemas.microsoft.com/office/drawing/2014/main" id="{79AEC469-78C3-4043-A716-7E32ED25A810}"/>
              </a:ext>
            </a:extLst>
          </p:cNvPr>
          <p:cNvPicPr>
            <a:picLocks noChangeAspect="1"/>
          </p:cNvPicPr>
          <p:nvPr/>
        </p:nvPicPr>
        <p:blipFill>
          <a:blip r:embed="rId4"/>
          <a:stretch>
            <a:fillRect/>
          </a:stretch>
        </p:blipFill>
        <p:spPr>
          <a:xfrm>
            <a:off x="6155316" y="1196686"/>
            <a:ext cx="2051799" cy="2051799"/>
          </a:xfrm>
          <a:prstGeom prst="rect">
            <a:avLst/>
          </a:prstGeom>
        </p:spPr>
      </p:pic>
    </p:spTree>
    <p:extLst>
      <p:ext uri="{BB962C8B-B14F-4D97-AF65-F5344CB8AC3E}">
        <p14:creationId xmlns:p14="http://schemas.microsoft.com/office/powerpoint/2010/main" val="2816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749505" y="4361"/>
            <a:ext cx="7735863" cy="4155410"/>
          </a:xfrm>
          <a:prstGeom prst="rect">
            <a:avLst/>
          </a:prstGeom>
        </p:spPr>
      </p:pic>
      <p:pic>
        <p:nvPicPr>
          <p:cNvPr id="4" name="图片 3" descr="06346d6903f4883c3c2735af0435a240"/>
          <p:cNvPicPr>
            <a:picLocks noChangeAspect="1"/>
          </p:cNvPicPr>
          <p:nvPr/>
        </p:nvPicPr>
        <p:blipFill>
          <a:blip r:embed="rId4"/>
          <a:stretch>
            <a:fillRect/>
          </a:stretch>
        </p:blipFill>
        <p:spPr>
          <a:xfrm rot="21120000">
            <a:off x="-57184" y="1273959"/>
            <a:ext cx="2737368" cy="2017559"/>
          </a:xfrm>
          <a:prstGeom prst="rect">
            <a:avLst/>
          </a:prstGeom>
        </p:spPr>
      </p:pic>
      <p:sp>
        <p:nvSpPr>
          <p:cNvPr id="4099" name="Rectangle 3"/>
          <p:cNvSpPr>
            <a:spLocks noGrp="1" noChangeArrowheads="1"/>
          </p:cNvSpPr>
          <p:nvPr>
            <p:ph type="ctrTitle"/>
          </p:nvPr>
        </p:nvSpPr>
        <p:spPr>
          <a:xfrm>
            <a:off x="1079457" y="3016995"/>
            <a:ext cx="7075958" cy="647447"/>
          </a:xfrm>
          <a:effectLst/>
        </p:spPr>
        <p:txBody>
          <a:bodyPr>
            <a:noAutofit/>
          </a:bodyPr>
          <a:lstStyle/>
          <a:p>
            <a:r>
              <a:rPr lang="en-US" sz="4000" b="1" dirty="0">
                <a:solidFill>
                  <a:schemeClr val="bg1"/>
                </a:solidFill>
                <a:latin typeface="Times New Roman" pitchFamily="18" charset="0"/>
                <a:cs typeface="Times New Roman" pitchFamily="18" charset="0"/>
              </a:rPr>
              <a:t>I. </a:t>
            </a:r>
            <a:r>
              <a:rPr lang="en-US" sz="4000" b="1" dirty="0" err="1">
                <a:solidFill>
                  <a:schemeClr val="bg1"/>
                </a:solidFill>
                <a:latin typeface="Times New Roman" pitchFamily="18" charset="0"/>
                <a:cs typeface="Times New Roman" pitchFamily="18" charset="0"/>
              </a:rPr>
              <a:t>Nhắc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lại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yêu</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cầu</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đối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với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bài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văn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kể</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lại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một</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trải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nghiệm</a:t>
            </a:r>
            <a:endParaRPr lang="zh-CN" altLang="en-US" sz="4800" b="1" dirty="0">
              <a:solidFill>
                <a:schemeClr val="bg1"/>
              </a:solidFill>
              <a:latin typeface="Times New Roman" pitchFamily="18" charset="0"/>
              <a:cs typeface="Times New Roman" pitchFamily="18" charset="0"/>
            </a:endParaRPr>
          </a:p>
        </p:txBody>
      </p:sp>
      <p:pic>
        <p:nvPicPr>
          <p:cNvPr id="5" name="图片 4" descr="06346d6903f4883c3c2735af0435a240"/>
          <p:cNvPicPr>
            <a:picLocks noChangeAspect="1"/>
          </p:cNvPicPr>
          <p:nvPr/>
        </p:nvPicPr>
        <p:blipFill>
          <a:blip r:embed="rId4"/>
          <a:stretch>
            <a:fillRect/>
          </a:stretch>
        </p:blipFill>
        <p:spPr>
          <a:xfrm rot="1200000" flipH="1">
            <a:off x="6590991" y="1421678"/>
            <a:ext cx="2562177" cy="2017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4018">
        <p14:prism/>
      </p:transition>
    </mc:Choice>
    <mc:Fallback xmlns="">
      <p:transition spd="slow" advTm="4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atercolor Background Images | Free Vectors, Stock Photos &amp;amp; PSD">
            <a:extLst>
              <a:ext uri="{FF2B5EF4-FFF2-40B4-BE49-F238E27FC236}">
                <a16:creationId xmlns="" xmlns:a16="http://schemas.microsoft.com/office/drawing/2014/main" id="{05CA66BE-FB2D-486E-BE3C-8AA776BAA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860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
            <a:extLst>
              <a:ext uri="{FF2B5EF4-FFF2-40B4-BE49-F238E27FC236}">
                <a16:creationId xmlns="" xmlns:a16="http://schemas.microsoft.com/office/drawing/2014/main" id="{9A59272D-554B-48D5-9A30-819DA42C53FF}"/>
              </a:ext>
            </a:extLst>
          </p:cNvPr>
          <p:cNvPicPr>
            <a:picLocks noChangeAspect="1"/>
          </p:cNvPicPr>
          <p:nvPr/>
        </p:nvPicPr>
        <p:blipFill>
          <a:blip r:embed="rId3"/>
          <a:stretch>
            <a:fillRect/>
          </a:stretch>
        </p:blipFill>
        <p:spPr>
          <a:xfrm rot="16200000">
            <a:off x="2000251" y="-2000250"/>
            <a:ext cx="5143499" cy="9144000"/>
          </a:xfrm>
          <a:prstGeom prst="rect">
            <a:avLst/>
          </a:prstGeom>
        </p:spPr>
      </p:pic>
      <p:sp>
        <p:nvSpPr>
          <p:cNvPr id="8" name="TextBox 7">
            <a:extLst>
              <a:ext uri="{FF2B5EF4-FFF2-40B4-BE49-F238E27FC236}">
                <a16:creationId xmlns="" xmlns:a16="http://schemas.microsoft.com/office/drawing/2014/main" id="{FB46E2C3-0485-4A68-9280-5050FD81DE6F}"/>
              </a:ext>
            </a:extLst>
          </p:cNvPr>
          <p:cNvSpPr txBox="1"/>
          <p:nvPr/>
        </p:nvSpPr>
        <p:spPr>
          <a:xfrm>
            <a:off x="2286000" y="404911"/>
            <a:ext cx="4572000" cy="400110"/>
          </a:xfrm>
          <a:prstGeom prst="rect">
            <a:avLst/>
          </a:prstGeom>
          <a:noFill/>
        </p:spPr>
        <p:txBody>
          <a:bodyPr wrap="square">
            <a:spAutoFit/>
          </a:bodyPr>
          <a:lstStyle/>
          <a:p>
            <a:pPr algn="ctr"/>
            <a:r>
              <a:rPr lang="en-US" sz="2000" dirty="0" err="1">
                <a:solidFill>
                  <a:srgbClr val="FF0000"/>
                </a:solidFill>
                <a:latin typeface="Times New Roman" pitchFamily="18" charset="0"/>
                <a:cs typeface="Times New Roman" pitchFamily="18" charset="0"/>
              </a:rPr>
              <a:t>Trải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nghiệm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quên</a:t>
            </a:r>
            <a:endParaRPr lang="en-US" sz="20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222A8B40-A408-4026-8BF1-708FF3C7F35C}"/>
              </a:ext>
            </a:extLst>
          </p:cNvPr>
          <p:cNvSpPr txBox="1"/>
          <p:nvPr/>
        </p:nvSpPr>
        <p:spPr>
          <a:xfrm>
            <a:off x="465667" y="826490"/>
            <a:ext cx="8060267" cy="4266553"/>
          </a:xfrm>
          <a:prstGeom prst="rect">
            <a:avLst/>
          </a:prstGeom>
          <a:noFill/>
        </p:spPr>
        <p:txBody>
          <a:bodyPr wrap="square">
            <a:spAutoFit/>
          </a:bodyPr>
          <a:lstStyle/>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r>
              <a:rPr lang="en-US" dirty="0">
                <a:latin typeface="Times New Roman" pitchFamily="18" charset="0"/>
                <a:cs typeface="Times New Roman" pitchFamily="18" charset="0"/>
              </a:rPr>
              <a:t>.................................................................................................................................................</a:t>
            </a:r>
          </a:p>
          <a:p>
            <a:pPr>
              <a:lnSpc>
                <a:spcPct val="150000"/>
              </a:lnSpc>
            </a:pPr>
            <a:endParaRPr lang="en-US" dirty="0">
              <a:latin typeface="Times New Roman" pitchFamily="18" charset="0"/>
              <a:cs typeface="Times New Roman" pitchFamily="18" charset="0"/>
            </a:endParaRPr>
          </a:p>
        </p:txBody>
      </p:sp>
      <p:pic>
        <p:nvPicPr>
          <p:cNvPr id="11" name="图片 14">
            <a:extLst>
              <a:ext uri="{FF2B5EF4-FFF2-40B4-BE49-F238E27FC236}">
                <a16:creationId xmlns="" xmlns:a16="http://schemas.microsoft.com/office/drawing/2014/main" id="{1B5E23F3-1F14-4E31-8701-9E24BA1C0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75839"/>
            <a:ext cx="1935321" cy="967661"/>
          </a:xfrm>
          <a:prstGeom prst="rect">
            <a:avLst/>
          </a:prstGeom>
        </p:spPr>
      </p:pic>
    </p:spTree>
    <p:extLst>
      <p:ext uri="{BB962C8B-B14F-4D97-AF65-F5344CB8AC3E}">
        <p14:creationId xmlns:p14="http://schemas.microsoft.com/office/powerpoint/2010/main" val="329310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C60D8ED3-2FB3-48B5-8CC9-7D0F362A75BD}"/>
              </a:ext>
            </a:extLst>
          </p:cNvPr>
          <p:cNvGraphicFramePr>
            <a:graphicFrameLocks noGrp="1"/>
          </p:cNvGraphicFramePr>
          <p:nvPr>
            <p:extLst>
              <p:ext uri="{D42A27DB-BD31-4B8C-83A1-F6EECF244321}">
                <p14:modId xmlns:p14="http://schemas.microsoft.com/office/powerpoint/2010/main" val="3509047562"/>
              </p:ext>
            </p:extLst>
          </p:nvPr>
        </p:nvGraphicFramePr>
        <p:xfrm>
          <a:off x="0" y="1"/>
          <a:ext cx="9144000" cy="5143499"/>
        </p:xfrm>
        <a:graphic>
          <a:graphicData uri="http://schemas.openxmlformats.org/drawingml/2006/table">
            <a:tbl>
              <a:tblPr firstRow="1" firstCol="1" bandRow="1">
                <a:tableStyleId>{7018973A-8BF6-4C0E-A05A-6F78E16FD5A0}</a:tableStyleId>
              </a:tblPr>
              <a:tblGrid>
                <a:gridCol w="9144000">
                  <a:extLst>
                    <a:ext uri="{9D8B030D-6E8A-4147-A177-3AD203B41FA5}">
                      <a16:colId xmlns="" xmlns:a16="http://schemas.microsoft.com/office/drawing/2014/main" val="2147214751"/>
                    </a:ext>
                  </a:extLst>
                </a:gridCol>
              </a:tblGrid>
              <a:tr h="548848">
                <a:tc>
                  <a:txBody>
                    <a:bodyPr/>
                    <a:lstStyle/>
                    <a:p>
                      <a:pPr algn="ctr"/>
                      <a:r>
                        <a:rPr lang="en-US" sz="2000" b="1" dirty="0" err="1">
                          <a:effectLst/>
                          <a:latin typeface="Times New Roman" pitchFamily="18" charset="0"/>
                          <a:cs typeface="Times New Roman" pitchFamily="18" charset="0"/>
                        </a:rPr>
                        <a:t>Phiếu</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đánh</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giá</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chỉnh</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sửa</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bài</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viết</a:t>
                      </a:r>
                      <a:endParaRPr lang="en-US" sz="2000" b="1" dirty="0">
                        <a:effectLst/>
                        <a:latin typeface="Times New Roman" pitchFamily="18" charset="0"/>
                        <a:cs typeface="Times New Roman" pitchFamily="18" charset="0"/>
                      </a:endParaRPr>
                    </a:p>
                  </a:txBody>
                  <a:tcPr marL="33276" marR="33276" marT="0" marB="0" anchor="ctr">
                    <a:solidFill>
                      <a:schemeClr val="accent3">
                        <a:lumMod val="20000"/>
                        <a:lumOff val="80000"/>
                      </a:schemeClr>
                    </a:solidFill>
                  </a:tcPr>
                </a:tc>
                <a:extLst>
                  <a:ext uri="{0D108BD9-81ED-4DB2-BD59-A6C34878D82A}">
                    <a16:rowId xmlns="" xmlns:a16="http://schemas.microsoft.com/office/drawing/2014/main" val="2037845224"/>
                  </a:ext>
                </a:extLst>
              </a:tr>
              <a:tr h="4594651">
                <a:tc>
                  <a:txBody>
                    <a:bodyPr/>
                    <a:lstStyle/>
                    <a:p>
                      <a:pPr algn="just"/>
                      <a:endParaRPr lang="en-US" sz="500" dirty="0">
                        <a:effectLst/>
                        <a:latin typeface="Times New Roman" pitchFamily="18" charset="0"/>
                        <a:cs typeface="Times New Roman" pitchFamily="18" charset="0"/>
                      </a:endParaRPr>
                    </a:p>
                    <a:p>
                      <a:pPr algn="just"/>
                      <a:r>
                        <a:rPr lang="en-US" sz="1800" dirty="0">
                          <a:effectLst/>
                          <a:latin typeface="Times New Roman" pitchFamily="18" charset="0"/>
                          <a:cs typeface="Times New Roman" pitchFamily="18" charset="0"/>
                        </a:rPr>
                        <a:t>1. </a:t>
                      </a:r>
                      <a:r>
                        <a:rPr lang="en-US" sz="1800" dirty="0" err="1">
                          <a:effectLst/>
                          <a:latin typeface="Times New Roman" pitchFamily="18" charset="0"/>
                          <a:cs typeface="Times New Roman" pitchFamily="18" charset="0"/>
                        </a:rPr>
                        <a:t>Bài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viết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đã</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giới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thiệu</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được</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trải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nghiệm</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đáng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nhớ</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chưa</a:t>
                      </a:r>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  </a:t>
                      </a:r>
                    </a:p>
                    <a:p>
                      <a:pPr algn="just"/>
                      <a:r>
                        <a:rPr lang="en-US" sz="1800" dirty="0">
                          <a:effectLst/>
                          <a:latin typeface="Times New Roman" pitchFamily="18" charset="0"/>
                          <a:cs typeface="Times New Roman" pitchFamily="18" charset="0"/>
                        </a:rPr>
                        <a:t>2. </a:t>
                      </a:r>
                      <a:r>
                        <a:rPr lang="en-US" sz="1800" dirty="0" err="1">
                          <a:effectLst/>
                          <a:latin typeface="Times New Roman" pitchFamily="18" charset="0"/>
                          <a:cs typeface="Times New Roman" pitchFamily="18" charset="0"/>
                        </a:rPr>
                        <a:t>Nội</a:t>
                      </a:r>
                      <a:r>
                        <a:rPr lang="en-US" sz="1800" dirty="0">
                          <a:effectLst/>
                          <a:latin typeface="Times New Roman" pitchFamily="18" charset="0"/>
                          <a:cs typeface="Times New Roman" pitchFamily="18" charset="0"/>
                        </a:rPr>
                        <a:t> dung </a:t>
                      </a:r>
                      <a:r>
                        <a:rPr lang="en-US" sz="1800" dirty="0" err="1">
                          <a:effectLst/>
                          <a:latin typeface="Times New Roman" pitchFamily="18" charset="0"/>
                          <a:cs typeface="Times New Roman" pitchFamily="18" charset="0"/>
                        </a:rPr>
                        <a:t>bài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viết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đã</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được</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sắp</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xếp</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theo</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trình</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tự</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hợp</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lí</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chưa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Nếu</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chưa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hãy</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chỉ</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rõ</a:t>
                      </a:r>
                      <a:r>
                        <a:rPr lang="en-US" sz="1800" dirty="0">
                          <a:effectLst/>
                          <a:latin typeface="Times New Roman" pitchFamily="18" charset="0"/>
                          <a:cs typeface="Times New Roman" pitchFamily="18" charset="0"/>
                        </a:rPr>
                        <a:t> ý </a:t>
                      </a:r>
                      <a:r>
                        <a:rPr lang="en-US" sz="1800" dirty="0" err="1">
                          <a:effectLst/>
                          <a:latin typeface="Times New Roman" pitchFamily="18" charset="0"/>
                          <a:cs typeface="Times New Roman" pitchFamily="18" charset="0"/>
                        </a:rPr>
                        <a:t>nào</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chưa</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hợp</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lí</a:t>
                      </a:r>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3. </a:t>
                      </a:r>
                      <a:r>
                        <a:rPr lang="en-US" sz="1800" dirty="0" err="1">
                          <a:effectLst/>
                          <a:latin typeface="Times New Roman" pitchFamily="18" charset="0"/>
                          <a:cs typeface="Times New Roman" pitchFamily="18" charset="0"/>
                        </a:rPr>
                        <a:t>Bài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viết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có</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sử</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dụng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nhất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quan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từ</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ngữ</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xưng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hô</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không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Đó</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là</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từ</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nào</a:t>
                      </a:r>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4. </a:t>
                      </a:r>
                      <a:r>
                        <a:rPr lang="en-US" sz="1800" dirty="0" err="1">
                          <a:effectLst/>
                          <a:latin typeface="Times New Roman" pitchFamily="18" charset="0"/>
                          <a:cs typeface="Times New Roman" pitchFamily="18" charset="0"/>
                        </a:rPr>
                        <a:t>Những</a:t>
                      </a:r>
                      <a:r>
                        <a:rPr lang="en-US" sz="1800" dirty="0">
                          <a:effectLst/>
                          <a:latin typeface="Times New Roman" pitchFamily="18" charset="0"/>
                          <a:cs typeface="Times New Roman" pitchFamily="18" charset="0"/>
                        </a:rPr>
                        <a:t> ý </a:t>
                      </a:r>
                      <a:r>
                        <a:rPr lang="en-US" sz="1800" dirty="0" err="1">
                          <a:effectLst/>
                          <a:latin typeface="Times New Roman" pitchFamily="18" charset="0"/>
                          <a:cs typeface="Times New Roman" pitchFamily="18" charset="0"/>
                        </a:rPr>
                        <a:t>em</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sẽ</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bổ</a:t>
                      </a:r>
                      <a:r>
                        <a:rPr lang="en-US" sz="1800" dirty="0">
                          <a:effectLst/>
                          <a:latin typeface="Times New Roman" pitchFamily="18" charset="0"/>
                          <a:cs typeface="Times New Roman" pitchFamily="18" charset="0"/>
                        </a:rPr>
                        <a:t> sung </a:t>
                      </a:r>
                      <a:r>
                        <a:rPr lang="en-US" sz="1800" dirty="0" err="1">
                          <a:effectLst/>
                          <a:latin typeface="Times New Roman" pitchFamily="18" charset="0"/>
                          <a:cs typeface="Times New Roman" pitchFamily="18" charset="0"/>
                        </a:rPr>
                        <a:t>thêm</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cho</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bạn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là</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gì</a:t>
                      </a:r>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5. Theo </a:t>
                      </a:r>
                      <a:r>
                        <a:rPr lang="en-US" sz="1800" dirty="0" err="1">
                          <a:effectLst/>
                          <a:latin typeface="Times New Roman" pitchFamily="18" charset="0"/>
                          <a:cs typeface="Times New Roman" pitchFamily="18" charset="0"/>
                        </a:rPr>
                        <a:t>em</a:t>
                      </a:r>
                      <a:r>
                        <a:rPr lang="en-US" sz="1800" dirty="0">
                          <a:effectLst/>
                          <a:latin typeface="Times New Roman" pitchFamily="18" charset="0"/>
                          <a:cs typeface="Times New Roman" pitchFamily="18" charset="0"/>
                        </a:rPr>
                        <a:t>, ý/ </a:t>
                      </a:r>
                      <a:r>
                        <a:rPr lang="en-US" sz="1800" dirty="0" err="1">
                          <a:effectLst/>
                          <a:latin typeface="Times New Roman" pitchFamily="18" charset="0"/>
                          <a:cs typeface="Times New Roman" pitchFamily="18" charset="0"/>
                        </a:rPr>
                        <a:t>đoạn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nào</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nên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lược</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bỏ</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trong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bài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viết</a:t>
                      </a:r>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7. </a:t>
                      </a:r>
                      <a:r>
                        <a:rPr lang="en-US" sz="1800" dirty="0" err="1">
                          <a:effectLst/>
                          <a:latin typeface="Times New Roman" pitchFamily="18" charset="0"/>
                          <a:cs typeface="Times New Roman" pitchFamily="18" charset="0"/>
                        </a:rPr>
                        <a:t>Bài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viết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có</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mắc</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lỗi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chính</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tả</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diễn</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đạt</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không</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Đó</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là</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lỗi</a:t>
                      </a: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nào</a:t>
                      </a:r>
                      <a:r>
                        <a:rPr lang="en-US" sz="1800" dirty="0">
                          <a:effectLst/>
                          <a:latin typeface="Times New Roman" pitchFamily="18" charset="0"/>
                          <a:cs typeface="Times New Roman" pitchFamily="18" charset="0"/>
                        </a:rPr>
                        <a:t>?</a:t>
                      </a:r>
                    </a:p>
                    <a:p>
                      <a:pPr algn="just"/>
                      <a:r>
                        <a:rPr lang="en-US" sz="1800" dirty="0">
                          <a:effectLst/>
                          <a:latin typeface="Times New Roman" pitchFamily="18" charset="0"/>
                          <a:cs typeface="Times New Roman" pitchFamily="18" charset="0"/>
                        </a:rPr>
                        <a:t>..................................................................................................................................................</a:t>
                      </a:r>
                      <a:endParaRPr lang="en-US" sz="1800" dirty="0">
                        <a:effectLst/>
                        <a:latin typeface="Times New Roman" pitchFamily="18" charset="0"/>
                        <a:ea typeface="Calibri" panose="020F0502020204030204" pitchFamily="34" charset="0"/>
                        <a:cs typeface="Times New Roman" pitchFamily="18" charset="0"/>
                      </a:endParaRPr>
                    </a:p>
                  </a:txBody>
                  <a:tcPr marL="33276" marR="33276" marT="0" marB="0" anchor="ctr"/>
                </a:tc>
                <a:extLst>
                  <a:ext uri="{0D108BD9-81ED-4DB2-BD59-A6C34878D82A}">
                    <a16:rowId xmlns="" xmlns:a16="http://schemas.microsoft.com/office/drawing/2014/main" val="600480574"/>
                  </a:ext>
                </a:extLst>
              </a:tr>
            </a:tbl>
          </a:graphicData>
        </a:graphic>
      </p:graphicFrame>
    </p:spTree>
    <p:extLst>
      <p:ext uri="{BB962C8B-B14F-4D97-AF65-F5344CB8AC3E}">
        <p14:creationId xmlns:p14="http://schemas.microsoft.com/office/powerpoint/2010/main" val="2077937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ank You Sign High Res Stock Images | Shutterstock">
            <a:extLst>
              <a:ext uri="{FF2B5EF4-FFF2-40B4-BE49-F238E27FC236}">
                <a16:creationId xmlns="" xmlns:a16="http://schemas.microsoft.com/office/drawing/2014/main" id="{512AAF77-E00D-4D13-83CC-F385270BB6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369"/>
          <a:stretch/>
        </p:blipFill>
        <p:spPr bwMode="auto">
          <a:xfrm>
            <a:off x="0" y="895249"/>
            <a:ext cx="9144000" cy="3353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10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418456F-F174-4AC8-9805-DA7426D7C2D2}"/>
              </a:ext>
            </a:extLst>
          </p:cNvPr>
          <p:cNvSpPr txBox="1"/>
          <p:nvPr/>
        </p:nvSpPr>
        <p:spPr>
          <a:xfrm>
            <a:off x="3545173" y="601153"/>
            <a:ext cx="5143499" cy="1578894"/>
          </a:xfrm>
          <a:prstGeom prst="rect">
            <a:avLst/>
          </a:prstGeom>
          <a:noFill/>
        </p:spPr>
        <p:txBody>
          <a:bodyPr wrap="square">
            <a:spAutoFit/>
          </a:bodyPr>
          <a:lstStyle/>
          <a:p>
            <a:pPr algn="just">
              <a:lnSpc>
                <a:spcPct val="115000"/>
              </a:lnSpc>
              <a:spcAft>
                <a:spcPts val="1000"/>
              </a:spcAft>
            </a:pPr>
            <a:r>
              <a:rPr lang="en-US" sz="2800" b="1" dirty="0">
                <a:solidFill>
                  <a:srgbClr val="000000"/>
                </a:solidFill>
                <a:effectLst/>
                <a:latin typeface="Times New Roman" pitchFamily="18" charset="0"/>
                <a:ea typeface="Calibri" panose="020F0502020204030204" pitchFamily="34" charset="0"/>
                <a:cs typeface="Times New Roman" pitchFamily="18" charset="0"/>
              </a:rPr>
              <a:t>1.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Em</a:t>
            </a:r>
            <a:r>
              <a:rPr lang="en-US" sz="2800" b="1" dirty="0">
                <a:solidFill>
                  <a:srgbClr val="000000"/>
                </a:solidFill>
                <a:effectLst/>
                <a:latin typeface="Times New Roman" pitchFamily="18" charset="0"/>
                <a:ea typeface="Calibri" panose="020F0502020204030204" pitchFamily="34" charset="0"/>
                <a:cs typeface="Times New Roman" pitchFamily="18" charset="0"/>
              </a:rPr>
              <a:t>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hãy</a:t>
            </a:r>
            <a:r>
              <a:rPr lang="en-US" sz="2800" b="1" dirty="0">
                <a:solidFill>
                  <a:srgbClr val="000000"/>
                </a:solidFill>
                <a:effectLst/>
                <a:latin typeface="Times New Roman" pitchFamily="18" charset="0"/>
                <a:ea typeface="Calibri" panose="020F0502020204030204" pitchFamily="34" charset="0"/>
                <a:cs typeface="Times New Roman" pitchFamily="18" charset="0"/>
              </a:rPr>
              <a:t>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nh</a:t>
            </a:r>
            <a:r>
              <a:rPr lang="vi-VN" sz="2800" b="1" dirty="0">
                <a:solidFill>
                  <a:srgbClr val="000000"/>
                </a:solidFill>
                <a:effectLst/>
                <a:latin typeface="Times New Roman" pitchFamily="18" charset="0"/>
                <a:ea typeface="Calibri" panose="020F0502020204030204" pitchFamily="34" charset="0"/>
                <a:cs typeface="Times New Roman" pitchFamily="18" charset="0"/>
              </a:rPr>
              <a:t>ắc lại y</a:t>
            </a:r>
            <a:r>
              <a:rPr lang="en-US" sz="2800" b="1" dirty="0" err="1">
                <a:solidFill>
                  <a:srgbClr val="000000"/>
                </a:solidFill>
                <a:effectLst/>
                <a:latin typeface="Times New Roman" pitchFamily="18" charset="0"/>
                <a:ea typeface="Calibri" panose="020F0502020204030204" pitchFamily="34" charset="0"/>
                <a:cs typeface="Times New Roman" pitchFamily="18" charset="0"/>
              </a:rPr>
              <a:t>êu</a:t>
            </a:r>
            <a:r>
              <a:rPr lang="en-US" sz="2800" b="1" dirty="0">
                <a:solidFill>
                  <a:srgbClr val="000000"/>
                </a:solidFill>
                <a:effectLst/>
                <a:latin typeface="Times New Roman" pitchFamily="18" charset="0"/>
                <a:ea typeface="Calibri" panose="020F0502020204030204" pitchFamily="34" charset="0"/>
                <a:cs typeface="Times New Roman" pitchFamily="18" charset="0"/>
              </a:rPr>
              <a:t> c</a:t>
            </a:r>
            <a:r>
              <a:rPr lang="vi-VN" sz="2800" b="1" dirty="0">
                <a:solidFill>
                  <a:srgbClr val="000000"/>
                </a:solidFill>
                <a:effectLst/>
                <a:latin typeface="Times New Roman" pitchFamily="18" charset="0"/>
                <a:ea typeface="Calibri" panose="020F0502020204030204" pitchFamily="34" charset="0"/>
                <a:cs typeface="Times New Roman" pitchFamily="18" charset="0"/>
              </a:rPr>
              <a:t>ầu đối với b</a:t>
            </a:r>
            <a:r>
              <a:rPr lang="en-US" sz="2800" b="1" dirty="0" err="1">
                <a:solidFill>
                  <a:srgbClr val="000000"/>
                </a:solidFill>
                <a:effectLst/>
                <a:latin typeface="Times New Roman" pitchFamily="18" charset="0"/>
                <a:ea typeface="Calibri" panose="020F0502020204030204" pitchFamily="34" charset="0"/>
                <a:cs typeface="Times New Roman" pitchFamily="18" charset="0"/>
              </a:rPr>
              <a:t>ài</a:t>
            </a:r>
            <a:r>
              <a:rPr lang="en-US" sz="2800" b="1" dirty="0">
                <a:solidFill>
                  <a:srgbClr val="000000"/>
                </a:solidFill>
                <a:effectLst/>
                <a:latin typeface="Times New Roman" pitchFamily="18" charset="0"/>
                <a:ea typeface="Calibri" panose="020F0502020204030204" pitchFamily="34" charset="0"/>
                <a:cs typeface="Times New Roman" pitchFamily="18" charset="0"/>
              </a:rPr>
              <a:t>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văn</a:t>
            </a:r>
            <a:r>
              <a:rPr lang="en-US" sz="2800" b="1" dirty="0">
                <a:solidFill>
                  <a:srgbClr val="000000"/>
                </a:solidFill>
                <a:effectLst/>
                <a:latin typeface="Times New Roman" pitchFamily="18" charset="0"/>
                <a:ea typeface="Calibri" panose="020F0502020204030204" pitchFamily="34" charset="0"/>
                <a:cs typeface="Times New Roman" pitchFamily="18" charset="0"/>
              </a:rPr>
              <a:t> k</a:t>
            </a:r>
            <a:r>
              <a:rPr lang="vi-VN" sz="2800" b="1" dirty="0">
                <a:solidFill>
                  <a:srgbClr val="000000"/>
                </a:solidFill>
                <a:effectLst/>
                <a:latin typeface="Times New Roman" pitchFamily="18" charset="0"/>
                <a:ea typeface="Calibri" panose="020F0502020204030204" pitchFamily="34" charset="0"/>
                <a:cs typeface="Times New Roman" pitchFamily="18" charset="0"/>
              </a:rPr>
              <a:t>ể lại </a:t>
            </a:r>
            <a:r>
              <a:rPr lang="en-US" sz="2800" b="1" dirty="0">
                <a:latin typeface="Times New Roman" pitchFamily="18" charset="0"/>
                <a:ea typeface="Calibri" panose="020F0502020204030204" pitchFamily="34" charset="0"/>
                <a:cs typeface="Times New Roman" pitchFamily="18" charset="0"/>
              </a:rPr>
              <a:t>1</a:t>
            </a:r>
            <a:r>
              <a:rPr lang="vi-VN" sz="2800" b="1" dirty="0">
                <a:solidFill>
                  <a:srgbClr val="000000"/>
                </a:solidFill>
                <a:effectLst/>
                <a:latin typeface="Times New Roman" pitchFamily="18" charset="0"/>
                <a:ea typeface="Calibri" panose="020F0502020204030204" pitchFamily="34" charset="0"/>
                <a:cs typeface="Times New Roman" pitchFamily="18" charset="0"/>
              </a:rPr>
              <a:t> trải nghiệm đ</a:t>
            </a:r>
            <a:r>
              <a:rPr lang="en-US" sz="2800" b="1" dirty="0">
                <a:solidFill>
                  <a:srgbClr val="000000"/>
                </a:solidFill>
                <a:effectLst/>
                <a:latin typeface="Times New Roman" pitchFamily="18" charset="0"/>
                <a:ea typeface="Calibri" panose="020F0502020204030204" pitchFamily="34" charset="0"/>
                <a:cs typeface="Times New Roman" pitchFamily="18" charset="0"/>
              </a:rPr>
              <a:t>ã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đư</a:t>
            </a:r>
            <a:r>
              <a:rPr lang="vi-VN" sz="2800" b="1" dirty="0">
                <a:solidFill>
                  <a:srgbClr val="000000"/>
                </a:solidFill>
                <a:effectLst/>
                <a:latin typeface="Times New Roman" pitchFamily="18" charset="0"/>
                <a:ea typeface="Calibri" panose="020F0502020204030204" pitchFamily="34" charset="0"/>
                <a:cs typeface="Times New Roman" pitchFamily="18" charset="0"/>
              </a:rPr>
              <a:t>ợc học ở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ti</a:t>
            </a:r>
            <a:r>
              <a:rPr lang="vi-VN" sz="2800" b="1" dirty="0">
                <a:solidFill>
                  <a:srgbClr val="000000"/>
                </a:solidFill>
                <a:effectLst/>
                <a:latin typeface="Times New Roman" pitchFamily="18" charset="0"/>
                <a:ea typeface="Calibri" panose="020F0502020204030204" pitchFamily="34" charset="0"/>
                <a:cs typeface="Times New Roman" pitchFamily="18" charset="0"/>
              </a:rPr>
              <a:t>ết trước.</a:t>
            </a:r>
            <a:endParaRPr lang="en-US" sz="2800" b="1" dirty="0">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96D6B491-CE1C-4123-8A59-DBE540FCC8BA}"/>
              </a:ext>
            </a:extLst>
          </p:cNvPr>
          <p:cNvPicPr>
            <a:picLocks noChangeAspect="1"/>
          </p:cNvPicPr>
          <p:nvPr/>
        </p:nvPicPr>
        <p:blipFill>
          <a:blip r:embed="rId2"/>
          <a:stretch>
            <a:fillRect/>
          </a:stretch>
        </p:blipFill>
        <p:spPr>
          <a:xfrm>
            <a:off x="-937822" y="0"/>
            <a:ext cx="5143500" cy="5143500"/>
          </a:xfrm>
          <a:prstGeom prst="rect">
            <a:avLst/>
          </a:prstGeom>
        </p:spPr>
      </p:pic>
      <p:sp>
        <p:nvSpPr>
          <p:cNvPr id="6" name="TextBox 5">
            <a:extLst>
              <a:ext uri="{FF2B5EF4-FFF2-40B4-BE49-F238E27FC236}">
                <a16:creationId xmlns="" xmlns:a16="http://schemas.microsoft.com/office/drawing/2014/main" id="{BBC063A4-57C7-418E-994C-71FF33C0402B}"/>
              </a:ext>
            </a:extLst>
          </p:cNvPr>
          <p:cNvSpPr txBox="1"/>
          <p:nvPr/>
        </p:nvSpPr>
        <p:spPr>
          <a:xfrm>
            <a:off x="3545173" y="2726465"/>
            <a:ext cx="5143499" cy="1815882"/>
          </a:xfrm>
          <a:prstGeom prst="rect">
            <a:avLst/>
          </a:prstGeom>
          <a:noFill/>
        </p:spPr>
        <p:txBody>
          <a:bodyPr wrap="square">
            <a:spAutoFit/>
          </a:bodyPr>
          <a:lstStyle/>
          <a:p>
            <a:pPr algn="just"/>
            <a:r>
              <a:rPr lang="en-US" sz="2800" b="1" dirty="0">
                <a:solidFill>
                  <a:srgbClr val="000000"/>
                </a:solidFill>
                <a:effectLst/>
                <a:latin typeface="Times New Roman" pitchFamily="18" charset="0"/>
                <a:ea typeface="Calibri" panose="020F0502020204030204" pitchFamily="34" charset="0"/>
                <a:cs typeface="Times New Roman" pitchFamily="18" charset="0"/>
              </a:rPr>
              <a:t>2.  K</a:t>
            </a:r>
            <a:r>
              <a:rPr lang="vi-VN" sz="2800" b="1" dirty="0">
                <a:solidFill>
                  <a:srgbClr val="000000"/>
                </a:solidFill>
                <a:effectLst/>
                <a:latin typeface="Times New Roman" pitchFamily="18" charset="0"/>
                <a:ea typeface="Calibri" panose="020F0502020204030204" pitchFamily="34" charset="0"/>
                <a:cs typeface="Times New Roman" pitchFamily="18" charset="0"/>
              </a:rPr>
              <a:t>ể chuyện theo ng</a:t>
            </a:r>
            <a:r>
              <a:rPr lang="en-US" sz="2800" b="1" dirty="0" err="1">
                <a:solidFill>
                  <a:srgbClr val="000000"/>
                </a:solidFill>
                <a:effectLst/>
                <a:latin typeface="Times New Roman" pitchFamily="18" charset="0"/>
                <a:ea typeface="Calibri" panose="020F0502020204030204" pitchFamily="34" charset="0"/>
                <a:cs typeface="Times New Roman" pitchFamily="18" charset="0"/>
              </a:rPr>
              <a:t>ôi</a:t>
            </a:r>
            <a:r>
              <a:rPr lang="en-US" sz="2800" b="1" dirty="0">
                <a:solidFill>
                  <a:srgbClr val="000000"/>
                </a:solidFill>
                <a:effectLst/>
                <a:latin typeface="Times New Roman" pitchFamily="18" charset="0"/>
                <a:ea typeface="Calibri" panose="020F0502020204030204" pitchFamily="34" charset="0"/>
                <a:cs typeface="Times New Roman" pitchFamily="18" charset="0"/>
              </a:rPr>
              <a:t>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th</a:t>
            </a:r>
            <a:r>
              <a:rPr lang="vi-VN" sz="2800" b="1" dirty="0">
                <a:solidFill>
                  <a:srgbClr val="000000"/>
                </a:solidFill>
                <a:effectLst/>
                <a:latin typeface="Times New Roman" pitchFamily="18" charset="0"/>
                <a:ea typeface="Calibri" panose="020F0502020204030204" pitchFamily="34" charset="0"/>
                <a:cs typeface="Times New Roman" pitchFamily="18" charset="0"/>
              </a:rPr>
              <a:t>ứ nhất, người kể xưng h</a:t>
            </a:r>
            <a:r>
              <a:rPr lang="en-US" sz="2800" b="1" dirty="0">
                <a:solidFill>
                  <a:srgbClr val="000000"/>
                </a:solidFill>
                <a:effectLst/>
                <a:latin typeface="Times New Roman" pitchFamily="18" charset="0"/>
                <a:ea typeface="Calibri" panose="020F0502020204030204" pitchFamily="34" charset="0"/>
                <a:cs typeface="Times New Roman" pitchFamily="18" charset="0"/>
              </a:rPr>
              <a:t>ô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như</a:t>
            </a:r>
            <a:r>
              <a:rPr lang="en-US" sz="2800" b="1" dirty="0">
                <a:solidFill>
                  <a:srgbClr val="000000"/>
                </a:solidFill>
                <a:effectLst/>
                <a:latin typeface="Times New Roman" pitchFamily="18" charset="0"/>
                <a:ea typeface="Calibri" panose="020F0502020204030204" pitchFamily="34" charset="0"/>
                <a:cs typeface="Times New Roman" pitchFamily="18" charset="0"/>
              </a:rPr>
              <a:t>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th</a:t>
            </a:r>
            <a:r>
              <a:rPr lang="vi-VN" sz="2800" b="1" dirty="0">
                <a:solidFill>
                  <a:srgbClr val="000000"/>
                </a:solidFill>
                <a:effectLst/>
                <a:latin typeface="Times New Roman" pitchFamily="18" charset="0"/>
                <a:ea typeface="Calibri" panose="020F0502020204030204" pitchFamily="34" charset="0"/>
                <a:cs typeface="Times New Roman" pitchFamily="18" charset="0"/>
              </a:rPr>
              <a:t>ế n</a:t>
            </a:r>
            <a:r>
              <a:rPr lang="en-US" sz="2800" b="1" dirty="0" err="1">
                <a:solidFill>
                  <a:srgbClr val="000000"/>
                </a:solidFill>
                <a:effectLst/>
                <a:latin typeface="Times New Roman" pitchFamily="18" charset="0"/>
                <a:ea typeface="Calibri" panose="020F0502020204030204" pitchFamily="34" charset="0"/>
                <a:cs typeface="Times New Roman" pitchFamily="18" charset="0"/>
              </a:rPr>
              <a:t>ào</a:t>
            </a:r>
            <a:r>
              <a:rPr lang="en-US" sz="2800" b="1" dirty="0">
                <a:solidFill>
                  <a:srgbClr val="000000"/>
                </a:solidFill>
                <a:effectLst/>
                <a:latin typeface="Times New Roman" pitchFamily="18" charset="0"/>
                <a:ea typeface="Calibri" panose="020F0502020204030204" pitchFamily="34" charset="0"/>
                <a:cs typeface="Times New Roman" pitchFamily="18" charset="0"/>
              </a:rPr>
              <a:t>?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Tác</a:t>
            </a:r>
            <a:r>
              <a:rPr lang="en-US" sz="2800" b="1" dirty="0">
                <a:solidFill>
                  <a:srgbClr val="000000"/>
                </a:solidFill>
                <a:effectLst/>
                <a:latin typeface="Times New Roman" pitchFamily="18" charset="0"/>
                <a:ea typeface="Calibri" panose="020F0502020204030204" pitchFamily="34" charset="0"/>
                <a:cs typeface="Times New Roman" pitchFamily="18" charset="0"/>
              </a:rPr>
              <a:t> d</a:t>
            </a:r>
            <a:r>
              <a:rPr lang="vi-VN" sz="2800" b="1" dirty="0">
                <a:solidFill>
                  <a:srgbClr val="000000"/>
                </a:solidFill>
                <a:effectLst/>
                <a:latin typeface="Times New Roman" pitchFamily="18" charset="0"/>
                <a:ea typeface="Calibri" panose="020F0502020204030204" pitchFamily="34" charset="0"/>
                <a:cs typeface="Times New Roman" pitchFamily="18" charset="0"/>
              </a:rPr>
              <a:t>ụng của ng</a:t>
            </a:r>
            <a:r>
              <a:rPr lang="en-US" sz="2800" b="1" dirty="0" err="1">
                <a:solidFill>
                  <a:srgbClr val="000000"/>
                </a:solidFill>
                <a:effectLst/>
                <a:latin typeface="Times New Roman" pitchFamily="18" charset="0"/>
                <a:ea typeface="Calibri" panose="020F0502020204030204" pitchFamily="34" charset="0"/>
                <a:cs typeface="Times New Roman" pitchFamily="18" charset="0"/>
              </a:rPr>
              <a:t>ôi</a:t>
            </a:r>
            <a:r>
              <a:rPr lang="en-US" sz="2800" b="1" dirty="0">
                <a:solidFill>
                  <a:srgbClr val="000000"/>
                </a:solidFill>
                <a:effectLst/>
                <a:latin typeface="Times New Roman" pitchFamily="18" charset="0"/>
                <a:ea typeface="Calibri" panose="020F0502020204030204" pitchFamily="34" charset="0"/>
                <a:cs typeface="Times New Roman" pitchFamily="18" charset="0"/>
              </a:rPr>
              <a:t> k</a:t>
            </a:r>
            <a:r>
              <a:rPr lang="vi-VN" sz="2800" b="1" dirty="0">
                <a:solidFill>
                  <a:srgbClr val="000000"/>
                </a:solidFill>
                <a:effectLst/>
                <a:latin typeface="Times New Roman" pitchFamily="18" charset="0"/>
                <a:ea typeface="Calibri" panose="020F0502020204030204" pitchFamily="34" charset="0"/>
                <a:cs typeface="Times New Roman" pitchFamily="18" charset="0"/>
              </a:rPr>
              <a:t>ể thứ nhất l</a:t>
            </a:r>
            <a:r>
              <a:rPr lang="en-US" sz="2800" b="1" dirty="0">
                <a:solidFill>
                  <a:srgbClr val="000000"/>
                </a:solidFill>
                <a:effectLst/>
                <a:latin typeface="Times New Roman" pitchFamily="18" charset="0"/>
                <a:ea typeface="Calibri" panose="020F0502020204030204" pitchFamily="34" charset="0"/>
                <a:cs typeface="Times New Roman" pitchFamily="18" charset="0"/>
              </a:rPr>
              <a:t>à </a:t>
            </a:r>
            <a:r>
              <a:rPr lang="en-US" sz="2800" b="1" dirty="0" err="1">
                <a:solidFill>
                  <a:srgbClr val="000000"/>
                </a:solidFill>
                <a:effectLst/>
                <a:latin typeface="Times New Roman" pitchFamily="18" charset="0"/>
                <a:ea typeface="Calibri" panose="020F0502020204030204" pitchFamily="34" charset="0"/>
                <a:cs typeface="Times New Roman" pitchFamily="18" charset="0"/>
              </a:rPr>
              <a:t>gì</a:t>
            </a:r>
            <a:r>
              <a:rPr lang="en-US" sz="2800" b="1" dirty="0">
                <a:solidFill>
                  <a:srgbClr val="000000"/>
                </a:solidFill>
                <a:effectLst/>
                <a:latin typeface="Times New Roman" pitchFamily="18" charset="0"/>
                <a:ea typeface="Calibri" panose="020F0502020204030204" pitchFamily="34" charset="0"/>
                <a:cs typeface="Times New Roman" pitchFamily="18" charset="0"/>
              </a:rPr>
              <a:t>?</a:t>
            </a:r>
            <a:r>
              <a:rPr lang="en-US" sz="2800" b="1" dirty="0">
                <a:effectLst/>
                <a:latin typeface="Times New Roman" pitchFamily="18" charset="0"/>
                <a:ea typeface="Calibri" panose="020F0502020204030204" pitchFamily="34" charset="0"/>
                <a:cs typeface="Times New Roman" pitchFamily="18" charset="0"/>
              </a:rPr>
              <a:t> </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115198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F0B7949A-7C8F-4AA9-8288-CF55566B7F33}"/>
              </a:ext>
            </a:extLst>
          </p:cNvPr>
          <p:cNvGrpSpPr/>
          <p:nvPr/>
        </p:nvGrpSpPr>
        <p:grpSpPr>
          <a:xfrm>
            <a:off x="1453508" y="153345"/>
            <a:ext cx="7398183" cy="750376"/>
            <a:chOff x="1117600" y="2571750"/>
            <a:chExt cx="7636933" cy="889000"/>
          </a:xfrm>
        </p:grpSpPr>
        <p:sp>
          <p:nvSpPr>
            <p:cNvPr id="3" name="Rectangle: Rounded Corners 2">
              <a:extLst>
                <a:ext uri="{FF2B5EF4-FFF2-40B4-BE49-F238E27FC236}">
                  <a16:creationId xmlns="" xmlns:a16="http://schemas.microsoft.com/office/drawing/2014/main" id="{2EBB72B9-ED9F-4CBD-A20F-76A679DCAB3C}"/>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4" name="Rectangle: Rounded Corners 3">
              <a:extLst>
                <a:ext uri="{FF2B5EF4-FFF2-40B4-BE49-F238E27FC236}">
                  <a16:creationId xmlns="" xmlns:a16="http://schemas.microsoft.com/office/drawing/2014/main" id="{1E282F71-5768-4655-9194-F882F6531475}"/>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grpSp>
        <p:nvGrpSpPr>
          <p:cNvPr id="10" name="Group 9">
            <a:extLst>
              <a:ext uri="{FF2B5EF4-FFF2-40B4-BE49-F238E27FC236}">
                <a16:creationId xmlns="" xmlns:a16="http://schemas.microsoft.com/office/drawing/2014/main" id="{F7D7ABE8-80FB-4053-A265-74933F2E5DFC}"/>
              </a:ext>
            </a:extLst>
          </p:cNvPr>
          <p:cNvGrpSpPr/>
          <p:nvPr/>
        </p:nvGrpSpPr>
        <p:grpSpPr>
          <a:xfrm>
            <a:off x="1453509" y="1048952"/>
            <a:ext cx="7398184" cy="750376"/>
            <a:chOff x="1117600" y="2571750"/>
            <a:chExt cx="7636933" cy="889000"/>
          </a:xfrm>
        </p:grpSpPr>
        <p:sp>
          <p:nvSpPr>
            <p:cNvPr id="11" name="Rectangle: Rounded Corners 10">
              <a:extLst>
                <a:ext uri="{FF2B5EF4-FFF2-40B4-BE49-F238E27FC236}">
                  <a16:creationId xmlns="" xmlns:a16="http://schemas.microsoft.com/office/drawing/2014/main" id="{03DE181F-2BA3-4AD7-B936-AC2AFA57A408}"/>
                </a:ext>
              </a:extLst>
            </p:cNvPr>
            <p:cNvSpPr/>
            <p:nvPr/>
          </p:nvSpPr>
          <p:spPr>
            <a:xfrm>
              <a:off x="1117600" y="2571750"/>
              <a:ext cx="7636933" cy="889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2" name="Rectangle: Rounded Corners 11">
              <a:extLst>
                <a:ext uri="{FF2B5EF4-FFF2-40B4-BE49-F238E27FC236}">
                  <a16:creationId xmlns="" xmlns:a16="http://schemas.microsoft.com/office/drawing/2014/main" id="{42ADAAA7-522E-47DC-8C17-9F6A18A585C2}"/>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grpSp>
        <p:nvGrpSpPr>
          <p:cNvPr id="15" name="Group 14">
            <a:extLst>
              <a:ext uri="{FF2B5EF4-FFF2-40B4-BE49-F238E27FC236}">
                <a16:creationId xmlns="" xmlns:a16="http://schemas.microsoft.com/office/drawing/2014/main" id="{D56B0AD0-5685-410E-946A-891364F6D594}"/>
              </a:ext>
            </a:extLst>
          </p:cNvPr>
          <p:cNvGrpSpPr/>
          <p:nvPr/>
        </p:nvGrpSpPr>
        <p:grpSpPr>
          <a:xfrm>
            <a:off x="1453508" y="1976593"/>
            <a:ext cx="7398183" cy="750376"/>
            <a:chOff x="1117600" y="2571750"/>
            <a:chExt cx="7636933" cy="889000"/>
          </a:xfrm>
        </p:grpSpPr>
        <p:sp>
          <p:nvSpPr>
            <p:cNvPr id="16" name="Rectangle: Rounded Corners 15">
              <a:extLst>
                <a:ext uri="{FF2B5EF4-FFF2-40B4-BE49-F238E27FC236}">
                  <a16:creationId xmlns="" xmlns:a16="http://schemas.microsoft.com/office/drawing/2014/main" id="{1119207B-CCF2-47E8-BE9C-DA67BA54FDAD}"/>
                </a:ext>
              </a:extLst>
            </p:cNvPr>
            <p:cNvSpPr/>
            <p:nvPr/>
          </p:nvSpPr>
          <p:spPr>
            <a:xfrm>
              <a:off x="1117600" y="2571750"/>
              <a:ext cx="7636933" cy="8890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7" name="Rectangle: Rounded Corners 16">
              <a:extLst>
                <a:ext uri="{FF2B5EF4-FFF2-40B4-BE49-F238E27FC236}">
                  <a16:creationId xmlns="" xmlns:a16="http://schemas.microsoft.com/office/drawing/2014/main" id="{3328A705-064C-4E6E-AD7E-0B7B37352665}"/>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grpSp>
        <p:nvGrpSpPr>
          <p:cNvPr id="20" name="Group 19">
            <a:extLst>
              <a:ext uri="{FF2B5EF4-FFF2-40B4-BE49-F238E27FC236}">
                <a16:creationId xmlns="" xmlns:a16="http://schemas.microsoft.com/office/drawing/2014/main" id="{4D907350-F149-4E19-8B48-9AB7D7987631}"/>
              </a:ext>
            </a:extLst>
          </p:cNvPr>
          <p:cNvGrpSpPr/>
          <p:nvPr/>
        </p:nvGrpSpPr>
        <p:grpSpPr>
          <a:xfrm>
            <a:off x="1453509" y="2909912"/>
            <a:ext cx="7398184" cy="750376"/>
            <a:chOff x="1117600" y="2571750"/>
            <a:chExt cx="7636933" cy="889000"/>
          </a:xfrm>
        </p:grpSpPr>
        <p:sp>
          <p:nvSpPr>
            <p:cNvPr id="21" name="Rectangle: Rounded Corners 20">
              <a:extLst>
                <a:ext uri="{FF2B5EF4-FFF2-40B4-BE49-F238E27FC236}">
                  <a16:creationId xmlns="" xmlns:a16="http://schemas.microsoft.com/office/drawing/2014/main" id="{ECF96EB3-F2CF-4FB8-85D6-4EFCCB01AA96}"/>
                </a:ext>
              </a:extLst>
            </p:cNvPr>
            <p:cNvSpPr/>
            <p:nvPr/>
          </p:nvSpPr>
          <p:spPr>
            <a:xfrm>
              <a:off x="1117600" y="2571750"/>
              <a:ext cx="7636933" cy="889000"/>
            </a:xfrm>
            <a:prstGeom prst="roundRect">
              <a:avLst/>
            </a:prstGeom>
            <a:solidFill>
              <a:srgbClr val="92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2" name="Rectangle: Rounded Corners 21">
              <a:extLst>
                <a:ext uri="{FF2B5EF4-FFF2-40B4-BE49-F238E27FC236}">
                  <a16:creationId xmlns="" xmlns:a16="http://schemas.microsoft.com/office/drawing/2014/main" id="{D22C7333-9469-4C5A-90B3-36DBF60CD4E1}"/>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sp>
        <p:nvSpPr>
          <p:cNvPr id="25" name="Google Shape;170;p35">
            <a:extLst>
              <a:ext uri="{FF2B5EF4-FFF2-40B4-BE49-F238E27FC236}">
                <a16:creationId xmlns="" xmlns:a16="http://schemas.microsoft.com/office/drawing/2014/main" id="{6015636F-F495-4C8C-9D5F-27757E232B84}"/>
              </a:ext>
            </a:extLst>
          </p:cNvPr>
          <p:cNvSpPr txBox="1">
            <a:spLocks/>
          </p:cNvSpPr>
          <p:nvPr/>
        </p:nvSpPr>
        <p:spPr>
          <a:xfrm rot="16200000">
            <a:off x="-1638893" y="2046093"/>
            <a:ext cx="4547747" cy="12699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Gloria Hallelujah"/>
              <a:buNone/>
              <a:defRPr sz="24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800" b="1" dirty="0" err="1">
                <a:solidFill>
                  <a:srgbClr val="FF0000"/>
                </a:solidFill>
                <a:latin typeface="Times New Roman" pitchFamily="18" charset="0"/>
                <a:cs typeface="Times New Roman" pitchFamily="18" charset="0"/>
              </a:rPr>
              <a:t>Yêu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kể</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lại</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trải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nghiệm</a:t>
            </a:r>
            <a:r>
              <a:rPr lang="en-US" sz="2800" b="1" dirty="0">
                <a:solidFill>
                  <a:srgbClr val="FF0000"/>
                </a:solidFill>
                <a:latin typeface="Times New Roman" pitchFamily="18" charset="0"/>
                <a:cs typeface="Times New Roman" pitchFamily="18" charset="0"/>
              </a:rPr>
              <a:t>:</a:t>
            </a:r>
          </a:p>
        </p:txBody>
      </p:sp>
      <p:sp>
        <p:nvSpPr>
          <p:cNvPr id="26" name="Title 5">
            <a:extLst>
              <a:ext uri="{FF2B5EF4-FFF2-40B4-BE49-F238E27FC236}">
                <a16:creationId xmlns="" xmlns:a16="http://schemas.microsoft.com/office/drawing/2014/main" id="{C5D508A6-32B0-4465-A602-F6BE8C45B2BF}"/>
              </a:ext>
            </a:extLst>
          </p:cNvPr>
          <p:cNvSpPr txBox="1">
            <a:spLocks/>
          </p:cNvSpPr>
          <p:nvPr/>
        </p:nvSpPr>
        <p:spPr>
          <a:xfrm>
            <a:off x="1634487" y="254032"/>
            <a:ext cx="6444338"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endParaRPr lang="en-US" sz="2400" dirty="0">
              <a:latin typeface="Times New Roman" pitchFamily="18" charset="0"/>
              <a:cs typeface="Times New Roman" pitchFamily="18" charset="0"/>
            </a:endParaRPr>
          </a:p>
        </p:txBody>
      </p:sp>
      <p:sp>
        <p:nvSpPr>
          <p:cNvPr id="28" name="Title 5">
            <a:extLst>
              <a:ext uri="{FF2B5EF4-FFF2-40B4-BE49-F238E27FC236}">
                <a16:creationId xmlns="" xmlns:a16="http://schemas.microsoft.com/office/drawing/2014/main" id="{EE989123-1FD4-49CA-8074-D5F375C87851}"/>
              </a:ext>
            </a:extLst>
          </p:cNvPr>
          <p:cNvSpPr txBox="1">
            <a:spLocks/>
          </p:cNvSpPr>
          <p:nvPr/>
        </p:nvSpPr>
        <p:spPr>
          <a:xfrm>
            <a:off x="1634486" y="1124889"/>
            <a:ext cx="6074639"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endParaRPr lang="en-US" sz="2400" dirty="0">
              <a:latin typeface="Times New Roman" pitchFamily="18" charset="0"/>
              <a:cs typeface="Times New Roman" pitchFamily="18" charset="0"/>
            </a:endParaRPr>
          </a:p>
        </p:txBody>
      </p:sp>
      <p:sp>
        <p:nvSpPr>
          <p:cNvPr id="29" name="Title 5">
            <a:extLst>
              <a:ext uri="{FF2B5EF4-FFF2-40B4-BE49-F238E27FC236}">
                <a16:creationId xmlns="" xmlns:a16="http://schemas.microsoft.com/office/drawing/2014/main" id="{B8E81975-9B37-431F-AC84-7E17CDEB2A82}"/>
              </a:ext>
            </a:extLst>
          </p:cNvPr>
          <p:cNvSpPr txBox="1">
            <a:spLocks/>
          </p:cNvSpPr>
          <p:nvPr/>
        </p:nvSpPr>
        <p:spPr>
          <a:xfrm>
            <a:off x="1634486" y="2043946"/>
            <a:ext cx="6417787"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ra</a:t>
            </a:r>
          </a:p>
        </p:txBody>
      </p:sp>
      <p:sp>
        <p:nvSpPr>
          <p:cNvPr id="30" name="Title 5">
            <a:extLst>
              <a:ext uri="{FF2B5EF4-FFF2-40B4-BE49-F238E27FC236}">
                <a16:creationId xmlns="" xmlns:a16="http://schemas.microsoft.com/office/drawing/2014/main" id="{54D7F17F-0782-459C-8F78-9D331A7FD7C8}"/>
              </a:ext>
            </a:extLst>
          </p:cNvPr>
          <p:cNvSpPr txBox="1">
            <a:spLocks/>
          </p:cNvSpPr>
          <p:nvPr/>
        </p:nvSpPr>
        <p:spPr>
          <a:xfrm>
            <a:off x="1561270" y="3004978"/>
            <a:ext cx="6517555"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Times New Roman" pitchFamily="18" charset="0"/>
                <a:cs typeface="Times New Roman" pitchFamily="18" charset="0"/>
              </a:rPr>
              <a:t>Sắp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p>
        </p:txBody>
      </p:sp>
      <p:grpSp>
        <p:nvGrpSpPr>
          <p:cNvPr id="19" name="Group 18">
            <a:extLst>
              <a:ext uri="{FF2B5EF4-FFF2-40B4-BE49-F238E27FC236}">
                <a16:creationId xmlns="" xmlns:a16="http://schemas.microsoft.com/office/drawing/2014/main" id="{3711A0DD-C204-4225-9887-8F790CD1B9C8}"/>
              </a:ext>
            </a:extLst>
          </p:cNvPr>
          <p:cNvGrpSpPr/>
          <p:nvPr/>
        </p:nvGrpSpPr>
        <p:grpSpPr>
          <a:xfrm>
            <a:off x="1435968" y="3897444"/>
            <a:ext cx="7398184" cy="1057504"/>
            <a:chOff x="1117600" y="2571750"/>
            <a:chExt cx="7636933" cy="889000"/>
          </a:xfrm>
        </p:grpSpPr>
        <p:sp>
          <p:nvSpPr>
            <p:cNvPr id="23" name="Rectangle: Rounded Corners 22">
              <a:extLst>
                <a:ext uri="{FF2B5EF4-FFF2-40B4-BE49-F238E27FC236}">
                  <a16:creationId xmlns="" xmlns:a16="http://schemas.microsoft.com/office/drawing/2014/main" id="{2C6BD88C-7E0D-483F-8DDF-98BD4D41360B}"/>
                </a:ext>
              </a:extLst>
            </p:cNvPr>
            <p:cNvSpPr/>
            <p:nvPr/>
          </p:nvSpPr>
          <p:spPr>
            <a:xfrm>
              <a:off x="1117600" y="2571750"/>
              <a:ext cx="7636933" cy="889000"/>
            </a:xfrm>
            <a:prstGeom prst="roundRect">
              <a:avLst/>
            </a:prstGeom>
            <a:solidFill>
              <a:srgbClr val="D2E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4" name="Rectangle: Rounded Corners 23">
              <a:extLst>
                <a:ext uri="{FF2B5EF4-FFF2-40B4-BE49-F238E27FC236}">
                  <a16:creationId xmlns="" xmlns:a16="http://schemas.microsoft.com/office/drawing/2014/main" id="{5F01D3B5-317F-44E0-9417-792187773D77}"/>
                </a:ext>
              </a:extLst>
            </p:cNvPr>
            <p:cNvSpPr/>
            <p:nvPr/>
          </p:nvSpPr>
          <p:spPr>
            <a:xfrm>
              <a:off x="1210733" y="2639483"/>
              <a:ext cx="7493002"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grpSp>
      <p:sp>
        <p:nvSpPr>
          <p:cNvPr id="27" name="Title 5">
            <a:extLst>
              <a:ext uri="{FF2B5EF4-FFF2-40B4-BE49-F238E27FC236}">
                <a16:creationId xmlns="" xmlns:a16="http://schemas.microsoft.com/office/drawing/2014/main" id="{73D9F63D-EE2A-419F-BEDD-4FCA8D068C38}"/>
              </a:ext>
            </a:extLst>
          </p:cNvPr>
          <p:cNvSpPr txBox="1">
            <a:spLocks/>
          </p:cNvSpPr>
          <p:nvPr/>
        </p:nvSpPr>
        <p:spPr>
          <a:xfrm>
            <a:off x="1603689" y="3897444"/>
            <a:ext cx="7128081"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00"/>
              </a:spcAft>
            </a:pPr>
            <a:r>
              <a:rPr lang="en-US" sz="2400" dirty="0" err="1">
                <a:latin typeface="Times New Roman" pitchFamily="18" charset="0"/>
                <a:ea typeface="Calibri" panose="020F0502020204030204" pitchFamily="34" charset="0"/>
                <a:cs typeface="Times New Roman" pitchFamily="18" charset="0"/>
              </a:rPr>
              <a:t>Sử</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dụng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chi </a:t>
            </a:r>
            <a:r>
              <a:rPr lang="en-US" sz="2400" dirty="0" err="1">
                <a:latin typeface="Times New Roman" pitchFamily="18" charset="0"/>
                <a:ea typeface="Calibri" panose="020F0502020204030204" pitchFamily="34" charset="0"/>
                <a:cs typeface="Times New Roman" pitchFamily="18" charset="0"/>
              </a:rPr>
              <a:t>tiết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miêu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tả</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cụ</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thể</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về</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thời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gian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không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gian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nhân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vật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và</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diễn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diễn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câu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chuyện</a:t>
            </a:r>
            <a:endParaRPr lang="en-US" sz="24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63967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randombar(horizontal)">
                                      <p:cBhvr>
                                        <p:cTn id="44" dur="500"/>
                                        <p:tgtEl>
                                          <p:spTgt spid="27"/>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0"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5BBC032B-245A-484D-B1E1-B14322F8C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00" y="-2561338"/>
            <a:ext cx="10119330" cy="8052589"/>
          </a:xfrm>
          <a:prstGeom prst="rect">
            <a:avLst/>
          </a:prstGeom>
        </p:spPr>
      </p:pic>
      <p:sp>
        <p:nvSpPr>
          <p:cNvPr id="33" name="淘宝网chenying0907出品 22"/>
          <p:cNvSpPr/>
          <p:nvPr/>
        </p:nvSpPr>
        <p:spPr>
          <a:xfrm rot="21174853">
            <a:off x="987071" y="1311968"/>
            <a:ext cx="7292856" cy="2504275"/>
          </a:xfrm>
          <a:prstGeom prst="rect">
            <a:avLst/>
          </a:prstGeom>
        </p:spPr>
        <p:txBody>
          <a:bodyPr wrap="square">
            <a:spAutoFit/>
          </a:bodyPr>
          <a:lstStyle/>
          <a:p>
            <a:pPr algn="just">
              <a:lnSpc>
                <a:spcPct val="115000"/>
              </a:lnSpc>
              <a:spcAft>
                <a:spcPts val="1000"/>
              </a:spcAft>
            </a:pPr>
            <a:r>
              <a:rPr lang="en-US" sz="2800" b="1"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a:solidFill>
                  <a:srgbClr val="000000"/>
                </a:solidFill>
                <a:effectLst/>
                <a:latin typeface="Times New Roman" pitchFamily="18" charset="0"/>
                <a:ea typeface="Calibri" panose="020F0502020204030204" pitchFamily="34" charset="0"/>
                <a:cs typeface="Times New Roman" pitchFamily="18" charset="0"/>
              </a:rPr>
              <a:t>K</a:t>
            </a:r>
            <a:r>
              <a:rPr lang="vi-VN" sz="2800" dirty="0">
                <a:solidFill>
                  <a:srgbClr val="000000"/>
                </a:solidFill>
                <a:effectLst/>
                <a:latin typeface="Times New Roman" pitchFamily="18" charset="0"/>
                <a:ea typeface="Calibri" panose="020F0502020204030204" pitchFamily="34" charset="0"/>
                <a:cs typeface="Times New Roman" pitchFamily="18" charset="0"/>
              </a:rPr>
              <a:t>ể chuyện theo ng</a:t>
            </a:r>
            <a:r>
              <a:rPr lang="en-US" sz="2800" dirty="0" err="1">
                <a:solidFill>
                  <a:srgbClr val="000000"/>
                </a:solidFill>
                <a:effectLst/>
                <a:latin typeface="Times New Roman" pitchFamily="18" charset="0"/>
                <a:ea typeface="Calibri" panose="020F0502020204030204" pitchFamily="34" charset="0"/>
                <a:cs typeface="Times New Roman" pitchFamily="18" charset="0"/>
              </a:rPr>
              <a:t>ôi</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th</a:t>
            </a:r>
            <a:r>
              <a:rPr lang="vi-VN" sz="2800" dirty="0">
                <a:solidFill>
                  <a:srgbClr val="000000"/>
                </a:solidFill>
                <a:effectLst/>
                <a:latin typeface="Times New Roman" pitchFamily="18" charset="0"/>
                <a:ea typeface="Calibri" panose="020F0502020204030204" pitchFamily="34" charset="0"/>
                <a:cs typeface="Times New Roman" pitchFamily="18" charset="0"/>
              </a:rPr>
              <a:t>ứ nhất, người kể xưng</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tôi</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tớ</a:t>
            </a:r>
            <a:r>
              <a:rPr lang="en-US" sz="2800" dirty="0">
                <a:solidFill>
                  <a:srgbClr val="000000"/>
                </a:solidFill>
                <a:effectLst/>
                <a:latin typeface="Times New Roman" pitchFamily="18" charset="0"/>
                <a:ea typeface="Calibri" panose="020F0502020204030204" pitchFamily="34" charset="0"/>
                <a:cs typeface="Times New Roman" pitchFamily="18" charset="0"/>
              </a:rPr>
              <a:t>”,”</a:t>
            </a:r>
            <a:r>
              <a:rPr lang="en-US" sz="2800" dirty="0" err="1">
                <a:solidFill>
                  <a:srgbClr val="000000"/>
                </a:solidFill>
                <a:effectLst/>
                <a:latin typeface="Times New Roman" pitchFamily="18" charset="0"/>
                <a:ea typeface="Calibri" panose="020F0502020204030204" pitchFamily="34" charset="0"/>
                <a:cs typeface="Times New Roman" pitchFamily="18" charset="0"/>
              </a:rPr>
              <a:t>em</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mình</a:t>
            </a:r>
            <a:r>
              <a:rPr lang="en-US" sz="2800" dirty="0">
                <a:solidFill>
                  <a:srgbClr val="000000"/>
                </a:solidFill>
                <a:effectLst/>
                <a:latin typeface="Times New Roman" pitchFamily="18" charset="0"/>
                <a:ea typeface="Calibri" panose="020F0502020204030204" pitchFamily="34" charset="0"/>
                <a:cs typeface="Times New Roman" pitchFamily="18" charset="0"/>
              </a:rPr>
              <a:t>”....</a:t>
            </a:r>
            <a:endParaRPr lang="en-US" sz="2800" dirty="0">
              <a:effectLst/>
              <a:latin typeface="Times New Roman" pitchFamily="18" charset="0"/>
              <a:ea typeface="Calibri" panose="020F0502020204030204" pitchFamily="34" charset="0"/>
              <a:cs typeface="Times New Roman" pitchFamily="18" charset="0"/>
            </a:endParaRPr>
          </a:p>
          <a:p>
            <a:pPr algn="just"/>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Tác</a:t>
            </a:r>
            <a:r>
              <a:rPr lang="en-US" sz="2800" dirty="0">
                <a:solidFill>
                  <a:srgbClr val="000000"/>
                </a:solidFill>
                <a:effectLst/>
                <a:latin typeface="Times New Roman" pitchFamily="18" charset="0"/>
                <a:ea typeface="Calibri" panose="020F0502020204030204" pitchFamily="34" charset="0"/>
                <a:cs typeface="Times New Roman" pitchFamily="18" charset="0"/>
              </a:rPr>
              <a:t> d</a:t>
            </a:r>
            <a:r>
              <a:rPr lang="vi-VN" sz="2800" dirty="0">
                <a:solidFill>
                  <a:srgbClr val="000000"/>
                </a:solidFill>
                <a:effectLst/>
                <a:latin typeface="Times New Roman" pitchFamily="18" charset="0"/>
                <a:ea typeface="Calibri" panose="020F0502020204030204" pitchFamily="34" charset="0"/>
                <a:cs typeface="Times New Roman" pitchFamily="18" charset="0"/>
              </a:rPr>
              <a:t>ụng</a:t>
            </a:r>
            <a:r>
              <a:rPr lang="en-US" sz="2800" dirty="0">
                <a:solidFill>
                  <a:srgbClr val="000000"/>
                </a:solidFill>
                <a:effectLst/>
                <a:latin typeface="Times New Roman" pitchFamily="18" charset="0"/>
                <a:ea typeface="Calibri" panose="020F0502020204030204" pitchFamily="34" charset="0"/>
                <a:cs typeface="Times New Roman" pitchFamily="18" charset="0"/>
              </a:rPr>
              <a:t>: Th</a:t>
            </a:r>
            <a:r>
              <a:rPr lang="vi-VN" sz="2800" dirty="0">
                <a:solidFill>
                  <a:srgbClr val="000000"/>
                </a:solidFill>
                <a:effectLst/>
                <a:latin typeface="Times New Roman" pitchFamily="18" charset="0"/>
                <a:ea typeface="Calibri" panose="020F0502020204030204" pitchFamily="34" charset="0"/>
                <a:cs typeface="Times New Roman" pitchFamily="18" charset="0"/>
              </a:rPr>
              <a:t>ể hiện được cảm x</a:t>
            </a:r>
            <a:r>
              <a:rPr lang="en-US" sz="2800" dirty="0" err="1">
                <a:solidFill>
                  <a:srgbClr val="000000"/>
                </a:solidFill>
                <a:effectLst/>
                <a:latin typeface="Times New Roman" pitchFamily="18" charset="0"/>
                <a:ea typeface="Calibri" panose="020F0502020204030204" pitchFamily="34" charset="0"/>
                <a:cs typeface="Times New Roman" pitchFamily="18" charset="0"/>
              </a:rPr>
              <a:t>úc</a:t>
            </a:r>
            <a:r>
              <a:rPr lang="en-US" sz="2800" dirty="0">
                <a:solidFill>
                  <a:srgbClr val="000000"/>
                </a:solidFill>
                <a:effectLst/>
                <a:latin typeface="Times New Roman" pitchFamily="18" charset="0"/>
                <a:ea typeface="Calibri" panose="020F0502020204030204" pitchFamily="34" charset="0"/>
                <a:cs typeface="Times New Roman" pitchFamily="18" charset="0"/>
              </a:rPr>
              <a:t> c</a:t>
            </a:r>
            <a:r>
              <a:rPr lang="vi-VN" sz="2800" dirty="0">
                <a:solidFill>
                  <a:srgbClr val="000000"/>
                </a:solidFill>
                <a:effectLst/>
                <a:latin typeface="Times New Roman" pitchFamily="18" charset="0"/>
                <a:ea typeface="Calibri" panose="020F0502020204030204" pitchFamily="34" charset="0"/>
                <a:cs typeface="Times New Roman" pitchFamily="18" charset="0"/>
              </a:rPr>
              <a:t>ủa người viết trước sự việc được kể; r</a:t>
            </a:r>
            <a:r>
              <a:rPr lang="en-US" sz="2800" dirty="0" err="1">
                <a:solidFill>
                  <a:srgbClr val="000000"/>
                </a:solidFill>
                <a:effectLst/>
                <a:latin typeface="Times New Roman" pitchFamily="18" charset="0"/>
                <a:ea typeface="Calibri" panose="020F0502020204030204" pitchFamily="34" charset="0"/>
                <a:cs typeface="Times New Roman" pitchFamily="18" charset="0"/>
              </a:rPr>
              <a:t>út</a:t>
            </a:r>
            <a:r>
              <a:rPr lang="en-US" sz="2800" dirty="0">
                <a:solidFill>
                  <a:srgbClr val="000000"/>
                </a:solidFill>
                <a:effectLst/>
                <a:latin typeface="Times New Roman" pitchFamily="18" charset="0"/>
                <a:ea typeface="Calibri" panose="020F0502020204030204" pitchFamily="34" charset="0"/>
                <a:cs typeface="Times New Roman" pitchFamily="18" charset="0"/>
              </a:rPr>
              <a:t> ra </a:t>
            </a:r>
            <a:r>
              <a:rPr lang="en-US" sz="2800" dirty="0" err="1">
                <a:solidFill>
                  <a:srgbClr val="000000"/>
                </a:solidFill>
                <a:effectLst/>
                <a:latin typeface="Times New Roman" pitchFamily="18" charset="0"/>
                <a:ea typeface="Calibri" panose="020F0502020204030204" pitchFamily="34" charset="0"/>
                <a:cs typeface="Times New Roman" pitchFamily="18" charset="0"/>
              </a:rPr>
              <a:t>đư</a:t>
            </a:r>
            <a:r>
              <a:rPr lang="vi-VN" sz="2800">
                <a:solidFill>
                  <a:srgbClr val="000000"/>
                </a:solidFill>
                <a:effectLst/>
                <a:latin typeface="Times New Roman" pitchFamily="18" charset="0"/>
                <a:ea typeface="Calibri" panose="020F0502020204030204" pitchFamily="34" charset="0"/>
                <a:cs typeface="Times New Roman" pitchFamily="18" charset="0"/>
              </a:rPr>
              <a:t>ợc </a:t>
            </a:r>
            <a:r>
              <a:rPr lang="en-US" sz="2800" smtClean="0">
                <a:latin typeface="Times New Roman" pitchFamily="18" charset="0"/>
                <a:ea typeface="Calibri" panose="020F0502020204030204" pitchFamily="34" charset="0"/>
                <a:cs typeface="Times New Roman" pitchFamily="18" charset="0"/>
              </a:rPr>
              <a:t>ý nghĩa</a:t>
            </a:r>
            <a:r>
              <a:rPr lang="en-US" sz="2800" smtClean="0">
                <a:solidFill>
                  <a:srgbClr val="000000"/>
                </a:solidFill>
                <a:effectLst/>
                <a:latin typeface="Times New Roman" pitchFamily="18" charset="0"/>
                <a:ea typeface="Calibri" panose="020F0502020204030204" pitchFamily="34" charset="0"/>
                <a:cs typeface="Times New Roman" pitchFamily="18" charset="0"/>
              </a:rPr>
              <a:t>, </a:t>
            </a:r>
            <a:r>
              <a:rPr lang="en-US" sz="2800" dirty="0">
                <a:solidFill>
                  <a:srgbClr val="000000"/>
                </a:solidFill>
                <a:effectLst/>
                <a:latin typeface="Times New Roman" pitchFamily="18" charset="0"/>
                <a:ea typeface="Calibri" panose="020F0502020204030204" pitchFamily="34" charset="0"/>
                <a:cs typeface="Times New Roman" pitchFamily="18" charset="0"/>
              </a:rPr>
              <a:t>s</a:t>
            </a:r>
            <a:r>
              <a:rPr lang="vi-VN" sz="2800" dirty="0">
                <a:solidFill>
                  <a:srgbClr val="000000"/>
                </a:solidFill>
                <a:effectLst/>
                <a:latin typeface="Times New Roman" pitchFamily="18" charset="0"/>
                <a:ea typeface="Calibri" panose="020F0502020204030204" pitchFamily="34" charset="0"/>
                <a:cs typeface="Times New Roman" pitchFamily="18" charset="0"/>
              </a:rPr>
              <a:t>ự quan trọng của trải nghiệm đối với người viết.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14475250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749505" y="4361"/>
            <a:ext cx="7735863" cy="4155410"/>
          </a:xfrm>
          <a:prstGeom prst="rect">
            <a:avLst/>
          </a:prstGeom>
        </p:spPr>
      </p:pic>
      <p:pic>
        <p:nvPicPr>
          <p:cNvPr id="4" name="图片 3" descr="06346d6903f4883c3c2735af0435a240"/>
          <p:cNvPicPr>
            <a:picLocks noChangeAspect="1"/>
          </p:cNvPicPr>
          <p:nvPr/>
        </p:nvPicPr>
        <p:blipFill>
          <a:blip r:embed="rId4"/>
          <a:stretch>
            <a:fillRect/>
          </a:stretch>
        </p:blipFill>
        <p:spPr>
          <a:xfrm rot="21120000">
            <a:off x="-57184" y="1273959"/>
            <a:ext cx="2737368" cy="2017559"/>
          </a:xfrm>
          <a:prstGeom prst="rect">
            <a:avLst/>
          </a:prstGeom>
        </p:spPr>
      </p:pic>
      <p:sp>
        <p:nvSpPr>
          <p:cNvPr id="4099" name="Rectangle 3"/>
          <p:cNvSpPr>
            <a:spLocks noGrp="1" noChangeArrowheads="1"/>
          </p:cNvSpPr>
          <p:nvPr>
            <p:ph type="ctrTitle"/>
          </p:nvPr>
        </p:nvSpPr>
        <p:spPr>
          <a:xfrm>
            <a:off x="1027265" y="3015521"/>
            <a:ext cx="7075958" cy="647447"/>
          </a:xfrm>
          <a:effectLst/>
        </p:spPr>
        <p:txBody>
          <a:bodyPr>
            <a:noAutofit/>
          </a:bodyPr>
          <a:lstStyle/>
          <a:p>
            <a:r>
              <a:rPr lang="en-US" sz="4800" dirty="0">
                <a:solidFill>
                  <a:schemeClr val="bg1"/>
                </a:solidFill>
                <a:latin typeface="Times New Roman" pitchFamily="18" charset="0"/>
                <a:cs typeface="Times New Roman" pitchFamily="18" charset="0"/>
              </a:rPr>
              <a:t>II. </a:t>
            </a:r>
            <a:r>
              <a:rPr lang="en-US" sz="4800" dirty="0" err="1">
                <a:solidFill>
                  <a:schemeClr val="bg1"/>
                </a:solidFill>
                <a:latin typeface="Times New Roman" pitchFamily="18" charset="0"/>
                <a:cs typeface="Times New Roman" pitchFamily="18" charset="0"/>
              </a:rPr>
              <a:t>Phân</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tích</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bài</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viết</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tham</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khảo</a:t>
            </a:r>
            <a:endParaRPr lang="en-SG" sz="4800" dirty="0">
              <a:solidFill>
                <a:schemeClr val="bg1"/>
              </a:solidFill>
              <a:latin typeface="Times New Roman" pitchFamily="18" charset="0"/>
              <a:cs typeface="Times New Roman" pitchFamily="18" charset="0"/>
            </a:endParaRPr>
          </a:p>
        </p:txBody>
      </p:sp>
      <p:pic>
        <p:nvPicPr>
          <p:cNvPr id="5" name="图片 4" descr="06346d6903f4883c3c2735af0435a240"/>
          <p:cNvPicPr>
            <a:picLocks noChangeAspect="1"/>
          </p:cNvPicPr>
          <p:nvPr/>
        </p:nvPicPr>
        <p:blipFill>
          <a:blip r:embed="rId4"/>
          <a:stretch>
            <a:fillRect/>
          </a:stretch>
        </p:blipFill>
        <p:spPr>
          <a:xfrm rot="1200000" flipH="1">
            <a:off x="6590991" y="1421678"/>
            <a:ext cx="2562177" cy="2017559"/>
          </a:xfrm>
          <a:prstGeom prst="rect">
            <a:avLst/>
          </a:prstGeom>
        </p:spPr>
      </p:pic>
    </p:spTree>
    <p:extLst>
      <p:ext uri="{BB962C8B-B14F-4D97-AF65-F5344CB8AC3E}">
        <p14:creationId xmlns:p14="http://schemas.microsoft.com/office/powerpoint/2010/main" val="109314558"/>
      </p:ext>
    </p:extLst>
  </p:cSld>
  <p:clrMapOvr>
    <a:masterClrMapping/>
  </p:clrMapOvr>
  <mc:AlternateContent xmlns:mc="http://schemas.openxmlformats.org/markup-compatibility/2006" xmlns:p14="http://schemas.microsoft.com/office/powerpoint/2010/main">
    <mc:Choice Requires="p14">
      <p:transition spd="slow" p14:dur="1200" advTm="4018">
        <p14:prism/>
      </p:transition>
    </mc:Choice>
    <mc:Fallback xmlns="">
      <p:transition spd="slow" advTm="4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42E8D880-CD37-4E59-A99C-D86194A842FF}"/>
              </a:ext>
            </a:extLst>
          </p:cNvPr>
          <p:cNvSpPr txBox="1">
            <a:spLocks noChangeArrowheads="1"/>
          </p:cNvSpPr>
          <p:nvPr/>
        </p:nvSpPr>
        <p:spPr>
          <a:xfrm>
            <a:off x="1034021" y="285021"/>
            <a:ext cx="7075958" cy="647447"/>
          </a:xfrm>
          <a:prstGeom prst="rect">
            <a:avLst/>
          </a:prstGeom>
          <a:effectLst/>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rgbClr val="FF0000"/>
                </a:solidFill>
                <a:latin typeface="Times New Roman" pitchFamily="18" charset="0"/>
                <a:cs typeface="Times New Roman" pitchFamily="18" charset="0"/>
              </a:rPr>
              <a:t>Trải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nghiệm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buồn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tôi</a:t>
            </a:r>
            <a:endParaRPr lang="en-SG" sz="3600"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61D5F9AB-8816-48B8-8121-EB8C7B012C88}"/>
              </a:ext>
            </a:extLst>
          </p:cNvPr>
          <p:cNvSpPr txBox="1"/>
          <p:nvPr/>
        </p:nvSpPr>
        <p:spPr>
          <a:xfrm>
            <a:off x="195188" y="1229527"/>
            <a:ext cx="8753624" cy="3603551"/>
          </a:xfrm>
          <a:prstGeom prst="rect">
            <a:avLst/>
          </a:prstGeom>
          <a:noFill/>
        </p:spPr>
        <p:txBody>
          <a:bodyPr wrap="square">
            <a:spAutoFit/>
          </a:bodyPr>
          <a:lstStyle/>
          <a:p>
            <a:pPr algn="just" rtl="0">
              <a:spcBef>
                <a:spcPts val="0"/>
              </a:spcBef>
              <a:spcAft>
                <a:spcPts val="500"/>
              </a:spcAft>
            </a:pP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Tôi có nhiều trải nghiệm vui với gia đình và bạn bè. Nhưng tôi vẫn muốn kể lại một trải nghiệm buồn vì nó có ý nghĩa rất đặc biệt đối với tôi. Đó là một câu chuyện mà tôi sẽ không bao giờ quên.</a:t>
            </a:r>
            <a:endParaRPr lang="vi-VN" sz="2800" b="0" dirty="0">
              <a:solidFill>
                <a:schemeClr val="tx1"/>
              </a:solidFill>
              <a:effectLst/>
              <a:latin typeface="Times New Roman" pitchFamily="18" charset="0"/>
              <a:cs typeface="Times New Roman" pitchFamily="18" charset="0"/>
            </a:endParaRPr>
          </a:p>
          <a:p>
            <a:pPr algn="just" rtl="0">
              <a:spcBef>
                <a:spcPts val="0"/>
              </a:spcBef>
              <a:spcAft>
                <a:spcPts val="500"/>
              </a:spcAft>
            </a:pP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Chuyện xảy ra vào cuối tháng 9, năm tôi học lớp 6. Sau buổi sơ kết tháng học tập đầu tiên, cô giáo chủ nhiệm giao cho tôi nhiệm vụ viết bản tổng hợp về nền nếp và tình hình học tập đầu năm của lớp.</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13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B779DBF-BC6B-4E86-B798-2DEB361B296C}"/>
              </a:ext>
            </a:extLst>
          </p:cNvPr>
          <p:cNvSpPr txBox="1"/>
          <p:nvPr/>
        </p:nvSpPr>
        <p:spPr>
          <a:xfrm>
            <a:off x="101599" y="135185"/>
            <a:ext cx="8898467" cy="3603551"/>
          </a:xfrm>
          <a:prstGeom prst="rect">
            <a:avLst/>
          </a:prstGeom>
          <a:noFill/>
        </p:spPr>
        <p:txBody>
          <a:bodyPr wrap="square">
            <a:spAutoFit/>
          </a:bodyPr>
          <a:lstStyle/>
          <a:p>
            <a:pPr algn="just" rtl="0">
              <a:spcBef>
                <a:spcPts val="0"/>
              </a:spcBef>
              <a:spcAft>
                <a:spcPts val="500"/>
              </a:spcAft>
            </a:pP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Tôi rất vui vì được cô tin tưởng. Tôi cũng muốn cô tự hào về tôi nên đã dành cả buổi sáng Chủ nhật để viết nháp rồi chép lại cho thật sạch đẹp.</a:t>
            </a:r>
            <a:endParaRPr lang="vi-VN" sz="2800" b="0" dirty="0">
              <a:solidFill>
                <a:schemeClr val="tx1"/>
              </a:solidFill>
              <a:effectLst/>
              <a:latin typeface="Times New Roman" pitchFamily="18" charset="0"/>
              <a:cs typeface="Times New Roman" pitchFamily="18" charset="0"/>
            </a:endParaRPr>
          </a:p>
          <a:p>
            <a:pPr algn="just" rtl="0">
              <a:spcBef>
                <a:spcPts val="0"/>
              </a:spcBef>
              <a:spcAft>
                <a:spcPts val="500"/>
              </a:spcAft>
            </a:pPr>
            <a:r>
              <a:rPr lang="en-US" sz="2800" b="0" i="0" u="none" strike="noStrike" dirty="0">
                <a:solidFill>
                  <a:schemeClr val="tx1"/>
                </a:solidFill>
                <a:effectLst/>
                <a:latin typeface="Times New Roman" pitchFamily="18" charset="0"/>
                <a:cs typeface="Times New Roman" pitchFamily="18" charset="0"/>
              </a:rPr>
              <a:t>	</a:t>
            </a:r>
            <a:r>
              <a:rPr lang="vi-VN" sz="2800" b="0" i="0" u="none" strike="noStrike" dirty="0">
                <a:solidFill>
                  <a:schemeClr val="tx1"/>
                </a:solidFill>
                <a:effectLst/>
                <a:latin typeface="Times New Roman" pitchFamily="18" charset="0"/>
                <a:cs typeface="Times New Roman" pitchFamily="18" charset="0"/>
              </a:rPr>
              <a:t>Sáng thứ Hai, tôi đến lớp thật sớm, mang bản tổng hợp ra ngắm nghía lần nữa. Tôi đọc lại, thấy mình đã ghi đầy đủ nội dung các mục như cô hướng dẫn và chữ tôi viết cũng khá đẹp. Chắc chắn cô sẽ khen ngợi. Đúng lúc ấy, bạn Thịnh lớp 6D gọi tôi. Tôi</a:t>
            </a:r>
            <a:endParaRPr lang="en-US" sz="2800" b="0" i="0" u="none" strike="noStrike" dirty="0">
              <a:solidFill>
                <a:schemeClr val="tx1"/>
              </a:solidFill>
              <a:effectLst/>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37A2ED15-F045-4237-AA73-B0F53EEDF224}"/>
              </a:ext>
            </a:extLst>
          </p:cNvPr>
          <p:cNvPicPr>
            <a:picLocks noChangeAspect="1"/>
          </p:cNvPicPr>
          <p:nvPr/>
        </p:nvPicPr>
        <p:blipFill>
          <a:blip r:embed="rId2"/>
          <a:stretch>
            <a:fillRect/>
          </a:stretch>
        </p:blipFill>
        <p:spPr>
          <a:xfrm>
            <a:off x="6820524" y="2961494"/>
            <a:ext cx="2571750" cy="2571750"/>
          </a:xfrm>
          <a:prstGeom prst="rect">
            <a:avLst/>
          </a:prstGeom>
        </p:spPr>
      </p:pic>
      <p:sp>
        <p:nvSpPr>
          <p:cNvPr id="6" name="TextBox 5">
            <a:extLst>
              <a:ext uri="{FF2B5EF4-FFF2-40B4-BE49-F238E27FC236}">
                <a16:creationId xmlns="" xmlns:a16="http://schemas.microsoft.com/office/drawing/2014/main" id="{760492F8-81F5-44C6-BFD5-32E028444D71}"/>
              </a:ext>
            </a:extLst>
          </p:cNvPr>
          <p:cNvSpPr txBox="1"/>
          <p:nvPr/>
        </p:nvSpPr>
        <p:spPr>
          <a:xfrm>
            <a:off x="101599" y="3635115"/>
            <a:ext cx="6471588" cy="1384995"/>
          </a:xfrm>
          <a:prstGeom prst="rect">
            <a:avLst/>
          </a:prstGeom>
          <a:noFill/>
        </p:spPr>
        <p:txBody>
          <a:bodyPr wrap="square">
            <a:spAutoFit/>
          </a:bodyPr>
          <a:lstStyle/>
          <a:p>
            <a:pPr algn="just" rtl="0">
              <a:spcBef>
                <a:spcPts val="0"/>
              </a:spcBef>
              <a:spcAft>
                <a:spcPts val="500"/>
              </a:spcAft>
            </a:pPr>
            <a:r>
              <a:rPr lang="vi-VN" sz="2800" b="0" i="0" u="none" strike="noStrike" dirty="0">
                <a:solidFill>
                  <a:schemeClr val="tx1"/>
                </a:solidFill>
                <a:effectLst/>
                <a:latin typeface="Times New Roman" pitchFamily="18" charset="0"/>
                <a:cs typeface="Times New Roman" pitchFamily="18" charset="0"/>
              </a:rPr>
              <a:t>để bản tổng hợp trên bàn và chạy ra hành lang nói chuyện với bạn ấy. Lúc quay vào, tôi thấy một bạn cúi xuống </a:t>
            </a:r>
            <a:r>
              <a:rPr lang="vi-VN" sz="2800" b="0" i="0" u="none" strike="noStrike" dirty="0">
                <a:solidFill>
                  <a:schemeClr val="bg1"/>
                </a:solidFill>
                <a:effectLst/>
                <a:latin typeface="Times New Roman" pitchFamily="18" charset="0"/>
                <a:cs typeface="Times New Roman" pitchFamily="18" charset="0"/>
              </a:rPr>
              <a:t>bàn</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44748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1071</TotalTime>
  <Words>1979</Words>
  <Application>Microsoft Office PowerPoint</Application>
  <PresentationFormat>On-screen Show (16:9)</PresentationFormat>
  <Paragraphs>171</Paragraphs>
  <Slides>32</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Times New Roman</vt:lpstr>
      <vt:lpstr>Nunito</vt:lpstr>
      <vt:lpstr>微软雅黑</vt:lpstr>
      <vt:lpstr>Wingdings</vt:lpstr>
      <vt:lpstr>#9Slide03 Arima Madurai</vt:lpstr>
      <vt:lpstr>Calibri</vt:lpstr>
      <vt:lpstr>宋体</vt:lpstr>
      <vt:lpstr>Gloria Hallelujah</vt:lpstr>
      <vt:lpstr>Back from Winter Break</vt:lpstr>
      <vt:lpstr>PowerPoint Presentation</vt:lpstr>
      <vt:lpstr>PowerPoint Presentation</vt:lpstr>
      <vt:lpstr>I. Nhắc lại yêu cầu đối với bài văn kể lại một trải nghiệm</vt:lpstr>
      <vt:lpstr>PowerPoint Presentation</vt:lpstr>
      <vt:lpstr>PowerPoint Presentation</vt:lpstr>
      <vt:lpstr>PowerPoint Presentation</vt:lpstr>
      <vt:lpstr>II. Phân tích bài viết tham khảo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Thực hành</vt:lpstr>
      <vt:lpstr>Các bước</vt:lpstr>
      <vt:lpstr>PowerPoint Presentation</vt:lpstr>
      <vt:lpstr>Trước khi viết</vt:lpstr>
      <vt:lpstr>Trước khi viết</vt:lpstr>
      <vt:lpstr>Trước khi viết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from Winter Break</dc:title>
  <dc:creator>NBN</dc:creator>
  <cp:lastModifiedBy>Admin</cp:lastModifiedBy>
  <cp:revision>93</cp:revision>
  <dcterms:modified xsi:type="dcterms:W3CDTF">2021-08-31T07:06:31Z</dcterms:modified>
</cp:coreProperties>
</file>