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18706" r:id="rId2"/>
    <p:sldId id="384" r:id="rId3"/>
    <p:sldId id="358" r:id="rId4"/>
    <p:sldId id="257" r:id="rId5"/>
    <p:sldId id="258" r:id="rId6"/>
    <p:sldId id="355" r:id="rId7"/>
    <p:sldId id="260" r:id="rId8"/>
    <p:sldId id="261" r:id="rId9"/>
    <p:sldId id="262" r:id="rId10"/>
    <p:sldId id="263" r:id="rId11"/>
    <p:sldId id="356" r:id="rId12"/>
    <p:sldId id="359" r:id="rId13"/>
    <p:sldId id="360" r:id="rId14"/>
    <p:sldId id="18705" r:id="rId15"/>
    <p:sldId id="309" r:id="rId16"/>
    <p:sldId id="269" r:id="rId17"/>
    <p:sldId id="18709" r:id="rId18"/>
    <p:sldId id="18712" r:id="rId19"/>
    <p:sldId id="18721" r:id="rId20"/>
    <p:sldId id="18722" r:id="rId21"/>
    <p:sldId id="18715" r:id="rId22"/>
    <p:sldId id="18723" r:id="rId23"/>
    <p:sldId id="18718" r:id="rId24"/>
    <p:sldId id="18710" r:id="rId25"/>
    <p:sldId id="18717" r:id="rId26"/>
    <p:sldId id="18713" r:id="rId27"/>
    <p:sldId id="18711" r:id="rId28"/>
    <p:sldId id="271" r:id="rId29"/>
    <p:sldId id="18708" r:id="rId30"/>
    <p:sldId id="18714" r:id="rId31"/>
    <p:sldId id="18733" r:id="rId32"/>
    <p:sldId id="284" r:id="rId33"/>
    <p:sldId id="18729" r:id="rId34"/>
    <p:sldId id="2022" r:id="rId35"/>
    <p:sldId id="18735" r:id="rId36"/>
    <p:sldId id="18736" r:id="rId37"/>
    <p:sldId id="18737" r:id="rId38"/>
    <p:sldId id="280" r:id="rId39"/>
    <p:sldId id="18758" r:id="rId40"/>
    <p:sldId id="18759" r:id="rId41"/>
    <p:sldId id="18750" r:id="rId42"/>
    <p:sldId id="18738" r:id="rId43"/>
    <p:sldId id="18755" r:id="rId44"/>
    <p:sldId id="18751" r:id="rId45"/>
    <p:sldId id="18753" r:id="rId46"/>
    <p:sldId id="278" r:id="rId47"/>
    <p:sldId id="1875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8EC"/>
    <a:srgbClr val="D2ADF2"/>
    <a:srgbClr val="D77EAD"/>
    <a:srgbClr val="F8FBF6"/>
    <a:srgbClr val="E1ACC8"/>
    <a:srgbClr val="EDDEFA"/>
    <a:srgbClr val="FFFFFF"/>
    <a:srgbClr val="FDBB90"/>
    <a:srgbClr val="9FD9EE"/>
    <a:srgbClr val="F4E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27979" autoAdjust="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8E2BB-C403-4796-8C2A-11B7551F5A0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8DECE-3A8D-4479-84AA-396B7F6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Nguồn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b="1" dirty="0"/>
              <a:t>scr.vn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Ca </a:t>
            </a:r>
            <a:r>
              <a:rPr lang="en-US" b="1" dirty="0" err="1"/>
              <a:t>dao</a:t>
            </a:r>
            <a:r>
              <a:rPr lang="en-US" b="1" dirty="0"/>
              <a:t> </a:t>
            </a:r>
            <a:r>
              <a:rPr lang="en-US" b="1" dirty="0" err="1"/>
              <a:t>mẹ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79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chẵn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2/2/2, 2/4/2, 4/4.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2/2/2 ; 2/4 ; 4/2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4/4 ; 2/2/4 ; 2/2/2/2 ; 4/2/2.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7452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7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tuân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.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vi-VN" sz="1200" b="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 thơ lục bát được biến đổi về số tiếng, cách gieo vần, cách ngắt nhịp, cách phối hợp bằng trắc trong các dòng thơ.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32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kph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6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8 </a:t>
            </a:r>
            <a:r>
              <a:rPr lang="en-US" dirty="0" err="1"/>
              <a:t>tiếng</a:t>
            </a:r>
            <a:endParaRPr lang="en-US" dirty="0"/>
          </a:p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9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9e46a8c7fd_0_6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9e46a8c7fd_0_6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3 </a:t>
            </a:r>
            <a:r>
              <a:rPr lang="en-US" dirty="0" err="1"/>
              <a:t>bài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: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,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9e46a8c7fd_0_6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9e46a8c7fd_0_6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: </a:t>
            </a:r>
            <a:r>
              <a:rPr lang="en-US" dirty="0" err="1"/>
              <a:t>Bài</a:t>
            </a:r>
            <a:r>
              <a:rPr lang="en-US" dirty="0"/>
              <a:t> 1-2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: </a:t>
            </a:r>
            <a:r>
              <a:rPr lang="en-US" dirty="0" err="1"/>
              <a:t>Bài</a:t>
            </a:r>
            <a:r>
              <a:rPr lang="en-US" dirty="0"/>
              <a:t> 3 (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9455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683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ga16f84c729_0_2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9" name="Google Shape;3109;ga16f84c729_0_2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2: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4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,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6 ta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, ở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6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8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huyền</a:t>
            </a:r>
            <a:r>
              <a:rPr lang="en-US" dirty="0"/>
              <a:t>;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6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8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huyền</a:t>
            </a:r>
            <a:r>
              <a:rPr lang="en-US" dirty="0"/>
              <a:t>. Do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, do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76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chứ</a:t>
            </a:r>
            <a:r>
              <a:rPr lang="en-US" dirty="0"/>
              <a:t> 8 </a:t>
            </a:r>
            <a:r>
              <a:rPr lang="en-US" dirty="0" err="1"/>
              <a:t>tiếng</a:t>
            </a:r>
            <a:endParaRPr lang="en-US" dirty="0"/>
          </a:p>
          <a:p>
            <a:r>
              <a:rPr lang="en-US" dirty="0"/>
              <a:t>Thanh: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8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“</a:t>
            </a:r>
            <a:r>
              <a:rPr lang="en-US" dirty="0" err="1"/>
              <a:t>đá</a:t>
            </a:r>
            <a:r>
              <a:rPr lang="en-US" dirty="0"/>
              <a:t>”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6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“</a:t>
            </a:r>
            <a:r>
              <a:rPr lang="en-US" dirty="0" err="1"/>
              <a:t>ngã</a:t>
            </a:r>
            <a:r>
              <a:rPr lang="en-US" dirty="0"/>
              <a:t>”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trắc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37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Thành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phố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Đà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Lạt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tọa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lạc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cao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nguyên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Lâm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Viên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nguyên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nhất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khu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vực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Tây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Nguyên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44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512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8dfb28267c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8dfb28267c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8dfb28267c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8dfb28267c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ột số c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ử dụng từ 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hoặc 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 l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ời nhắn 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ơi…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        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   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chớ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ồng đang buổi ban trưa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 h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ộng c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ẻo thơm một hạt đắng cay mu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Thọ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măng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endParaRPr lang="en-US" sz="1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Ai về Bình Định mà coi Đàn bà cũng biết múa roi, đi quyền.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Ai ơi giữ chí cho bền Dù ai xoay hướng đổi nền mặc ai.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Cày đồng đang buổi ban trưa</a:t>
            </a:r>
            <a:b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Mồ hôi thánh thót như mưa ruộng cày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Ai ơi bưng bát cơm đầy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Dẻo thơm một hạt, đắng cay muôn phẩn.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0288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8dfb28267c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8dfb28267c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2122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bỉ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;...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Ở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ể thơ lục b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ục b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ến thể, ph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 h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ợp với việc 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ộc lộ 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ảm, cụ thể ở đ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ây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ất nước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2);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3).</a:t>
            </a:r>
            <a:endParaRPr lang="en-US" sz="1400" i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4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08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bỉ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;...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Ở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ể thơ lục b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ục b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ến thể, ph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 h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ợp với việc 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ộc lộ 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ảm, cụ thể ở đ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ây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ất nước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2);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3).</a:t>
            </a:r>
            <a:endParaRPr lang="en-US" sz="1400" i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4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54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Trang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57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9e46a8c7fd_0_3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9e46a8c7fd_0_3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CCCCCC"/>
                </a:solidFill>
                <a:effectLst/>
                <a:latin typeface="Noto Serif"/>
              </a:rPr>
              <a:t>Ở Sài Gòn trước đây (và thành phố Hồ Chí Minh trong thời bao cấp), quận 5 có nhiều quán ăn ngon, quận 3 có nhiều biệt thự, quận 1 có nhiều hàng xa xỉ phẩm, còn quận 4 có nhiều băng nhóm du đãng.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57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d84ec30d03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d84ec30d03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9e46a8c7fd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9e46a8c7fd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dao</a:t>
            </a:r>
            <a:r>
              <a:rPr lang="en-US" dirty="0"/>
              <a:t>. Theo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Lê </a:t>
            </a:r>
            <a:r>
              <a:rPr lang="en-US" dirty="0" err="1"/>
              <a:t>Bá</a:t>
            </a:r>
            <a:r>
              <a:rPr lang="en-US" dirty="0"/>
              <a:t> </a:t>
            </a:r>
            <a:r>
              <a:rPr lang="en-US" dirty="0" err="1"/>
              <a:t>Hán</a:t>
            </a:r>
            <a:r>
              <a:rPr lang="en-US" dirty="0"/>
              <a:t>,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Phi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“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điển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”.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1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trữ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.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/ </a:t>
            </a:r>
            <a:r>
              <a:rPr lang="en-US" dirty="0" err="1"/>
              <a:t>hẹp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Theo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ca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(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ca),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.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giân</a:t>
            </a:r>
            <a:r>
              <a:rPr lang="en-US" dirty="0"/>
              <a:t> dan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. Do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sưu</a:t>
            </a:r>
            <a:r>
              <a:rPr lang="en-US" dirty="0"/>
              <a:t> </a:t>
            </a:r>
            <a:r>
              <a:rPr lang="en-US" dirty="0" err="1"/>
              <a:t>tầm</a:t>
            </a:r>
            <a:r>
              <a:rPr lang="en-US" dirty="0"/>
              <a:t>,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VHDG,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.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 nay,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VN dung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(</a:t>
            </a:r>
            <a:r>
              <a:rPr lang="en-US" dirty="0" err="1"/>
              <a:t>phàn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)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ca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. </a:t>
            </a:r>
          </a:p>
          <a:p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dị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,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gũi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xưa</a:t>
            </a:r>
            <a:r>
              <a:rPr lang="en-US" dirty="0"/>
              <a:t>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–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2 </a:t>
            </a:r>
            <a:r>
              <a:rPr lang="en-US" dirty="0" err="1"/>
              <a:t>dòng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rõ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bao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trở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âm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hưởng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mỗi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liền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thuở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nôi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êm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mẹ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dã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Vậy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nhỉ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À,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thủ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niêm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rất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nghiêm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ngặt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khiến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rất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dễ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dễ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gieo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gieo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theo.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Việt Nam đất nước ta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ơi</a:t>
            </a:r>
            <a:br>
              <a:rPr lang="vi-VN" sz="1200" dirty="0"/>
            </a:b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Mênh mông biển lúa đâu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đẹp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hơn</a:t>
            </a:r>
            <a:br>
              <a:rPr lang="vi-VN" sz="1200" dirty="0"/>
            </a:b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Cánh cò bay lả rập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rờn</a:t>
            </a: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vi-VN" sz="1200" dirty="0"/>
            </a:b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Mây mờ che đỉnh Trường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Sơn</a:t>
            </a: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sớm chiều</a:t>
            </a:r>
            <a:r>
              <a:rPr lang="en-US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phối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12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0454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Thanh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phối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</a:t>
            </a:r>
            <a:r>
              <a:rPr lang="vi-V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òng 6 và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8: Các tiếng thứ 6 và 8 là thanh bằng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vi-V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tiếng thứ 4 là thanh trắc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Riêng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trong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 d</a:t>
            </a:r>
            <a:r>
              <a:rPr lang="vi-VN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òng 8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ngoài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việc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tiếng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thứ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6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và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8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đều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là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thanh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bằng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thì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nó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có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thêm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1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yêu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cầu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nữa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là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n</a:t>
            </a:r>
            <a:r>
              <a:rPr lang="vi-VN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ếu tiếng thứ 6 là thanh huyền thì tiếng thứ 8 là thanh ngang và ngược lại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. Ở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đây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cô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có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hệ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thống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trong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bảng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thanh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điệu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các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em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quan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sát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(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Chiếu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bảng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).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Để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các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em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hiểu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rõ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hơn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thì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cô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lấy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2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ví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dụ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sau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0977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91D9-6B3A-46D4-A532-D56FD0D0B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46167-8043-4527-B536-C48F2426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3D677-9A6D-48C6-A3FC-FE732DB8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F235F-C7F7-4F0C-B54F-2F8D66678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B2894-2A41-4C56-AE70-2B24F759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2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A6559-8497-4CC2-9D50-5AE233D8E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DFDC3-218F-4FD4-BEEA-944FE8E50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88590-C98A-4F42-9272-247003A61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4CCD0-D0AD-4B0A-A43F-E69542EF8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FD224-321F-4DD2-B45C-7D5050980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3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78AFC2-77C0-4172-9620-F8056F02E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18E8D0-E8A9-44CC-89D5-3C7149C8F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FF214-AE45-4A6D-9E05-BAFD612C2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45DF7-899B-4B6F-9C91-8014DF7F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BF22D-7AFB-43C6-84C6-160C0BBD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66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888073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059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221685" y="-2057401"/>
            <a:ext cx="12413685" cy="6543675"/>
          </a:xfrm>
          <a:custGeom>
            <a:avLst/>
            <a:gdLst>
              <a:gd name="connsiteX0" fmla="*/ 739380 w 2484545"/>
              <a:gd name="connsiteY0" fmla="*/ 0 h 1309688"/>
              <a:gd name="connsiteX1" fmla="*/ 871186 w 2484545"/>
              <a:gd name="connsiteY1" fmla="*/ 7570 h 1309688"/>
              <a:gd name="connsiteX2" fmla="*/ 2321050 w 2484545"/>
              <a:gd name="connsiteY2" fmla="*/ 1309688 h 1309688"/>
              <a:gd name="connsiteX3" fmla="*/ 2125224 w 2484545"/>
              <a:gd name="connsiteY3" fmla="*/ 1249125 h 1309688"/>
              <a:gd name="connsiteX4" fmla="*/ 1462429 w 2484545"/>
              <a:gd name="connsiteY4" fmla="*/ 1086360 h 1309688"/>
              <a:gd name="connsiteX5" fmla="*/ 1195052 w 2484545"/>
              <a:gd name="connsiteY5" fmla="*/ 1097715 h 1309688"/>
              <a:gd name="connsiteX6" fmla="*/ 920142 w 2484545"/>
              <a:gd name="connsiteY6" fmla="*/ 1112856 h 1309688"/>
              <a:gd name="connsiteX7" fmla="*/ 332665 w 2484545"/>
              <a:gd name="connsiteY7" fmla="*/ 999300 h 1309688"/>
              <a:gd name="connsiteX8" fmla="*/ 739380 w 2484545"/>
              <a:gd name="connsiteY8" fmla="*/ 0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4545" h="1309688">
                <a:moveTo>
                  <a:pt x="739380" y="0"/>
                </a:moveTo>
                <a:cubicBezTo>
                  <a:pt x="780805" y="0"/>
                  <a:pt x="825995" y="0"/>
                  <a:pt x="871186" y="7570"/>
                </a:cubicBezTo>
                <a:cubicBezTo>
                  <a:pt x="2422729" y="215758"/>
                  <a:pt x="2727765" y="1309688"/>
                  <a:pt x="2321050" y="1309688"/>
                </a:cubicBezTo>
                <a:cubicBezTo>
                  <a:pt x="2264562" y="1309688"/>
                  <a:pt x="2200542" y="1290762"/>
                  <a:pt x="2125224" y="1249125"/>
                </a:cubicBezTo>
                <a:cubicBezTo>
                  <a:pt x="1884208" y="1116642"/>
                  <a:pt x="1669553" y="1086360"/>
                  <a:pt x="1462429" y="1086360"/>
                </a:cubicBezTo>
                <a:cubicBezTo>
                  <a:pt x="1372048" y="1086360"/>
                  <a:pt x="1285433" y="1093930"/>
                  <a:pt x="1195052" y="1097715"/>
                </a:cubicBezTo>
                <a:cubicBezTo>
                  <a:pt x="1104671" y="1105286"/>
                  <a:pt x="1014289" y="1112856"/>
                  <a:pt x="920142" y="1112856"/>
                </a:cubicBezTo>
                <a:cubicBezTo>
                  <a:pt x="739380" y="1112856"/>
                  <a:pt x="547320" y="1090145"/>
                  <a:pt x="332665" y="999300"/>
                </a:cubicBezTo>
                <a:cubicBezTo>
                  <a:pt x="-307535" y="726763"/>
                  <a:pt x="57755" y="0"/>
                  <a:pt x="73938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7">
            <a:extLst>
              <a:ext uri="{FF2B5EF4-FFF2-40B4-BE49-F238E27FC236}">
                <a16:creationId xmlns:a16="http://schemas.microsoft.com/office/drawing/2014/main" id="{31520D48-C719-48FF-A492-490D4B8276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5407" y="938234"/>
            <a:ext cx="5380459" cy="4981532"/>
          </a:xfrm>
          <a:custGeom>
            <a:avLst/>
            <a:gdLst>
              <a:gd name="connsiteX0" fmla="*/ 2421121 w 5380459"/>
              <a:gd name="connsiteY0" fmla="*/ 4838979 h 4981532"/>
              <a:gd name="connsiteX1" fmla="*/ 2468634 w 5380459"/>
              <a:gd name="connsiteY1" fmla="*/ 4884851 h 4981532"/>
              <a:gd name="connsiteX2" fmla="*/ 2421121 w 5380459"/>
              <a:gd name="connsiteY2" fmla="*/ 4838979 h 4981532"/>
              <a:gd name="connsiteX3" fmla="*/ 3671328 w 5380459"/>
              <a:gd name="connsiteY3" fmla="*/ 4821706 h 4981532"/>
              <a:gd name="connsiteX4" fmla="*/ 3669609 w 5380459"/>
              <a:gd name="connsiteY4" fmla="*/ 4845465 h 4981532"/>
              <a:gd name="connsiteX5" fmla="*/ 3684550 w 5380459"/>
              <a:gd name="connsiteY5" fmla="*/ 4822487 h 4981532"/>
              <a:gd name="connsiteX6" fmla="*/ 3671328 w 5380459"/>
              <a:gd name="connsiteY6" fmla="*/ 4821706 h 4981532"/>
              <a:gd name="connsiteX7" fmla="*/ 2938749 w 5380459"/>
              <a:gd name="connsiteY7" fmla="*/ 4745522 h 4981532"/>
              <a:gd name="connsiteX8" fmla="*/ 2899574 w 5380459"/>
              <a:gd name="connsiteY8" fmla="*/ 4783447 h 4981532"/>
              <a:gd name="connsiteX9" fmla="*/ 2938749 w 5380459"/>
              <a:gd name="connsiteY9" fmla="*/ 4745522 h 4981532"/>
              <a:gd name="connsiteX10" fmla="*/ 3825388 w 5380459"/>
              <a:gd name="connsiteY10" fmla="*/ 4527986 h 4981532"/>
              <a:gd name="connsiteX11" fmla="*/ 3787355 w 5380459"/>
              <a:gd name="connsiteY11" fmla="*/ 4574920 h 4981532"/>
              <a:gd name="connsiteX12" fmla="*/ 3825388 w 5380459"/>
              <a:gd name="connsiteY12" fmla="*/ 4527986 h 4981532"/>
              <a:gd name="connsiteX13" fmla="*/ 2012310 w 5380459"/>
              <a:gd name="connsiteY13" fmla="*/ 4481846 h 4981532"/>
              <a:gd name="connsiteX14" fmla="*/ 1989281 w 5380459"/>
              <a:gd name="connsiteY14" fmla="*/ 4496702 h 4981532"/>
              <a:gd name="connsiteX15" fmla="*/ 2012310 w 5380459"/>
              <a:gd name="connsiteY15" fmla="*/ 4481846 h 4981532"/>
              <a:gd name="connsiteX16" fmla="*/ 1283231 w 5380459"/>
              <a:gd name="connsiteY16" fmla="*/ 4341374 h 4981532"/>
              <a:gd name="connsiteX17" fmla="*/ 1314463 w 5380459"/>
              <a:gd name="connsiteY17" fmla="*/ 4349477 h 4981532"/>
              <a:gd name="connsiteX18" fmla="*/ 1573818 w 5380459"/>
              <a:gd name="connsiteY18" fmla="*/ 4488577 h 4981532"/>
              <a:gd name="connsiteX19" fmla="*/ 1831815 w 5380459"/>
              <a:gd name="connsiteY19" fmla="*/ 4666841 h 4981532"/>
              <a:gd name="connsiteX20" fmla="*/ 2068086 w 5380459"/>
              <a:gd name="connsiteY20" fmla="*/ 4768128 h 4981532"/>
              <a:gd name="connsiteX21" fmla="*/ 2076233 w 5380459"/>
              <a:gd name="connsiteY21" fmla="*/ 4830250 h 4981532"/>
              <a:gd name="connsiteX22" fmla="*/ 1777500 w 5380459"/>
              <a:gd name="connsiteY22" fmla="*/ 4753273 h 4981532"/>
              <a:gd name="connsiteX23" fmla="*/ 1573818 w 5380459"/>
              <a:gd name="connsiteY23" fmla="*/ 4629028 h 4981532"/>
              <a:gd name="connsiteX24" fmla="*/ 1439388 w 5380459"/>
              <a:gd name="connsiteY24" fmla="*/ 4566905 h 4981532"/>
              <a:gd name="connsiteX25" fmla="*/ 1337547 w 5380459"/>
              <a:gd name="connsiteY25" fmla="*/ 4411600 h 4981532"/>
              <a:gd name="connsiteX26" fmla="*/ 1283231 w 5380459"/>
              <a:gd name="connsiteY26" fmla="*/ 4341374 h 4981532"/>
              <a:gd name="connsiteX27" fmla="*/ 3991665 w 5380459"/>
              <a:gd name="connsiteY27" fmla="*/ 4318358 h 4981532"/>
              <a:gd name="connsiteX28" fmla="*/ 3896544 w 5380459"/>
              <a:gd name="connsiteY28" fmla="*/ 4334533 h 4981532"/>
              <a:gd name="connsiteX29" fmla="*/ 3944104 w 5380459"/>
              <a:gd name="connsiteY29" fmla="*/ 4372274 h 4981532"/>
              <a:gd name="connsiteX30" fmla="*/ 3991665 w 5380459"/>
              <a:gd name="connsiteY30" fmla="*/ 4318358 h 4981532"/>
              <a:gd name="connsiteX31" fmla="*/ 1386373 w 5380459"/>
              <a:gd name="connsiteY31" fmla="*/ 4232557 h 4981532"/>
              <a:gd name="connsiteX32" fmla="*/ 1424792 w 5380459"/>
              <a:gd name="connsiteY32" fmla="*/ 4287142 h 4981532"/>
              <a:gd name="connsiteX33" fmla="*/ 1362268 w 5380459"/>
              <a:gd name="connsiteY33" fmla="*/ 4232854 h 4981532"/>
              <a:gd name="connsiteX34" fmla="*/ 1386373 w 5380459"/>
              <a:gd name="connsiteY34" fmla="*/ 4232557 h 4981532"/>
              <a:gd name="connsiteX35" fmla="*/ 3865049 w 5380459"/>
              <a:gd name="connsiteY35" fmla="*/ 4070746 h 4981532"/>
              <a:gd name="connsiteX36" fmla="*/ 3833676 w 5380459"/>
              <a:gd name="connsiteY36" fmla="*/ 4101748 h 4981532"/>
              <a:gd name="connsiteX37" fmla="*/ 3865049 w 5380459"/>
              <a:gd name="connsiteY37" fmla="*/ 4070746 h 4981532"/>
              <a:gd name="connsiteX38" fmla="*/ 1683756 w 5380459"/>
              <a:gd name="connsiteY38" fmla="*/ 4046143 h 4981532"/>
              <a:gd name="connsiteX39" fmla="*/ 1721868 w 5380459"/>
              <a:gd name="connsiteY39" fmla="*/ 4193767 h 4981532"/>
              <a:gd name="connsiteX40" fmla="*/ 1879760 w 5380459"/>
              <a:gd name="connsiteY40" fmla="*/ 4256067 h 4981532"/>
              <a:gd name="connsiteX41" fmla="*/ 1683756 w 5380459"/>
              <a:gd name="connsiteY41" fmla="*/ 4046143 h 4981532"/>
              <a:gd name="connsiteX42" fmla="*/ 4367789 w 5380459"/>
              <a:gd name="connsiteY42" fmla="*/ 3938210 h 4981532"/>
              <a:gd name="connsiteX43" fmla="*/ 4336547 w 5380459"/>
              <a:gd name="connsiteY43" fmla="*/ 4070746 h 4981532"/>
              <a:gd name="connsiteX44" fmla="*/ 4367789 w 5380459"/>
              <a:gd name="connsiteY44" fmla="*/ 3954439 h 4981532"/>
              <a:gd name="connsiteX45" fmla="*/ 4367789 w 5380459"/>
              <a:gd name="connsiteY45" fmla="*/ 3938210 h 4981532"/>
              <a:gd name="connsiteX46" fmla="*/ 4572545 w 5380459"/>
              <a:gd name="connsiteY46" fmla="*/ 3923131 h 4981532"/>
              <a:gd name="connsiteX47" fmla="*/ 4486039 w 5380459"/>
              <a:gd name="connsiteY47" fmla="*/ 4015192 h 4981532"/>
              <a:gd name="connsiteX48" fmla="*/ 4572545 w 5380459"/>
              <a:gd name="connsiteY48" fmla="*/ 3923131 h 4981532"/>
              <a:gd name="connsiteX49" fmla="*/ 1546432 w 5380459"/>
              <a:gd name="connsiteY49" fmla="*/ 3914713 h 4981532"/>
              <a:gd name="connsiteX50" fmla="*/ 1503581 w 5380459"/>
              <a:gd name="connsiteY50" fmla="*/ 3961013 h 4981532"/>
              <a:gd name="connsiteX51" fmla="*/ 1565880 w 5380459"/>
              <a:gd name="connsiteY51" fmla="*/ 3915322 h 4981532"/>
              <a:gd name="connsiteX52" fmla="*/ 1546432 w 5380459"/>
              <a:gd name="connsiteY52" fmla="*/ 3914713 h 4981532"/>
              <a:gd name="connsiteX53" fmla="*/ 2577490 w 5380459"/>
              <a:gd name="connsiteY53" fmla="*/ 3813243 h 4981532"/>
              <a:gd name="connsiteX54" fmla="*/ 2546385 w 5380459"/>
              <a:gd name="connsiteY54" fmla="*/ 3906749 h 4981532"/>
              <a:gd name="connsiteX55" fmla="*/ 2609948 w 5380459"/>
              <a:gd name="connsiteY55" fmla="*/ 4054462 h 4981532"/>
              <a:gd name="connsiteX56" fmla="*/ 2632939 w 5380459"/>
              <a:gd name="connsiteY56" fmla="*/ 3992124 h 4981532"/>
              <a:gd name="connsiteX57" fmla="*/ 2577490 w 5380459"/>
              <a:gd name="connsiteY57" fmla="*/ 3813243 h 4981532"/>
              <a:gd name="connsiteX58" fmla="*/ 2197099 w 5380459"/>
              <a:gd name="connsiteY58" fmla="*/ 3810745 h 4981532"/>
              <a:gd name="connsiteX59" fmla="*/ 2193018 w 5380459"/>
              <a:gd name="connsiteY59" fmla="*/ 3813312 h 4981532"/>
              <a:gd name="connsiteX60" fmla="*/ 2201181 w 5380459"/>
              <a:gd name="connsiteY60" fmla="*/ 3813312 h 4981532"/>
              <a:gd name="connsiteX61" fmla="*/ 2197099 w 5380459"/>
              <a:gd name="connsiteY61" fmla="*/ 3810745 h 4981532"/>
              <a:gd name="connsiteX62" fmla="*/ 2766359 w 5380459"/>
              <a:gd name="connsiteY62" fmla="*/ 3713740 h 4981532"/>
              <a:gd name="connsiteX63" fmla="*/ 2758216 w 5380459"/>
              <a:gd name="connsiteY63" fmla="*/ 3767495 h 4981532"/>
              <a:gd name="connsiteX64" fmla="*/ 2766359 w 5380459"/>
              <a:gd name="connsiteY64" fmla="*/ 3713740 h 4981532"/>
              <a:gd name="connsiteX65" fmla="*/ 3198103 w 5380459"/>
              <a:gd name="connsiteY65" fmla="*/ 3666403 h 4981532"/>
              <a:gd name="connsiteX66" fmla="*/ 3158545 w 5380459"/>
              <a:gd name="connsiteY66" fmla="*/ 3713699 h 4981532"/>
              <a:gd name="connsiteX67" fmla="*/ 3198103 w 5380459"/>
              <a:gd name="connsiteY67" fmla="*/ 3666403 h 4981532"/>
              <a:gd name="connsiteX68" fmla="*/ 1934991 w 5380459"/>
              <a:gd name="connsiteY68" fmla="*/ 3650916 h 4981532"/>
              <a:gd name="connsiteX69" fmla="*/ 2005810 w 5380459"/>
              <a:gd name="connsiteY69" fmla="*/ 3736628 h 4981532"/>
              <a:gd name="connsiteX70" fmla="*/ 1941800 w 5380459"/>
              <a:gd name="connsiteY70" fmla="*/ 3650916 h 4981532"/>
              <a:gd name="connsiteX71" fmla="*/ 1934991 w 5380459"/>
              <a:gd name="connsiteY71" fmla="*/ 3650916 h 4981532"/>
              <a:gd name="connsiteX72" fmla="*/ 2114356 w 5380459"/>
              <a:gd name="connsiteY72" fmla="*/ 3603879 h 4981532"/>
              <a:gd name="connsiteX73" fmla="*/ 2060114 w 5380459"/>
              <a:gd name="connsiteY73" fmla="*/ 3682265 h 4981532"/>
              <a:gd name="connsiteX74" fmla="*/ 2169954 w 5380459"/>
              <a:gd name="connsiteY74" fmla="*/ 3728215 h 4981532"/>
              <a:gd name="connsiteX75" fmla="*/ 2114356 w 5380459"/>
              <a:gd name="connsiteY75" fmla="*/ 3603879 h 4981532"/>
              <a:gd name="connsiteX76" fmla="*/ 1376677 w 5380459"/>
              <a:gd name="connsiteY76" fmla="*/ 3581076 h 4981532"/>
              <a:gd name="connsiteX77" fmla="*/ 1384827 w 5380459"/>
              <a:gd name="connsiteY77" fmla="*/ 3620165 h 4981532"/>
              <a:gd name="connsiteX78" fmla="*/ 1376677 w 5380459"/>
              <a:gd name="connsiteY78" fmla="*/ 3581076 h 4981532"/>
              <a:gd name="connsiteX79" fmla="*/ 1322912 w 5380459"/>
              <a:gd name="connsiteY79" fmla="*/ 3480356 h 4981532"/>
              <a:gd name="connsiteX80" fmla="*/ 1322335 w 5380459"/>
              <a:gd name="connsiteY80" fmla="*/ 3510824 h 4981532"/>
              <a:gd name="connsiteX81" fmla="*/ 1337339 w 5380459"/>
              <a:gd name="connsiteY81" fmla="*/ 3481218 h 4981532"/>
              <a:gd name="connsiteX82" fmla="*/ 1322912 w 5380459"/>
              <a:gd name="connsiteY82" fmla="*/ 3480356 h 4981532"/>
              <a:gd name="connsiteX83" fmla="*/ 1831856 w 5380459"/>
              <a:gd name="connsiteY83" fmla="*/ 3456477 h 4981532"/>
              <a:gd name="connsiteX84" fmla="*/ 1825012 w 5380459"/>
              <a:gd name="connsiteY84" fmla="*/ 3464572 h 4981532"/>
              <a:gd name="connsiteX85" fmla="*/ 1831856 w 5380459"/>
              <a:gd name="connsiteY85" fmla="*/ 3456477 h 4981532"/>
              <a:gd name="connsiteX86" fmla="*/ 4352568 w 5380459"/>
              <a:gd name="connsiteY86" fmla="*/ 3308861 h 4981532"/>
              <a:gd name="connsiteX87" fmla="*/ 4305039 w 5380459"/>
              <a:gd name="connsiteY87" fmla="*/ 3418559 h 4981532"/>
              <a:gd name="connsiteX88" fmla="*/ 4250719 w 5380459"/>
              <a:gd name="connsiteY88" fmla="*/ 3464605 h 4981532"/>
              <a:gd name="connsiteX89" fmla="*/ 4163808 w 5380459"/>
              <a:gd name="connsiteY89" fmla="*/ 3526902 h 4981532"/>
              <a:gd name="connsiteX90" fmla="*/ 4101341 w 5380459"/>
              <a:gd name="connsiteY90" fmla="*/ 3674520 h 4981532"/>
              <a:gd name="connsiteX91" fmla="*/ 4180104 w 5380459"/>
              <a:gd name="connsiteY91" fmla="*/ 3666394 h 4981532"/>
              <a:gd name="connsiteX92" fmla="*/ 4257509 w 5380459"/>
              <a:gd name="connsiteY92" fmla="*/ 3566176 h 4981532"/>
              <a:gd name="connsiteX93" fmla="*/ 4352568 w 5380459"/>
              <a:gd name="connsiteY93" fmla="*/ 3316987 h 4981532"/>
              <a:gd name="connsiteX94" fmla="*/ 4352568 w 5380459"/>
              <a:gd name="connsiteY94" fmla="*/ 3308861 h 4981532"/>
              <a:gd name="connsiteX95" fmla="*/ 1337688 w 5380459"/>
              <a:gd name="connsiteY95" fmla="*/ 3262831 h 4981532"/>
              <a:gd name="connsiteX96" fmla="*/ 1337688 w 5380459"/>
              <a:gd name="connsiteY96" fmla="*/ 3294090 h 4981532"/>
              <a:gd name="connsiteX97" fmla="*/ 1447234 w 5380459"/>
              <a:gd name="connsiteY97" fmla="*/ 3333504 h 4981532"/>
              <a:gd name="connsiteX98" fmla="*/ 1337688 w 5380459"/>
              <a:gd name="connsiteY98" fmla="*/ 3262831 h 4981532"/>
              <a:gd name="connsiteX99" fmla="*/ 4297097 w 5380459"/>
              <a:gd name="connsiteY99" fmla="*/ 3146961 h 4981532"/>
              <a:gd name="connsiteX100" fmla="*/ 4251125 w 5380459"/>
              <a:gd name="connsiteY100" fmla="*/ 3254895 h 4981532"/>
              <a:gd name="connsiteX101" fmla="*/ 4344420 w 5380459"/>
              <a:gd name="connsiteY101" fmla="*/ 3285925 h 4981532"/>
              <a:gd name="connsiteX102" fmla="*/ 4297097 w 5380459"/>
              <a:gd name="connsiteY102" fmla="*/ 3146961 h 4981532"/>
              <a:gd name="connsiteX103" fmla="*/ 952785 w 5380459"/>
              <a:gd name="connsiteY103" fmla="*/ 3061434 h 4981532"/>
              <a:gd name="connsiteX104" fmla="*/ 905254 w 5380459"/>
              <a:gd name="connsiteY104" fmla="*/ 3099330 h 4981532"/>
              <a:gd name="connsiteX105" fmla="*/ 929698 w 5380459"/>
              <a:gd name="connsiteY105" fmla="*/ 3240087 h 4981532"/>
              <a:gd name="connsiteX106" fmla="*/ 944637 w 5380459"/>
              <a:gd name="connsiteY106" fmla="*/ 3317233 h 4981532"/>
              <a:gd name="connsiteX107" fmla="*/ 992165 w 5380459"/>
              <a:gd name="connsiteY107" fmla="*/ 3394379 h 4981532"/>
              <a:gd name="connsiteX108" fmla="*/ 1085867 w 5380459"/>
              <a:gd name="connsiteY108" fmla="*/ 3573033 h 4981532"/>
              <a:gd name="connsiteX109" fmla="*/ 1156482 w 5380459"/>
              <a:gd name="connsiteY109" fmla="*/ 3666420 h 4981532"/>
              <a:gd name="connsiteX110" fmla="*/ 1110311 w 5380459"/>
              <a:gd name="connsiteY110" fmla="*/ 3510775 h 4981532"/>
              <a:gd name="connsiteX111" fmla="*/ 1079077 w 5380459"/>
              <a:gd name="connsiteY111" fmla="*/ 3317233 h 4981532"/>
              <a:gd name="connsiteX112" fmla="*/ 952785 w 5380459"/>
              <a:gd name="connsiteY112" fmla="*/ 3061434 h 4981532"/>
              <a:gd name="connsiteX113" fmla="*/ 4658189 w 5380459"/>
              <a:gd name="connsiteY113" fmla="*/ 3037440 h 4981532"/>
              <a:gd name="connsiteX114" fmla="*/ 4525243 w 5380459"/>
              <a:gd name="connsiteY114" fmla="*/ 3092900 h 4981532"/>
              <a:gd name="connsiteX115" fmla="*/ 4485902 w 5380459"/>
              <a:gd name="connsiteY115" fmla="*/ 3418899 h 4981532"/>
              <a:gd name="connsiteX116" fmla="*/ 4477763 w 5380459"/>
              <a:gd name="connsiteY116" fmla="*/ 3643445 h 4981532"/>
              <a:gd name="connsiteX117" fmla="*/ 4548305 w 5380459"/>
              <a:gd name="connsiteY117" fmla="*/ 3581221 h 4981532"/>
              <a:gd name="connsiteX118" fmla="*/ 4618848 w 5380459"/>
              <a:gd name="connsiteY118" fmla="*/ 3333679 h 4981532"/>
              <a:gd name="connsiteX119" fmla="*/ 4674468 w 5380459"/>
              <a:gd name="connsiteY119" fmla="*/ 3418899 h 4981532"/>
              <a:gd name="connsiteX120" fmla="*/ 4603925 w 5380459"/>
              <a:gd name="connsiteY120" fmla="*/ 3518998 h 4981532"/>
              <a:gd name="connsiteX121" fmla="*/ 4618848 w 5380459"/>
              <a:gd name="connsiteY121" fmla="*/ 3659677 h 4981532"/>
              <a:gd name="connsiteX122" fmla="*/ 4595786 w 5380459"/>
              <a:gd name="connsiteY122" fmla="*/ 3782772 h 4981532"/>
              <a:gd name="connsiteX123" fmla="*/ 4643267 w 5380459"/>
              <a:gd name="connsiteY123" fmla="*/ 3813884 h 4981532"/>
              <a:gd name="connsiteX124" fmla="*/ 4713809 w 5380459"/>
              <a:gd name="connsiteY124" fmla="*/ 3643445 h 4981532"/>
              <a:gd name="connsiteX125" fmla="*/ 4768072 w 5380459"/>
              <a:gd name="connsiteY125" fmla="*/ 3255223 h 4981532"/>
              <a:gd name="connsiteX126" fmla="*/ 4681251 w 5380459"/>
              <a:gd name="connsiteY126" fmla="*/ 3037440 h 4981532"/>
              <a:gd name="connsiteX127" fmla="*/ 4658189 w 5380459"/>
              <a:gd name="connsiteY127" fmla="*/ 3037440 h 4981532"/>
              <a:gd name="connsiteX128" fmla="*/ 4187321 w 5380459"/>
              <a:gd name="connsiteY128" fmla="*/ 3037440 h 4981532"/>
              <a:gd name="connsiteX129" fmla="*/ 4195466 w 5380459"/>
              <a:gd name="connsiteY129" fmla="*/ 3037440 h 4981532"/>
              <a:gd name="connsiteX130" fmla="*/ 4187321 w 5380459"/>
              <a:gd name="connsiteY130" fmla="*/ 3037440 h 4981532"/>
              <a:gd name="connsiteX131" fmla="*/ 301280 w 5380459"/>
              <a:gd name="connsiteY131" fmla="*/ 3014077 h 4981532"/>
              <a:gd name="connsiteX132" fmla="*/ 309465 w 5380459"/>
              <a:gd name="connsiteY132" fmla="*/ 3061645 h 4981532"/>
              <a:gd name="connsiteX133" fmla="*/ 301280 w 5380459"/>
              <a:gd name="connsiteY133" fmla="*/ 3014077 h 4981532"/>
              <a:gd name="connsiteX134" fmla="*/ 247193 w 5380459"/>
              <a:gd name="connsiteY134" fmla="*/ 2928389 h 4981532"/>
              <a:gd name="connsiteX135" fmla="*/ 262116 w 5380459"/>
              <a:gd name="connsiteY135" fmla="*/ 2968279 h 4981532"/>
              <a:gd name="connsiteX136" fmla="*/ 230824 w 5380459"/>
              <a:gd name="connsiteY136" fmla="*/ 2928919 h 4981532"/>
              <a:gd name="connsiteX137" fmla="*/ 247193 w 5380459"/>
              <a:gd name="connsiteY137" fmla="*/ 2928389 h 4981532"/>
              <a:gd name="connsiteX138" fmla="*/ 18679 w 5380459"/>
              <a:gd name="connsiteY138" fmla="*/ 2860460 h 4981532"/>
              <a:gd name="connsiteX139" fmla="*/ 50166 w 5380459"/>
              <a:gd name="connsiteY139" fmla="*/ 2898297 h 4981532"/>
              <a:gd name="connsiteX140" fmla="*/ 18679 w 5380459"/>
              <a:gd name="connsiteY140" fmla="*/ 2860460 h 4981532"/>
              <a:gd name="connsiteX141" fmla="*/ 230460 w 5380459"/>
              <a:gd name="connsiteY141" fmla="*/ 2843793 h 4981532"/>
              <a:gd name="connsiteX142" fmla="*/ 238534 w 5380459"/>
              <a:gd name="connsiteY142" fmla="*/ 2851867 h 4981532"/>
              <a:gd name="connsiteX143" fmla="*/ 230460 w 5380459"/>
              <a:gd name="connsiteY143" fmla="*/ 2843793 h 4981532"/>
              <a:gd name="connsiteX144" fmla="*/ 4757529 w 5380459"/>
              <a:gd name="connsiteY144" fmla="*/ 2829051 h 4981532"/>
              <a:gd name="connsiteX145" fmla="*/ 4720954 w 5380459"/>
              <a:gd name="connsiteY145" fmla="*/ 2875137 h 4981532"/>
              <a:gd name="connsiteX146" fmla="*/ 4768367 w 5380459"/>
              <a:gd name="connsiteY146" fmla="*/ 2983473 h 4981532"/>
              <a:gd name="connsiteX147" fmla="*/ 4776494 w 5380459"/>
              <a:gd name="connsiteY147" fmla="*/ 2835865 h 4981532"/>
              <a:gd name="connsiteX148" fmla="*/ 4757529 w 5380459"/>
              <a:gd name="connsiteY148" fmla="*/ 2829051 h 4981532"/>
              <a:gd name="connsiteX149" fmla="*/ 4305092 w 5380459"/>
              <a:gd name="connsiteY149" fmla="*/ 2812843 h 4981532"/>
              <a:gd name="connsiteX150" fmla="*/ 4288838 w 5380459"/>
              <a:gd name="connsiteY150" fmla="*/ 2820934 h 4981532"/>
              <a:gd name="connsiteX151" fmla="*/ 4242786 w 5380459"/>
              <a:gd name="connsiteY151" fmla="*/ 2951728 h 4981532"/>
              <a:gd name="connsiteX152" fmla="*/ 4305092 w 5380459"/>
              <a:gd name="connsiteY152" fmla="*/ 2812843 h 4981532"/>
              <a:gd name="connsiteX153" fmla="*/ 1210624 w 5380459"/>
              <a:gd name="connsiteY153" fmla="*/ 2745927 h 4981532"/>
              <a:gd name="connsiteX154" fmla="*/ 1220317 w 5380459"/>
              <a:gd name="connsiteY154" fmla="*/ 2797902 h 4981532"/>
              <a:gd name="connsiteX155" fmla="*/ 1220317 w 5380459"/>
              <a:gd name="connsiteY155" fmla="*/ 2750802 h 4981532"/>
              <a:gd name="connsiteX156" fmla="*/ 1210624 w 5380459"/>
              <a:gd name="connsiteY156" fmla="*/ 2745927 h 4981532"/>
              <a:gd name="connsiteX157" fmla="*/ 43075 w 5380459"/>
              <a:gd name="connsiteY157" fmla="*/ 2704908 h 4981532"/>
              <a:gd name="connsiteX158" fmla="*/ 43075 w 5380459"/>
              <a:gd name="connsiteY158" fmla="*/ 2804905 h 4981532"/>
              <a:gd name="connsiteX159" fmla="*/ 43075 w 5380459"/>
              <a:gd name="connsiteY159" fmla="*/ 2704908 h 4981532"/>
              <a:gd name="connsiteX160" fmla="*/ 4703192 w 5380459"/>
              <a:gd name="connsiteY160" fmla="*/ 2702202 h 4981532"/>
              <a:gd name="connsiteX161" fmla="*/ 4697419 w 5380459"/>
              <a:gd name="connsiteY161" fmla="*/ 2727395 h 4981532"/>
              <a:gd name="connsiteX162" fmla="*/ 4713839 w 5380459"/>
              <a:gd name="connsiteY162" fmla="*/ 2704322 h 4981532"/>
              <a:gd name="connsiteX163" fmla="*/ 4703192 w 5380459"/>
              <a:gd name="connsiteY163" fmla="*/ 2702202 h 4981532"/>
              <a:gd name="connsiteX164" fmla="*/ 4336308 w 5380459"/>
              <a:gd name="connsiteY164" fmla="*/ 2673343 h 4981532"/>
              <a:gd name="connsiteX165" fmla="*/ 4273784 w 5380459"/>
              <a:gd name="connsiteY165" fmla="*/ 2758544 h 4981532"/>
              <a:gd name="connsiteX166" fmla="*/ 4336308 w 5380459"/>
              <a:gd name="connsiteY166" fmla="*/ 2673343 h 4981532"/>
              <a:gd name="connsiteX167" fmla="*/ 4367788 w 5380459"/>
              <a:gd name="connsiteY167" fmla="*/ 2557442 h 4981532"/>
              <a:gd name="connsiteX168" fmla="*/ 4321242 w 5380459"/>
              <a:gd name="connsiteY168" fmla="*/ 2619419 h 4981532"/>
              <a:gd name="connsiteX169" fmla="*/ 4367788 w 5380459"/>
              <a:gd name="connsiteY169" fmla="*/ 2557442 h 4981532"/>
              <a:gd name="connsiteX170" fmla="*/ 1518232 w 5380459"/>
              <a:gd name="connsiteY170" fmla="*/ 2549358 h 4981532"/>
              <a:gd name="connsiteX171" fmla="*/ 1495020 w 5380459"/>
              <a:gd name="connsiteY171" fmla="*/ 2557466 h 4981532"/>
              <a:gd name="connsiteX172" fmla="*/ 1455425 w 5380459"/>
              <a:gd name="connsiteY172" fmla="*/ 2742596 h 4981532"/>
              <a:gd name="connsiteX173" fmla="*/ 1534617 w 5380459"/>
              <a:gd name="connsiteY173" fmla="*/ 2976374 h 4981532"/>
              <a:gd name="connsiteX174" fmla="*/ 1574213 w 5380459"/>
              <a:gd name="connsiteY174" fmla="*/ 2991238 h 4981532"/>
              <a:gd name="connsiteX175" fmla="*/ 1574213 w 5380459"/>
              <a:gd name="connsiteY175" fmla="*/ 2920970 h 4981532"/>
              <a:gd name="connsiteX176" fmla="*/ 1526424 w 5380459"/>
              <a:gd name="connsiteY176" fmla="*/ 2835837 h 4981532"/>
              <a:gd name="connsiteX177" fmla="*/ 1518232 w 5380459"/>
              <a:gd name="connsiteY177" fmla="*/ 2549358 h 4981532"/>
              <a:gd name="connsiteX178" fmla="*/ 10475 w 5380459"/>
              <a:gd name="connsiteY178" fmla="*/ 2517612 h 4981532"/>
              <a:gd name="connsiteX179" fmla="*/ 43301 w 5380459"/>
              <a:gd name="connsiteY179" fmla="*/ 2571791 h 4981532"/>
              <a:gd name="connsiteX180" fmla="*/ 10475 w 5380459"/>
              <a:gd name="connsiteY180" fmla="*/ 2517612 h 4981532"/>
              <a:gd name="connsiteX181" fmla="*/ 290064 w 5380459"/>
              <a:gd name="connsiteY181" fmla="*/ 2500530 h 4981532"/>
              <a:gd name="connsiteX182" fmla="*/ 301053 w 5380459"/>
              <a:gd name="connsiteY182" fmla="*/ 2509516 h 4981532"/>
              <a:gd name="connsiteX183" fmla="*/ 278062 w 5380459"/>
              <a:gd name="connsiteY183" fmla="*/ 2696686 h 4981532"/>
              <a:gd name="connsiteX184" fmla="*/ 184745 w 5380459"/>
              <a:gd name="connsiteY184" fmla="*/ 2657353 h 4981532"/>
              <a:gd name="connsiteX185" fmla="*/ 278062 w 5380459"/>
              <a:gd name="connsiteY185" fmla="*/ 2502734 h 4981532"/>
              <a:gd name="connsiteX186" fmla="*/ 290064 w 5380459"/>
              <a:gd name="connsiteY186" fmla="*/ 2500530 h 4981532"/>
              <a:gd name="connsiteX187" fmla="*/ 4533131 w 5380459"/>
              <a:gd name="connsiteY187" fmla="*/ 2378727 h 4981532"/>
              <a:gd name="connsiteX188" fmla="*/ 4548107 w 5380459"/>
              <a:gd name="connsiteY188" fmla="*/ 2486901 h 4981532"/>
              <a:gd name="connsiteX189" fmla="*/ 4485479 w 5380459"/>
              <a:gd name="connsiteY189" fmla="*/ 2563975 h 4981532"/>
              <a:gd name="connsiteX190" fmla="*/ 4477310 w 5380459"/>
              <a:gd name="connsiteY190" fmla="*/ 2696488 h 4981532"/>
              <a:gd name="connsiteX191" fmla="*/ 4524962 w 5380459"/>
              <a:gd name="connsiteY191" fmla="*/ 2889848 h 4981532"/>
              <a:gd name="connsiteX192" fmla="*/ 4595759 w 5380459"/>
              <a:gd name="connsiteY192" fmla="*/ 3022361 h 4981532"/>
              <a:gd name="connsiteX193" fmla="*/ 4579421 w 5380459"/>
              <a:gd name="connsiteY193" fmla="*/ 2874974 h 4981532"/>
              <a:gd name="connsiteX194" fmla="*/ 4572614 w 5380459"/>
              <a:gd name="connsiteY194" fmla="*/ 2735701 h 4981532"/>
              <a:gd name="connsiteX195" fmla="*/ 4572614 w 5380459"/>
              <a:gd name="connsiteY195" fmla="*/ 2611301 h 4981532"/>
              <a:gd name="connsiteX196" fmla="*/ 4539938 w 5380459"/>
              <a:gd name="connsiteY196" fmla="*/ 2393601 h 4981532"/>
              <a:gd name="connsiteX197" fmla="*/ 4539938 w 5380459"/>
              <a:gd name="connsiteY197" fmla="*/ 2385488 h 4981532"/>
              <a:gd name="connsiteX198" fmla="*/ 4533131 w 5380459"/>
              <a:gd name="connsiteY198" fmla="*/ 2378727 h 4981532"/>
              <a:gd name="connsiteX199" fmla="*/ 1574213 w 5380459"/>
              <a:gd name="connsiteY199" fmla="*/ 2262064 h 4981532"/>
              <a:gd name="connsiteX200" fmla="*/ 1526111 w 5380459"/>
              <a:gd name="connsiteY200" fmla="*/ 2409549 h 4981532"/>
              <a:gd name="connsiteX201" fmla="*/ 1565967 w 5380459"/>
              <a:gd name="connsiteY201" fmla="*/ 2494792 h 4981532"/>
              <a:gd name="connsiteX202" fmla="*/ 1574213 w 5380459"/>
              <a:gd name="connsiteY202" fmla="*/ 2478555 h 4981532"/>
              <a:gd name="connsiteX203" fmla="*/ 1574213 w 5380459"/>
              <a:gd name="connsiteY203" fmla="*/ 2262064 h 4981532"/>
              <a:gd name="connsiteX204" fmla="*/ 4406895 w 5380459"/>
              <a:gd name="connsiteY204" fmla="*/ 2098576 h 4981532"/>
              <a:gd name="connsiteX205" fmla="*/ 4398767 w 5380459"/>
              <a:gd name="connsiteY205" fmla="*/ 2262064 h 4981532"/>
              <a:gd name="connsiteX206" fmla="*/ 4406895 w 5380459"/>
              <a:gd name="connsiteY206" fmla="*/ 2106683 h 4981532"/>
              <a:gd name="connsiteX207" fmla="*/ 4406895 w 5380459"/>
              <a:gd name="connsiteY207" fmla="*/ 2098576 h 4981532"/>
              <a:gd name="connsiteX208" fmla="*/ 1424424 w 5380459"/>
              <a:gd name="connsiteY208" fmla="*/ 2021785 h 4981532"/>
              <a:gd name="connsiteX209" fmla="*/ 1401395 w 5380459"/>
              <a:gd name="connsiteY209" fmla="*/ 2061064 h 4981532"/>
              <a:gd name="connsiteX210" fmla="*/ 1424424 w 5380459"/>
              <a:gd name="connsiteY210" fmla="*/ 2021785 h 4981532"/>
              <a:gd name="connsiteX211" fmla="*/ 371988 w 5380459"/>
              <a:gd name="connsiteY211" fmla="*/ 1927945 h 4981532"/>
              <a:gd name="connsiteX212" fmla="*/ 442642 w 5380459"/>
              <a:gd name="connsiteY212" fmla="*/ 1998287 h 4981532"/>
              <a:gd name="connsiteX213" fmla="*/ 427696 w 5380459"/>
              <a:gd name="connsiteY213" fmla="*/ 2106506 h 4981532"/>
              <a:gd name="connsiteX214" fmla="*/ 332585 w 5380459"/>
              <a:gd name="connsiteY214" fmla="*/ 2176848 h 4981532"/>
              <a:gd name="connsiteX215" fmla="*/ 427696 w 5380459"/>
              <a:gd name="connsiteY215" fmla="*/ 2214724 h 4981532"/>
              <a:gd name="connsiteX216" fmla="*/ 371988 w 5380459"/>
              <a:gd name="connsiteY216" fmla="*/ 2285066 h 4981532"/>
              <a:gd name="connsiteX217" fmla="*/ 278236 w 5380459"/>
              <a:gd name="connsiteY217" fmla="*/ 2432514 h 4981532"/>
              <a:gd name="connsiteX218" fmla="*/ 215734 w 5380459"/>
              <a:gd name="connsiteY218" fmla="*/ 2299946 h 4981532"/>
              <a:gd name="connsiteX219" fmla="*/ 286388 w 5380459"/>
              <a:gd name="connsiteY219" fmla="*/ 2075393 h 4981532"/>
              <a:gd name="connsiteX220" fmla="*/ 371988 w 5380459"/>
              <a:gd name="connsiteY220" fmla="*/ 1927945 h 4981532"/>
              <a:gd name="connsiteX221" fmla="*/ 1518286 w 5380459"/>
              <a:gd name="connsiteY221" fmla="*/ 1781124 h 4981532"/>
              <a:gd name="connsiteX222" fmla="*/ 1495134 w 5380459"/>
              <a:gd name="connsiteY222" fmla="*/ 1789219 h 4981532"/>
              <a:gd name="connsiteX223" fmla="*/ 1486963 w 5380459"/>
              <a:gd name="connsiteY223" fmla="*/ 1943024 h 4981532"/>
              <a:gd name="connsiteX224" fmla="*/ 1518286 w 5380459"/>
              <a:gd name="connsiteY224" fmla="*/ 1781124 h 4981532"/>
              <a:gd name="connsiteX225" fmla="*/ 4344319 w 5380459"/>
              <a:gd name="connsiteY225" fmla="*/ 1664461 h 4981532"/>
              <a:gd name="connsiteX226" fmla="*/ 4321191 w 5380459"/>
              <a:gd name="connsiteY226" fmla="*/ 1710607 h 4981532"/>
              <a:gd name="connsiteX227" fmla="*/ 4344319 w 5380459"/>
              <a:gd name="connsiteY227" fmla="*/ 1664461 h 4981532"/>
              <a:gd name="connsiteX228" fmla="*/ 3466073 w 5380459"/>
              <a:gd name="connsiteY228" fmla="*/ 1593828 h 4981532"/>
              <a:gd name="connsiteX229" fmla="*/ 3457923 w 5380459"/>
              <a:gd name="connsiteY229" fmla="*/ 1641229 h 4981532"/>
              <a:gd name="connsiteX230" fmla="*/ 3512256 w 5380459"/>
              <a:gd name="connsiteY230" fmla="*/ 1811871 h 4981532"/>
              <a:gd name="connsiteX231" fmla="*/ 3576097 w 5380459"/>
              <a:gd name="connsiteY231" fmla="*/ 1819997 h 4981532"/>
              <a:gd name="connsiteX232" fmla="*/ 3466073 w 5380459"/>
              <a:gd name="connsiteY232" fmla="*/ 1593828 h 4981532"/>
              <a:gd name="connsiteX233" fmla="*/ 4155760 w 5380459"/>
              <a:gd name="connsiteY233" fmla="*/ 1447133 h 4981532"/>
              <a:gd name="connsiteX234" fmla="*/ 4155760 w 5380459"/>
              <a:gd name="connsiteY234" fmla="*/ 1525078 h 4981532"/>
              <a:gd name="connsiteX235" fmla="*/ 4155760 w 5380459"/>
              <a:gd name="connsiteY235" fmla="*/ 1447133 h 4981532"/>
              <a:gd name="connsiteX236" fmla="*/ 4273818 w 5380459"/>
              <a:gd name="connsiteY236" fmla="*/ 1432118 h 4981532"/>
              <a:gd name="connsiteX237" fmla="*/ 4281961 w 5380459"/>
              <a:gd name="connsiteY237" fmla="*/ 1494423 h 4981532"/>
              <a:gd name="connsiteX238" fmla="*/ 4273818 w 5380459"/>
              <a:gd name="connsiteY238" fmla="*/ 1432118 h 4981532"/>
              <a:gd name="connsiteX239" fmla="*/ 3349998 w 5380459"/>
              <a:gd name="connsiteY239" fmla="*/ 1412550 h 4981532"/>
              <a:gd name="connsiteX240" fmla="*/ 3339464 w 5380459"/>
              <a:gd name="connsiteY240" fmla="*/ 1438421 h 4981532"/>
              <a:gd name="connsiteX241" fmla="*/ 3441405 w 5380459"/>
              <a:gd name="connsiteY241" fmla="*/ 1562877 h 4981532"/>
              <a:gd name="connsiteX242" fmla="*/ 3378881 w 5380459"/>
              <a:gd name="connsiteY242" fmla="*/ 1438421 h 4981532"/>
              <a:gd name="connsiteX243" fmla="*/ 3349998 w 5380459"/>
              <a:gd name="connsiteY243" fmla="*/ 1412550 h 4981532"/>
              <a:gd name="connsiteX244" fmla="*/ 364862 w 5380459"/>
              <a:gd name="connsiteY244" fmla="*/ 1370023 h 4981532"/>
              <a:gd name="connsiteX245" fmla="*/ 371652 w 5380459"/>
              <a:gd name="connsiteY245" fmla="*/ 1378134 h 4981532"/>
              <a:gd name="connsiteX246" fmla="*/ 294243 w 5380459"/>
              <a:gd name="connsiteY246" fmla="*/ 1656626 h 4981532"/>
              <a:gd name="connsiteX247" fmla="*/ 167944 w 5380459"/>
              <a:gd name="connsiteY247" fmla="*/ 1982434 h 4981532"/>
              <a:gd name="connsiteX248" fmla="*/ 128561 w 5380459"/>
              <a:gd name="connsiteY248" fmla="*/ 2083827 h 4981532"/>
              <a:gd name="connsiteX249" fmla="*/ 81029 w 5380459"/>
              <a:gd name="connsiteY249" fmla="*/ 2424505 h 4981532"/>
              <a:gd name="connsiteX250" fmla="*/ 3620 w 5380459"/>
              <a:gd name="connsiteY250" fmla="*/ 2486693 h 4981532"/>
              <a:gd name="connsiteX251" fmla="*/ 49794 w 5380459"/>
              <a:gd name="connsiteY251" fmla="*/ 2146014 h 4981532"/>
              <a:gd name="connsiteX252" fmla="*/ 74239 w 5380459"/>
              <a:gd name="connsiteY252" fmla="*/ 1920246 h 4981532"/>
              <a:gd name="connsiteX253" fmla="*/ 128561 w 5380459"/>
              <a:gd name="connsiteY253" fmla="*/ 1703942 h 4981532"/>
              <a:gd name="connsiteX254" fmla="*/ 364862 w 5380459"/>
              <a:gd name="connsiteY254" fmla="*/ 1370023 h 4981532"/>
              <a:gd name="connsiteX255" fmla="*/ 3642584 w 5380459"/>
              <a:gd name="connsiteY255" fmla="*/ 1362758 h 4981532"/>
              <a:gd name="connsiteX256" fmla="*/ 3613955 w 5380459"/>
              <a:gd name="connsiteY256" fmla="*/ 1369618 h 4981532"/>
              <a:gd name="connsiteX257" fmla="*/ 3646528 w 5380459"/>
              <a:gd name="connsiteY257" fmla="*/ 1369618 h 4981532"/>
              <a:gd name="connsiteX258" fmla="*/ 3642584 w 5380459"/>
              <a:gd name="connsiteY258" fmla="*/ 1362758 h 4981532"/>
              <a:gd name="connsiteX259" fmla="*/ 1785319 w 5380459"/>
              <a:gd name="connsiteY259" fmla="*/ 1353358 h 4981532"/>
              <a:gd name="connsiteX260" fmla="*/ 1769446 w 5380459"/>
              <a:gd name="connsiteY260" fmla="*/ 1370024 h 4981532"/>
              <a:gd name="connsiteX261" fmla="*/ 1785319 w 5380459"/>
              <a:gd name="connsiteY261" fmla="*/ 1370024 h 4981532"/>
              <a:gd name="connsiteX262" fmla="*/ 1785319 w 5380459"/>
              <a:gd name="connsiteY262" fmla="*/ 1353358 h 4981532"/>
              <a:gd name="connsiteX263" fmla="*/ 4082785 w 5380459"/>
              <a:gd name="connsiteY263" fmla="*/ 1352296 h 4981532"/>
              <a:gd name="connsiteX264" fmla="*/ 4070178 w 5380459"/>
              <a:gd name="connsiteY264" fmla="*/ 1369924 h 4981532"/>
              <a:gd name="connsiteX265" fmla="*/ 4093269 w 5380459"/>
              <a:gd name="connsiteY265" fmla="*/ 1353749 h 4981532"/>
              <a:gd name="connsiteX266" fmla="*/ 4082785 w 5380459"/>
              <a:gd name="connsiteY266" fmla="*/ 1352296 h 4981532"/>
              <a:gd name="connsiteX267" fmla="*/ 4190570 w 5380459"/>
              <a:gd name="connsiteY267" fmla="*/ 1306717 h 4981532"/>
              <a:gd name="connsiteX268" fmla="*/ 4203306 w 5380459"/>
              <a:gd name="connsiteY268" fmla="*/ 1409115 h 4981532"/>
              <a:gd name="connsiteX269" fmla="*/ 4211407 w 5380459"/>
              <a:gd name="connsiteY269" fmla="*/ 1307684 h 4981532"/>
              <a:gd name="connsiteX270" fmla="*/ 4190570 w 5380459"/>
              <a:gd name="connsiteY270" fmla="*/ 1306717 h 4981532"/>
              <a:gd name="connsiteX271" fmla="*/ 4610501 w 5380459"/>
              <a:gd name="connsiteY271" fmla="*/ 1299391 h 4981532"/>
              <a:gd name="connsiteX272" fmla="*/ 4610501 w 5380459"/>
              <a:gd name="connsiteY272" fmla="*/ 1322483 h 4981532"/>
              <a:gd name="connsiteX273" fmla="*/ 4610501 w 5380459"/>
              <a:gd name="connsiteY273" fmla="*/ 1299391 h 4981532"/>
              <a:gd name="connsiteX274" fmla="*/ 3260362 w 5380459"/>
              <a:gd name="connsiteY274" fmla="*/ 1284312 h 4981532"/>
              <a:gd name="connsiteX275" fmla="*/ 3284798 w 5380459"/>
              <a:gd name="connsiteY275" fmla="*/ 1370024 h 4981532"/>
              <a:gd name="connsiteX276" fmla="*/ 3260362 w 5380459"/>
              <a:gd name="connsiteY276" fmla="*/ 1284312 h 4981532"/>
              <a:gd name="connsiteX277" fmla="*/ 3825803 w 5380459"/>
              <a:gd name="connsiteY277" fmla="*/ 1253361 h 4981532"/>
              <a:gd name="connsiteX278" fmla="*/ 3825803 w 5380459"/>
              <a:gd name="connsiteY278" fmla="*/ 1261474 h 4981532"/>
              <a:gd name="connsiteX279" fmla="*/ 3896394 w 5380459"/>
              <a:gd name="connsiteY279" fmla="*/ 1423735 h 4981532"/>
              <a:gd name="connsiteX280" fmla="*/ 4062012 w 5380459"/>
              <a:gd name="connsiteY280" fmla="*/ 1803695 h 4981532"/>
              <a:gd name="connsiteX281" fmla="*/ 4101380 w 5380459"/>
              <a:gd name="connsiteY281" fmla="*/ 1865895 h 4981532"/>
              <a:gd name="connsiteX282" fmla="*/ 4053866 w 5380459"/>
              <a:gd name="connsiteY282" fmla="*/ 1579235 h 4981532"/>
              <a:gd name="connsiteX283" fmla="*/ 3833948 w 5380459"/>
              <a:gd name="connsiteY283" fmla="*/ 1261474 h 4981532"/>
              <a:gd name="connsiteX284" fmla="*/ 3825803 w 5380459"/>
              <a:gd name="connsiteY284" fmla="*/ 1253361 h 4981532"/>
              <a:gd name="connsiteX285" fmla="*/ 3150321 w 5380459"/>
              <a:gd name="connsiteY285" fmla="*/ 1230345 h 4981532"/>
              <a:gd name="connsiteX286" fmla="*/ 3166630 w 5380459"/>
              <a:gd name="connsiteY286" fmla="*/ 1268253 h 4981532"/>
              <a:gd name="connsiteX287" fmla="*/ 3150321 w 5380459"/>
              <a:gd name="connsiteY287" fmla="*/ 1230345 h 4981532"/>
              <a:gd name="connsiteX288" fmla="*/ 4590310 w 5380459"/>
              <a:gd name="connsiteY288" fmla="*/ 1173677 h 4981532"/>
              <a:gd name="connsiteX289" fmla="*/ 4572743 w 5380459"/>
              <a:gd name="connsiteY289" fmla="*/ 1174642 h 4981532"/>
              <a:gd name="connsiteX290" fmla="*/ 4572743 w 5380459"/>
              <a:gd name="connsiteY290" fmla="*/ 1222144 h 4981532"/>
              <a:gd name="connsiteX291" fmla="*/ 4590310 w 5380459"/>
              <a:gd name="connsiteY291" fmla="*/ 1173677 h 4981532"/>
              <a:gd name="connsiteX292" fmla="*/ 4494149 w 5380459"/>
              <a:gd name="connsiteY292" fmla="*/ 1120962 h 4981532"/>
              <a:gd name="connsiteX293" fmla="*/ 4502304 w 5380459"/>
              <a:gd name="connsiteY293" fmla="*/ 1199015 h 4981532"/>
              <a:gd name="connsiteX294" fmla="*/ 4494149 w 5380459"/>
              <a:gd name="connsiteY294" fmla="*/ 1120962 h 4981532"/>
              <a:gd name="connsiteX295" fmla="*/ 3896390 w 5380459"/>
              <a:gd name="connsiteY295" fmla="*/ 1120825 h 4981532"/>
              <a:gd name="connsiteX296" fmla="*/ 3943792 w 5380459"/>
              <a:gd name="connsiteY296" fmla="*/ 1230346 h 4981532"/>
              <a:gd name="connsiteX297" fmla="*/ 3904516 w 5380459"/>
              <a:gd name="connsiteY297" fmla="*/ 1128938 h 4981532"/>
              <a:gd name="connsiteX298" fmla="*/ 3896390 w 5380459"/>
              <a:gd name="connsiteY298" fmla="*/ 1120825 h 4981532"/>
              <a:gd name="connsiteX299" fmla="*/ 4040867 w 5380459"/>
              <a:gd name="connsiteY299" fmla="*/ 1100831 h 4981532"/>
              <a:gd name="connsiteX300" fmla="*/ 4031128 w 5380459"/>
              <a:gd name="connsiteY300" fmla="*/ 1159937 h 4981532"/>
              <a:gd name="connsiteX301" fmla="*/ 4132967 w 5380459"/>
              <a:gd name="connsiteY301" fmla="*/ 1261297 h 4981532"/>
              <a:gd name="connsiteX302" fmla="*/ 4085442 w 5380459"/>
              <a:gd name="connsiteY302" fmla="*/ 1128853 h 4981532"/>
              <a:gd name="connsiteX303" fmla="*/ 4062359 w 5380459"/>
              <a:gd name="connsiteY303" fmla="*/ 1112635 h 4981532"/>
              <a:gd name="connsiteX304" fmla="*/ 4040867 w 5380459"/>
              <a:gd name="connsiteY304" fmla="*/ 1100831 h 4981532"/>
              <a:gd name="connsiteX305" fmla="*/ 1274828 w 5380459"/>
              <a:gd name="connsiteY305" fmla="*/ 1074794 h 4981532"/>
              <a:gd name="connsiteX306" fmla="*/ 1306152 w 5380459"/>
              <a:gd name="connsiteY306" fmla="*/ 1089635 h 4981532"/>
              <a:gd name="connsiteX307" fmla="*/ 1274828 w 5380459"/>
              <a:gd name="connsiteY307" fmla="*/ 1074794 h 4981532"/>
              <a:gd name="connsiteX308" fmla="*/ 4643178 w 5380459"/>
              <a:gd name="connsiteY308" fmla="*/ 1043842 h 4981532"/>
              <a:gd name="connsiteX309" fmla="*/ 4784392 w 5380459"/>
              <a:gd name="connsiteY309" fmla="*/ 1284563 h 4981532"/>
              <a:gd name="connsiteX310" fmla="*/ 4878081 w 5380459"/>
              <a:gd name="connsiteY310" fmla="*/ 1469836 h 4981532"/>
              <a:gd name="connsiteX311" fmla="*/ 4948688 w 5380459"/>
              <a:gd name="connsiteY311" fmla="*/ 1625358 h 4981532"/>
              <a:gd name="connsiteX312" fmla="*/ 5019294 w 5380459"/>
              <a:gd name="connsiteY312" fmla="*/ 1857965 h 4981532"/>
              <a:gd name="connsiteX313" fmla="*/ 5058671 w 5380459"/>
              <a:gd name="connsiteY313" fmla="*/ 2005372 h 4981532"/>
              <a:gd name="connsiteX314" fmla="*/ 5121131 w 5380459"/>
              <a:gd name="connsiteY314" fmla="*/ 2378624 h 4981532"/>
              <a:gd name="connsiteX315" fmla="*/ 5112984 w 5380459"/>
              <a:gd name="connsiteY315" fmla="*/ 3030463 h 4981532"/>
              <a:gd name="connsiteX316" fmla="*/ 5035588 w 5380459"/>
              <a:gd name="connsiteY316" fmla="*/ 3309050 h 4981532"/>
              <a:gd name="connsiteX317" fmla="*/ 4956835 w 5380459"/>
              <a:gd name="connsiteY317" fmla="*/ 3597104 h 4981532"/>
              <a:gd name="connsiteX318" fmla="*/ 4861787 w 5380459"/>
              <a:gd name="connsiteY318" fmla="*/ 3821596 h 4981532"/>
              <a:gd name="connsiteX319" fmla="*/ 4932394 w 5380459"/>
              <a:gd name="connsiteY319" fmla="*/ 3836472 h 4981532"/>
              <a:gd name="connsiteX320" fmla="*/ 5121131 w 5380459"/>
              <a:gd name="connsiteY320" fmla="*/ 3418592 h 4981532"/>
              <a:gd name="connsiteX321" fmla="*/ 5168655 w 5380459"/>
              <a:gd name="connsiteY321" fmla="*/ 3177871 h 4981532"/>
              <a:gd name="connsiteX322" fmla="*/ 5216178 w 5380459"/>
              <a:gd name="connsiteY322" fmla="*/ 2812733 h 4981532"/>
              <a:gd name="connsiteX323" fmla="*/ 5199884 w 5380459"/>
              <a:gd name="connsiteY323" fmla="*/ 2231217 h 4981532"/>
              <a:gd name="connsiteX324" fmla="*/ 4988064 w 5380459"/>
              <a:gd name="connsiteY324" fmla="*/ 1633472 h 4981532"/>
              <a:gd name="connsiteX325" fmla="*/ 4861787 w 5380459"/>
              <a:gd name="connsiteY325" fmla="*/ 1338657 h 4981532"/>
              <a:gd name="connsiteX326" fmla="*/ 4643178 w 5380459"/>
              <a:gd name="connsiteY326" fmla="*/ 1043842 h 4981532"/>
              <a:gd name="connsiteX327" fmla="*/ 3566831 w 5380459"/>
              <a:gd name="connsiteY327" fmla="*/ 1003678 h 4981532"/>
              <a:gd name="connsiteX328" fmla="*/ 3536480 w 5380459"/>
              <a:gd name="connsiteY328" fmla="*/ 1035408 h 4981532"/>
              <a:gd name="connsiteX329" fmla="*/ 3630139 w 5380459"/>
              <a:gd name="connsiteY329" fmla="*/ 1120530 h 4981532"/>
              <a:gd name="connsiteX330" fmla="*/ 3669503 w 5380459"/>
              <a:gd name="connsiteY330" fmla="*/ 1097561 h 4981532"/>
              <a:gd name="connsiteX331" fmla="*/ 3582631 w 5380459"/>
              <a:gd name="connsiteY331" fmla="*/ 1004332 h 4981532"/>
              <a:gd name="connsiteX332" fmla="*/ 3566831 w 5380459"/>
              <a:gd name="connsiteY332" fmla="*/ 1003678 h 4981532"/>
              <a:gd name="connsiteX333" fmla="*/ 662755 w 5380459"/>
              <a:gd name="connsiteY333" fmla="*/ 942258 h 4981532"/>
              <a:gd name="connsiteX334" fmla="*/ 670926 w 5380459"/>
              <a:gd name="connsiteY334" fmla="*/ 942258 h 4981532"/>
              <a:gd name="connsiteX335" fmla="*/ 583765 w 5380459"/>
              <a:gd name="connsiteY335" fmla="*/ 1074794 h 4981532"/>
              <a:gd name="connsiteX336" fmla="*/ 662755 w 5380459"/>
              <a:gd name="connsiteY336" fmla="*/ 942258 h 4981532"/>
              <a:gd name="connsiteX337" fmla="*/ 3763281 w 5380459"/>
              <a:gd name="connsiteY337" fmla="*/ 896386 h 4981532"/>
              <a:gd name="connsiteX338" fmla="*/ 3755186 w 5380459"/>
              <a:gd name="connsiteY338" fmla="*/ 965194 h 4981532"/>
              <a:gd name="connsiteX339" fmla="*/ 3763281 w 5380459"/>
              <a:gd name="connsiteY339" fmla="*/ 896386 h 4981532"/>
              <a:gd name="connsiteX340" fmla="*/ 4517005 w 5380459"/>
              <a:gd name="connsiteY340" fmla="*/ 865415 h 4981532"/>
              <a:gd name="connsiteX341" fmla="*/ 4508877 w 5380459"/>
              <a:gd name="connsiteY341" fmla="*/ 911169 h 4981532"/>
              <a:gd name="connsiteX342" fmla="*/ 4517005 w 5380459"/>
              <a:gd name="connsiteY342" fmla="*/ 865415 h 4981532"/>
              <a:gd name="connsiteX343" fmla="*/ 3684610 w 5380459"/>
              <a:gd name="connsiteY343" fmla="*/ 834324 h 4981532"/>
              <a:gd name="connsiteX344" fmla="*/ 3669742 w 5380459"/>
              <a:gd name="connsiteY344" fmla="*/ 865326 h 4981532"/>
              <a:gd name="connsiteX345" fmla="*/ 3684610 w 5380459"/>
              <a:gd name="connsiteY345" fmla="*/ 834324 h 4981532"/>
              <a:gd name="connsiteX346" fmla="*/ 4039260 w 5380459"/>
              <a:gd name="connsiteY346" fmla="*/ 811486 h 4981532"/>
              <a:gd name="connsiteX347" fmla="*/ 4031117 w 5380459"/>
              <a:gd name="connsiteY347" fmla="*/ 849345 h 4981532"/>
              <a:gd name="connsiteX348" fmla="*/ 4155983 w 5380459"/>
              <a:gd name="connsiteY348" fmla="*/ 989967 h 4981532"/>
              <a:gd name="connsiteX349" fmla="*/ 4274063 w 5380459"/>
              <a:gd name="connsiteY349" fmla="*/ 1113011 h 4981532"/>
              <a:gd name="connsiteX350" fmla="*/ 4367712 w 5380459"/>
              <a:gd name="connsiteY350" fmla="*/ 1353690 h 4981532"/>
              <a:gd name="connsiteX351" fmla="*/ 4485792 w 5380459"/>
              <a:gd name="connsiteY351" fmla="*/ 1734991 h 4981532"/>
              <a:gd name="connsiteX352" fmla="*/ 4579441 w 5380459"/>
              <a:gd name="connsiteY352" fmla="*/ 2013530 h 4981532"/>
              <a:gd name="connsiteX353" fmla="*/ 4564512 w 5380459"/>
              <a:gd name="connsiteY353" fmla="*/ 2129813 h 4981532"/>
              <a:gd name="connsiteX354" fmla="*/ 4658162 w 5380459"/>
              <a:gd name="connsiteY354" fmla="*/ 2192011 h 4981532"/>
              <a:gd name="connsiteX355" fmla="*/ 4697521 w 5380459"/>
              <a:gd name="connsiteY355" fmla="*/ 2463790 h 4981532"/>
              <a:gd name="connsiteX356" fmla="*/ 4713808 w 5380459"/>
              <a:gd name="connsiteY356" fmla="*/ 2588186 h 4981532"/>
              <a:gd name="connsiteX357" fmla="*/ 4784385 w 5380459"/>
              <a:gd name="connsiteY357" fmla="*/ 2650384 h 4981532"/>
              <a:gd name="connsiteX358" fmla="*/ 4869891 w 5380459"/>
              <a:gd name="connsiteY358" fmla="*/ 2681483 h 4981532"/>
              <a:gd name="connsiteX359" fmla="*/ 4861747 w 5380459"/>
              <a:gd name="connsiteY359" fmla="*/ 2424578 h 4981532"/>
              <a:gd name="connsiteX360" fmla="*/ 4838674 w 5380459"/>
              <a:gd name="connsiteY360" fmla="*/ 2192011 h 4981532"/>
              <a:gd name="connsiteX361" fmla="*/ 4776241 w 5380459"/>
              <a:gd name="connsiteY361" fmla="*/ 1974318 h 4981532"/>
              <a:gd name="connsiteX362" fmla="*/ 4618801 w 5380459"/>
              <a:gd name="connsiteY362" fmla="*/ 1648455 h 4981532"/>
              <a:gd name="connsiteX363" fmla="*/ 4525152 w 5380459"/>
              <a:gd name="connsiteY363" fmla="*/ 1384789 h 4981532"/>
              <a:gd name="connsiteX364" fmla="*/ 4336496 w 5380459"/>
              <a:gd name="connsiteY364" fmla="*/ 1106250 h 4981532"/>
              <a:gd name="connsiteX365" fmla="*/ 4288992 w 5380459"/>
              <a:gd name="connsiteY365" fmla="*/ 1012953 h 4981532"/>
              <a:gd name="connsiteX366" fmla="*/ 4288992 w 5380459"/>
              <a:gd name="connsiteY366" fmla="*/ 911543 h 4981532"/>
              <a:gd name="connsiteX367" fmla="*/ 4155983 w 5380459"/>
              <a:gd name="connsiteY367" fmla="*/ 927769 h 4981532"/>
              <a:gd name="connsiteX368" fmla="*/ 4039260 w 5380459"/>
              <a:gd name="connsiteY368" fmla="*/ 811486 h 4981532"/>
              <a:gd name="connsiteX369" fmla="*/ 3496951 w 5380459"/>
              <a:gd name="connsiteY369" fmla="*/ 763692 h 4981532"/>
              <a:gd name="connsiteX370" fmla="*/ 3520079 w 5380459"/>
              <a:gd name="connsiteY370" fmla="*/ 904163 h 4981532"/>
              <a:gd name="connsiteX371" fmla="*/ 3496951 w 5380459"/>
              <a:gd name="connsiteY371" fmla="*/ 763692 h 4981532"/>
              <a:gd name="connsiteX372" fmla="*/ 3418041 w 5380459"/>
              <a:gd name="connsiteY372" fmla="*/ 694844 h 4981532"/>
              <a:gd name="connsiteX373" fmla="*/ 3394912 w 5380459"/>
              <a:gd name="connsiteY373" fmla="*/ 757211 h 4981532"/>
              <a:gd name="connsiteX374" fmla="*/ 3449333 w 5380459"/>
              <a:gd name="connsiteY374" fmla="*/ 803307 h 4981532"/>
              <a:gd name="connsiteX375" fmla="*/ 3418041 w 5380459"/>
              <a:gd name="connsiteY375" fmla="*/ 694844 h 4981532"/>
              <a:gd name="connsiteX376" fmla="*/ 866176 w 5380459"/>
              <a:gd name="connsiteY376" fmla="*/ 686879 h 4981532"/>
              <a:gd name="connsiteX377" fmla="*/ 898765 w 5380459"/>
              <a:gd name="connsiteY377" fmla="*/ 717951 h 4981532"/>
              <a:gd name="connsiteX378" fmla="*/ 741251 w 5380459"/>
              <a:gd name="connsiteY378" fmla="*/ 826027 h 4981532"/>
              <a:gd name="connsiteX379" fmla="*/ 686935 w 5380459"/>
              <a:gd name="connsiteY379" fmla="*/ 865205 h 4981532"/>
              <a:gd name="connsiteX380" fmla="*/ 866176 w 5380459"/>
              <a:gd name="connsiteY380" fmla="*/ 686879 h 4981532"/>
              <a:gd name="connsiteX381" fmla="*/ 1806908 w 5380459"/>
              <a:gd name="connsiteY381" fmla="*/ 623646 h 4981532"/>
              <a:gd name="connsiteX382" fmla="*/ 1825227 w 5380459"/>
              <a:gd name="connsiteY382" fmla="*/ 624619 h 4981532"/>
              <a:gd name="connsiteX383" fmla="*/ 1817064 w 5380459"/>
              <a:gd name="connsiteY383" fmla="*/ 695019 h 4981532"/>
              <a:gd name="connsiteX384" fmla="*/ 1806908 w 5380459"/>
              <a:gd name="connsiteY384" fmla="*/ 623646 h 4981532"/>
              <a:gd name="connsiteX385" fmla="*/ 4092954 w 5380459"/>
              <a:gd name="connsiteY385" fmla="*/ 485127 h 4981532"/>
              <a:gd name="connsiteX386" fmla="*/ 4076633 w 5380459"/>
              <a:gd name="connsiteY386" fmla="*/ 539223 h 4981532"/>
              <a:gd name="connsiteX387" fmla="*/ 4352734 w 5380459"/>
              <a:gd name="connsiteY387" fmla="*/ 756954 h 4981532"/>
              <a:gd name="connsiteX388" fmla="*/ 4431620 w 5380459"/>
              <a:gd name="connsiteY388" fmla="*/ 748840 h 4981532"/>
              <a:gd name="connsiteX389" fmla="*/ 4092954 w 5380459"/>
              <a:gd name="connsiteY389" fmla="*/ 485127 h 4981532"/>
              <a:gd name="connsiteX390" fmla="*/ 3135600 w 5380459"/>
              <a:gd name="connsiteY390" fmla="*/ 197445 h 4981532"/>
              <a:gd name="connsiteX391" fmla="*/ 3135600 w 5380459"/>
              <a:gd name="connsiteY391" fmla="*/ 236610 h 4981532"/>
              <a:gd name="connsiteX392" fmla="*/ 3214452 w 5380459"/>
              <a:gd name="connsiteY392" fmla="*/ 329799 h 4981532"/>
              <a:gd name="connsiteX393" fmla="*/ 3245721 w 5380459"/>
              <a:gd name="connsiteY393" fmla="*/ 244714 h 4981532"/>
              <a:gd name="connsiteX394" fmla="*/ 3135600 w 5380459"/>
              <a:gd name="connsiteY394" fmla="*/ 197445 h 4981532"/>
              <a:gd name="connsiteX395" fmla="*/ 3033862 w 5380459"/>
              <a:gd name="connsiteY395" fmla="*/ 197441 h 4981532"/>
              <a:gd name="connsiteX396" fmla="*/ 2899432 w 5380459"/>
              <a:gd name="connsiteY396" fmla="*/ 298691 h 4981532"/>
              <a:gd name="connsiteX397" fmla="*/ 3073241 w 5380459"/>
              <a:gd name="connsiteY397" fmla="*/ 283841 h 4981532"/>
              <a:gd name="connsiteX398" fmla="*/ 3033862 w 5380459"/>
              <a:gd name="connsiteY398" fmla="*/ 197441 h 4981532"/>
              <a:gd name="connsiteX399" fmla="*/ 3370960 w 5380459"/>
              <a:gd name="connsiteY399" fmla="*/ 190291 h 4981532"/>
              <a:gd name="connsiteX400" fmla="*/ 3410335 w 5380459"/>
              <a:gd name="connsiteY400" fmla="*/ 298737 h 4981532"/>
              <a:gd name="connsiteX401" fmla="*/ 3497230 w 5380459"/>
              <a:gd name="connsiteY401" fmla="*/ 252648 h 4981532"/>
              <a:gd name="connsiteX402" fmla="*/ 3622143 w 5380459"/>
              <a:gd name="connsiteY402" fmla="*/ 321782 h 4981532"/>
              <a:gd name="connsiteX403" fmla="*/ 3802724 w 5380459"/>
              <a:gd name="connsiteY403" fmla="*/ 306871 h 4981532"/>
              <a:gd name="connsiteX404" fmla="*/ 3638436 w 5380459"/>
              <a:gd name="connsiteY404" fmla="*/ 221469 h 4981532"/>
              <a:gd name="connsiteX405" fmla="*/ 3370960 w 5380459"/>
              <a:gd name="connsiteY405" fmla="*/ 190291 h 4981532"/>
              <a:gd name="connsiteX406" fmla="*/ 3347272 w 5380459"/>
              <a:gd name="connsiteY406" fmla="*/ 0 h 4981532"/>
              <a:gd name="connsiteX407" fmla="*/ 3747934 w 5380459"/>
              <a:gd name="connsiteY407" fmla="*/ 39221 h 4981532"/>
              <a:gd name="connsiteX408" fmla="*/ 4454184 w 5380459"/>
              <a:gd name="connsiteY408" fmla="*/ 388153 h 4981532"/>
              <a:gd name="connsiteX409" fmla="*/ 4752983 w 5380459"/>
              <a:gd name="connsiteY409" fmla="*/ 699217 h 4981532"/>
              <a:gd name="connsiteX410" fmla="*/ 5106108 w 5380459"/>
              <a:gd name="connsiteY410" fmla="*/ 1264541 h 4981532"/>
              <a:gd name="connsiteX411" fmla="*/ 5278596 w 5380459"/>
              <a:gd name="connsiteY411" fmla="*/ 1668924 h 4981532"/>
              <a:gd name="connsiteX412" fmla="*/ 5380459 w 5380459"/>
              <a:gd name="connsiteY412" fmla="*/ 2677853 h 4981532"/>
              <a:gd name="connsiteX413" fmla="*/ 5301685 w 5380459"/>
              <a:gd name="connsiteY413" fmla="*/ 3267522 h 4981532"/>
              <a:gd name="connsiteX414" fmla="*/ 5216120 w 5380459"/>
              <a:gd name="connsiteY414" fmla="*/ 3546127 h 4981532"/>
              <a:gd name="connsiteX415" fmla="*/ 5160435 w 5380459"/>
              <a:gd name="connsiteY415" fmla="*/ 3732765 h 4981532"/>
              <a:gd name="connsiteX416" fmla="*/ 4736685 w 5380459"/>
              <a:gd name="connsiteY416" fmla="*/ 4283213 h 4981532"/>
              <a:gd name="connsiteX417" fmla="*/ 4618523 w 5380459"/>
              <a:gd name="connsiteY417" fmla="*/ 4322434 h 4981532"/>
              <a:gd name="connsiteX418" fmla="*/ 4477273 w 5380459"/>
              <a:gd name="connsiteY418" fmla="*/ 4477966 h 4981532"/>
              <a:gd name="connsiteX419" fmla="*/ 4234160 w 5380459"/>
              <a:gd name="connsiteY419" fmla="*/ 4671367 h 4981532"/>
              <a:gd name="connsiteX420" fmla="*/ 3920422 w 5380459"/>
              <a:gd name="connsiteY420" fmla="*/ 4835013 h 4981532"/>
              <a:gd name="connsiteX421" fmla="*/ 3472224 w 5380459"/>
              <a:gd name="connsiteY421" fmla="*/ 4974316 h 4981532"/>
              <a:gd name="connsiteX422" fmla="*/ 3449135 w 5380459"/>
              <a:gd name="connsiteY422" fmla="*/ 4943209 h 4981532"/>
              <a:gd name="connsiteX423" fmla="*/ 3527909 w 5380459"/>
              <a:gd name="connsiteY423" fmla="*/ 4849890 h 4981532"/>
              <a:gd name="connsiteX424" fmla="*/ 3276647 w 5380459"/>
              <a:gd name="connsiteY424" fmla="*/ 4912103 h 4981532"/>
              <a:gd name="connsiteX425" fmla="*/ 3151695 w 5380459"/>
              <a:gd name="connsiteY425" fmla="*/ 4897226 h 4981532"/>
              <a:gd name="connsiteX426" fmla="*/ 3041683 w 5380459"/>
              <a:gd name="connsiteY426" fmla="*/ 4905341 h 4981532"/>
              <a:gd name="connsiteX427" fmla="*/ 2971058 w 5380459"/>
              <a:gd name="connsiteY427" fmla="*/ 4843128 h 4981532"/>
              <a:gd name="connsiteX428" fmla="*/ 2884135 w 5380459"/>
              <a:gd name="connsiteY428" fmla="*/ 4905341 h 4981532"/>
              <a:gd name="connsiteX429" fmla="*/ 2765973 w 5380459"/>
              <a:gd name="connsiteY429" fmla="*/ 4905341 h 4981532"/>
              <a:gd name="connsiteX430" fmla="*/ 2688557 w 5380459"/>
              <a:gd name="connsiteY430" fmla="*/ 4943209 h 4981532"/>
              <a:gd name="connsiteX431" fmla="*/ 2734735 w 5380459"/>
              <a:gd name="connsiteY431" fmla="*/ 4849890 h 4981532"/>
              <a:gd name="connsiteX432" fmla="*/ 2703497 w 5380459"/>
              <a:gd name="connsiteY432" fmla="*/ 4749809 h 4981532"/>
              <a:gd name="connsiteX433" fmla="*/ 2632872 w 5380459"/>
              <a:gd name="connsiteY433" fmla="*/ 4656490 h 4981532"/>
              <a:gd name="connsiteX434" fmla="*/ 2514711 w 5380459"/>
              <a:gd name="connsiteY434" fmla="*/ 4664604 h 4981532"/>
              <a:gd name="connsiteX435" fmla="*/ 2256658 w 5380459"/>
              <a:gd name="connsiteY435" fmla="*/ 4633498 h 4981532"/>
              <a:gd name="connsiteX436" fmla="*/ 2099110 w 5380459"/>
              <a:gd name="connsiteY436" fmla="*/ 4579400 h 4981532"/>
              <a:gd name="connsiteX437" fmla="*/ 1903533 w 5380459"/>
              <a:gd name="connsiteY437" fmla="*/ 4509072 h 4981532"/>
              <a:gd name="connsiteX438" fmla="*/ 1816610 w 5380459"/>
              <a:gd name="connsiteY438" fmla="*/ 4384647 h 4981532"/>
              <a:gd name="connsiteX439" fmla="*/ 1714747 w 5380459"/>
              <a:gd name="connsiteY439" fmla="*/ 4283213 h 4981532"/>
              <a:gd name="connsiteX440" fmla="*/ 1619674 w 5380459"/>
              <a:gd name="connsiteY440" fmla="*/ 4206123 h 4981532"/>
              <a:gd name="connsiteX441" fmla="*/ 1486574 w 5380459"/>
              <a:gd name="connsiteY441" fmla="*/ 4066821 h 4981532"/>
              <a:gd name="connsiteX442" fmla="*/ 1401009 w 5380459"/>
              <a:gd name="connsiteY442" fmla="*/ 3973502 h 4981532"/>
              <a:gd name="connsiteX443" fmla="*/ 1322234 w 5380459"/>
              <a:gd name="connsiteY443" fmla="*/ 3872068 h 4981532"/>
              <a:gd name="connsiteX444" fmla="*/ 1220372 w 5380459"/>
              <a:gd name="connsiteY444" fmla="*/ 3724651 h 4981532"/>
              <a:gd name="connsiteX445" fmla="*/ 1149746 w 5380459"/>
              <a:gd name="connsiteY445" fmla="*/ 3709774 h 4981532"/>
              <a:gd name="connsiteX446" fmla="*/ 1133448 w 5380459"/>
              <a:gd name="connsiteY446" fmla="*/ 3786863 h 4981532"/>
              <a:gd name="connsiteX447" fmla="*/ 1164686 w 5380459"/>
              <a:gd name="connsiteY447" fmla="*/ 3919403 h 4981532"/>
              <a:gd name="connsiteX448" fmla="*/ 1243460 w 5380459"/>
              <a:gd name="connsiteY448" fmla="*/ 3927518 h 4981532"/>
              <a:gd name="connsiteX449" fmla="*/ 1282848 w 5380459"/>
              <a:gd name="connsiteY449" fmla="*/ 4019485 h 4981532"/>
              <a:gd name="connsiteX450" fmla="*/ 1274699 w 5380459"/>
              <a:gd name="connsiteY450" fmla="*/ 4089812 h 4981532"/>
              <a:gd name="connsiteX451" fmla="*/ 1195925 w 5380459"/>
              <a:gd name="connsiteY451" fmla="*/ 4089812 h 4981532"/>
              <a:gd name="connsiteX452" fmla="*/ 1149746 w 5380459"/>
              <a:gd name="connsiteY452" fmla="*/ 4089812 h 4981532"/>
              <a:gd name="connsiteX453" fmla="*/ 1172836 w 5380459"/>
              <a:gd name="connsiteY453" fmla="*/ 4191246 h 4981532"/>
              <a:gd name="connsiteX454" fmla="*/ 1243460 w 5380459"/>
              <a:gd name="connsiteY454" fmla="*/ 4276451 h 4981532"/>
              <a:gd name="connsiteX455" fmla="*/ 1125299 w 5380459"/>
              <a:gd name="connsiteY455" fmla="*/ 4245344 h 4981532"/>
              <a:gd name="connsiteX456" fmla="*/ 960960 w 5380459"/>
              <a:gd name="connsiteY456" fmla="*/ 4081698 h 4981532"/>
              <a:gd name="connsiteX457" fmla="*/ 780323 w 5380459"/>
              <a:gd name="connsiteY457" fmla="*/ 3826084 h 4981532"/>
              <a:gd name="connsiteX458" fmla="*/ 693400 w 5380459"/>
              <a:gd name="connsiteY458" fmla="*/ 3662438 h 4981532"/>
              <a:gd name="connsiteX459" fmla="*/ 584745 w 5380459"/>
              <a:gd name="connsiteY459" fmla="*/ 3398710 h 4981532"/>
              <a:gd name="connsiteX460" fmla="*/ 545358 w 5380459"/>
              <a:gd name="connsiteY460" fmla="*/ 3157973 h 4981532"/>
              <a:gd name="connsiteX461" fmla="*/ 497822 w 5380459"/>
              <a:gd name="connsiteY461" fmla="*/ 2949696 h 4981532"/>
              <a:gd name="connsiteX462" fmla="*/ 458435 w 5380459"/>
              <a:gd name="connsiteY462" fmla="*/ 2715722 h 4981532"/>
              <a:gd name="connsiteX463" fmla="*/ 505971 w 5380459"/>
              <a:gd name="connsiteY463" fmla="*/ 2638632 h 4981532"/>
              <a:gd name="connsiteX464" fmla="*/ 505971 w 5380459"/>
              <a:gd name="connsiteY464" fmla="*/ 2476338 h 4981532"/>
              <a:gd name="connsiteX465" fmla="*/ 529060 w 5380459"/>
              <a:gd name="connsiteY465" fmla="*/ 2150397 h 4981532"/>
              <a:gd name="connsiteX466" fmla="*/ 622774 w 5380459"/>
              <a:gd name="connsiteY466" fmla="*/ 2040849 h 4981532"/>
              <a:gd name="connsiteX467" fmla="*/ 662161 w 5380459"/>
              <a:gd name="connsiteY467" fmla="*/ 1831218 h 4981532"/>
              <a:gd name="connsiteX468" fmla="*/ 764024 w 5380459"/>
              <a:gd name="connsiteY468" fmla="*/ 1583720 h 4981532"/>
              <a:gd name="connsiteX469" fmla="*/ 890335 w 5380459"/>
              <a:gd name="connsiteY469" fmla="*/ 1382205 h 4981532"/>
              <a:gd name="connsiteX470" fmla="*/ 1008497 w 5380459"/>
              <a:gd name="connsiteY470" fmla="*/ 1226673 h 4981532"/>
              <a:gd name="connsiteX471" fmla="*/ 1079121 w 5380459"/>
              <a:gd name="connsiteY471" fmla="*/ 1187452 h 4981532"/>
              <a:gd name="connsiteX472" fmla="*/ 1125299 w 5380459"/>
              <a:gd name="connsiteY472" fmla="*/ 1110362 h 4981532"/>
              <a:gd name="connsiteX473" fmla="*/ 1180985 w 5380459"/>
              <a:gd name="connsiteY473" fmla="*/ 1156345 h 4981532"/>
              <a:gd name="connsiteX474" fmla="*/ 1282848 w 5380459"/>
              <a:gd name="connsiteY474" fmla="*/ 1203681 h 4981532"/>
              <a:gd name="connsiteX475" fmla="*/ 1212223 w 5380459"/>
              <a:gd name="connsiteY475" fmla="*/ 1303763 h 4981532"/>
              <a:gd name="connsiteX476" fmla="*/ 1102211 w 5380459"/>
              <a:gd name="connsiteY476" fmla="*/ 1280771 h 4981532"/>
              <a:gd name="connsiteX477" fmla="*/ 1141597 w 5380459"/>
              <a:gd name="connsiteY477" fmla="*/ 1357861 h 4981532"/>
              <a:gd name="connsiteX478" fmla="*/ 1106794 w 5380459"/>
              <a:gd name="connsiteY478" fmla="*/ 1437656 h 4981532"/>
              <a:gd name="connsiteX479" fmla="*/ 1105337 w 5380459"/>
              <a:gd name="connsiteY479" fmla="*/ 1439546 h 4981532"/>
              <a:gd name="connsiteX480" fmla="*/ 1102047 w 5380459"/>
              <a:gd name="connsiteY480" fmla="*/ 1435471 h 4981532"/>
              <a:gd name="connsiteX481" fmla="*/ 1086146 w 5380459"/>
              <a:gd name="connsiteY481" fmla="*/ 1431927 h 4981532"/>
              <a:gd name="connsiteX482" fmla="*/ 1063118 w 5380459"/>
              <a:gd name="connsiteY482" fmla="*/ 1462929 h 4981532"/>
              <a:gd name="connsiteX483" fmla="*/ 1072997 w 5380459"/>
              <a:gd name="connsiteY483" fmla="*/ 1477077 h 4981532"/>
              <a:gd name="connsiteX484" fmla="*/ 1075712 w 5380459"/>
              <a:gd name="connsiteY484" fmla="*/ 1477983 h 4981532"/>
              <a:gd name="connsiteX485" fmla="*/ 1054674 w 5380459"/>
              <a:gd name="connsiteY485" fmla="*/ 1505278 h 4981532"/>
              <a:gd name="connsiteX486" fmla="*/ 1000348 w 5380459"/>
              <a:gd name="connsiteY486" fmla="*/ 1559376 h 4981532"/>
              <a:gd name="connsiteX487" fmla="*/ 952811 w 5380459"/>
              <a:gd name="connsiteY487" fmla="*/ 1668924 h 4981532"/>
              <a:gd name="connsiteX488" fmla="*/ 898484 w 5380459"/>
              <a:gd name="connsiteY488" fmla="*/ 1691916 h 4981532"/>
              <a:gd name="connsiteX489" fmla="*/ 842800 w 5380459"/>
              <a:gd name="connsiteY489" fmla="*/ 1893431 h 4981532"/>
              <a:gd name="connsiteX490" fmla="*/ 796621 w 5380459"/>
              <a:gd name="connsiteY490" fmla="*/ 1971874 h 4981532"/>
              <a:gd name="connsiteX491" fmla="*/ 709697 w 5380459"/>
              <a:gd name="connsiteY491" fmla="*/ 2025972 h 4981532"/>
              <a:gd name="connsiteX492" fmla="*/ 678459 w 5380459"/>
              <a:gd name="connsiteY492" fmla="*/ 2111176 h 4981532"/>
              <a:gd name="connsiteX493" fmla="*/ 686608 w 5380459"/>
              <a:gd name="connsiteY493" fmla="*/ 2304577 h 4981532"/>
              <a:gd name="connsiteX494" fmla="*/ 662161 w 5380459"/>
              <a:gd name="connsiteY494" fmla="*/ 2483100 h 4981532"/>
              <a:gd name="connsiteX495" fmla="*/ 647221 w 5380459"/>
              <a:gd name="connsiteY495" fmla="*/ 2794164 h 4981532"/>
              <a:gd name="connsiteX496" fmla="*/ 693400 w 5380459"/>
              <a:gd name="connsiteY496" fmla="*/ 3097113 h 4981532"/>
              <a:gd name="connsiteX497" fmla="*/ 757235 w 5380459"/>
              <a:gd name="connsiteY497" fmla="*/ 3329735 h 4981532"/>
              <a:gd name="connsiteX498" fmla="*/ 890335 w 5380459"/>
              <a:gd name="connsiteY498" fmla="*/ 3686782 h 4981532"/>
              <a:gd name="connsiteX499" fmla="*/ 977258 w 5380459"/>
              <a:gd name="connsiteY499" fmla="*/ 3911289 h 4981532"/>
              <a:gd name="connsiteX500" fmla="*/ 1102211 w 5380459"/>
              <a:gd name="connsiteY500" fmla="*/ 3988379 h 4981532"/>
              <a:gd name="connsiteX501" fmla="*/ 1000348 w 5380459"/>
              <a:gd name="connsiteY501" fmla="*/ 3771986 h 4981532"/>
              <a:gd name="connsiteX502" fmla="*/ 913425 w 5380459"/>
              <a:gd name="connsiteY502" fmla="*/ 3585348 h 4981532"/>
              <a:gd name="connsiteX503" fmla="*/ 882186 w 5380459"/>
              <a:gd name="connsiteY503" fmla="*/ 3414939 h 4981532"/>
              <a:gd name="connsiteX504" fmla="*/ 834651 w 5380459"/>
              <a:gd name="connsiteY504" fmla="*/ 3166088 h 4981532"/>
              <a:gd name="connsiteX505" fmla="*/ 827860 w 5380459"/>
              <a:gd name="connsiteY505" fmla="*/ 2933467 h 4981532"/>
              <a:gd name="connsiteX506" fmla="*/ 898484 w 5380459"/>
              <a:gd name="connsiteY506" fmla="*/ 2956458 h 4981532"/>
              <a:gd name="connsiteX507" fmla="*/ 952811 w 5380459"/>
              <a:gd name="connsiteY507" fmla="*/ 2630517 h 4981532"/>
              <a:gd name="connsiteX508" fmla="*/ 984049 w 5380459"/>
              <a:gd name="connsiteY508" fmla="*/ 2483100 h 4981532"/>
              <a:gd name="connsiteX509" fmla="*/ 1000348 w 5380459"/>
              <a:gd name="connsiteY509" fmla="*/ 2242364 h 4981532"/>
              <a:gd name="connsiteX510" fmla="*/ 1189134 w 5380459"/>
              <a:gd name="connsiteY510" fmla="*/ 1668924 h 4981532"/>
              <a:gd name="connsiteX511" fmla="*/ 1337174 w 5380459"/>
              <a:gd name="connsiteY511" fmla="*/ 1397082 h 4981532"/>
              <a:gd name="connsiteX512" fmla="*/ 1415948 w 5380459"/>
              <a:gd name="connsiteY512" fmla="*/ 1226673 h 4981532"/>
              <a:gd name="connsiteX513" fmla="*/ 1322234 w 5380459"/>
              <a:gd name="connsiteY513" fmla="*/ 1117124 h 4981532"/>
              <a:gd name="connsiteX514" fmla="*/ 1415948 w 5380459"/>
              <a:gd name="connsiteY514" fmla="*/ 1008928 h 4981532"/>
              <a:gd name="connsiteX515" fmla="*/ 1478425 w 5380459"/>
              <a:gd name="connsiteY515" fmla="*/ 1048149 h 4981532"/>
              <a:gd name="connsiteX516" fmla="*/ 1415948 w 5380459"/>
              <a:gd name="connsiteY516" fmla="*/ 1148231 h 4981532"/>
              <a:gd name="connsiteX517" fmla="*/ 1494723 w 5380459"/>
              <a:gd name="connsiteY517" fmla="*/ 1125239 h 4981532"/>
              <a:gd name="connsiteX518" fmla="*/ 1581645 w 5380459"/>
              <a:gd name="connsiteY518" fmla="*/ 861511 h 4981532"/>
              <a:gd name="connsiteX519" fmla="*/ 1690299 w 5380459"/>
              <a:gd name="connsiteY519" fmla="*/ 799298 h 4981532"/>
              <a:gd name="connsiteX520" fmla="*/ 1879086 w 5380459"/>
              <a:gd name="connsiteY520" fmla="*/ 730323 h 4981532"/>
              <a:gd name="connsiteX521" fmla="*/ 2044783 w 5380459"/>
              <a:gd name="connsiteY521" fmla="*/ 659996 h 4981532"/>
              <a:gd name="connsiteX522" fmla="*/ 2012187 w 5380459"/>
              <a:gd name="connsiteY522" fmla="*/ 582906 h 4981532"/>
              <a:gd name="connsiteX523" fmla="*/ 2051574 w 5380459"/>
              <a:gd name="connsiteY523" fmla="*/ 558562 h 4981532"/>
              <a:gd name="connsiteX524" fmla="*/ 1989098 w 5380459"/>
              <a:gd name="connsiteY524" fmla="*/ 458481 h 4981532"/>
              <a:gd name="connsiteX525" fmla="*/ 2115408 w 5380459"/>
              <a:gd name="connsiteY525" fmla="*/ 404383 h 4981532"/>
              <a:gd name="connsiteX526" fmla="*/ 2319134 w 5380459"/>
              <a:gd name="connsiteY526" fmla="*/ 396268 h 4981532"/>
              <a:gd name="connsiteX527" fmla="*/ 2099110 w 5380459"/>
              <a:gd name="connsiteY527" fmla="*/ 458481 h 4981532"/>
              <a:gd name="connsiteX528" fmla="*/ 2107259 w 5380459"/>
              <a:gd name="connsiteY528" fmla="*/ 582906 h 4981532"/>
              <a:gd name="connsiteX529" fmla="*/ 2192824 w 5380459"/>
              <a:gd name="connsiteY529" fmla="*/ 504464 h 4981532"/>
              <a:gd name="connsiteX530" fmla="*/ 2366670 w 5380459"/>
              <a:gd name="connsiteY530" fmla="*/ 481472 h 4981532"/>
              <a:gd name="connsiteX531" fmla="*/ 2491622 w 5380459"/>
              <a:gd name="connsiteY531" fmla="*/ 427374 h 4981532"/>
              <a:gd name="connsiteX532" fmla="*/ 2688557 w 5380459"/>
              <a:gd name="connsiteY532" fmla="*/ 325941 h 4981532"/>
              <a:gd name="connsiteX533" fmla="*/ 2742884 w 5380459"/>
              <a:gd name="connsiteY533" fmla="*/ 240736 h 4981532"/>
              <a:gd name="connsiteX534" fmla="*/ 2522860 w 5380459"/>
              <a:gd name="connsiteY534" fmla="*/ 209630 h 4981532"/>
              <a:gd name="connsiteX535" fmla="*/ 1926622 w 5380459"/>
              <a:gd name="connsiteY535" fmla="*/ 365162 h 4981532"/>
              <a:gd name="connsiteX536" fmla="*/ 1957860 w 5380459"/>
              <a:gd name="connsiteY536" fmla="*/ 473358 h 4981532"/>
              <a:gd name="connsiteX537" fmla="*/ 1855997 w 5380459"/>
              <a:gd name="connsiteY537" fmla="*/ 520694 h 4981532"/>
              <a:gd name="connsiteX538" fmla="*/ 1675359 w 5380459"/>
              <a:gd name="connsiteY538" fmla="*/ 589669 h 4981532"/>
              <a:gd name="connsiteX539" fmla="*/ 1659061 w 5380459"/>
              <a:gd name="connsiteY539" fmla="*/ 674873 h 4981532"/>
              <a:gd name="connsiteX540" fmla="*/ 1565347 w 5380459"/>
              <a:gd name="connsiteY540" fmla="*/ 705979 h 4981532"/>
              <a:gd name="connsiteX541" fmla="*/ 1314085 w 5380459"/>
              <a:gd name="connsiteY541" fmla="*/ 830405 h 4981532"/>
              <a:gd name="connsiteX542" fmla="*/ 1220372 w 5380459"/>
              <a:gd name="connsiteY542" fmla="*/ 815528 h 4981532"/>
              <a:gd name="connsiteX543" fmla="*/ 1149746 w 5380459"/>
              <a:gd name="connsiteY543" fmla="*/ 900732 h 4981532"/>
              <a:gd name="connsiteX544" fmla="*/ 1102211 w 5380459"/>
              <a:gd name="connsiteY544" fmla="*/ 853396 h 4981532"/>
              <a:gd name="connsiteX545" fmla="*/ 1062823 w 5380459"/>
              <a:gd name="connsiteY545" fmla="*/ 931839 h 4981532"/>
              <a:gd name="connsiteX546" fmla="*/ 1008497 w 5380459"/>
              <a:gd name="connsiteY546" fmla="*/ 969707 h 4981532"/>
              <a:gd name="connsiteX547" fmla="*/ 969109 w 5380459"/>
              <a:gd name="connsiteY547" fmla="*/ 1040035 h 4981532"/>
              <a:gd name="connsiteX548" fmla="*/ 913425 w 5380459"/>
              <a:gd name="connsiteY548" fmla="*/ 1071141 h 4981532"/>
              <a:gd name="connsiteX549" fmla="*/ 725996 w 5380459"/>
              <a:gd name="connsiteY549" fmla="*/ 1382205 h 4981532"/>
              <a:gd name="connsiteX550" fmla="*/ 630923 w 5380459"/>
              <a:gd name="connsiteY550" fmla="*/ 1459294 h 4981532"/>
              <a:gd name="connsiteX551" fmla="*/ 615984 w 5380459"/>
              <a:gd name="connsiteY551" fmla="*/ 1521507 h 4981532"/>
              <a:gd name="connsiteX552" fmla="*/ 576596 w 5380459"/>
              <a:gd name="connsiteY552" fmla="*/ 1606712 h 4981532"/>
              <a:gd name="connsiteX553" fmla="*/ 537209 w 5380459"/>
              <a:gd name="connsiteY553" fmla="*/ 1746014 h 4981532"/>
              <a:gd name="connsiteX554" fmla="*/ 442137 w 5380459"/>
              <a:gd name="connsiteY554" fmla="*/ 1824456 h 4981532"/>
              <a:gd name="connsiteX555" fmla="*/ 379661 w 5380459"/>
              <a:gd name="connsiteY555" fmla="*/ 1769006 h 4981532"/>
              <a:gd name="connsiteX556" fmla="*/ 442137 w 5380459"/>
              <a:gd name="connsiteY556" fmla="*/ 1521507 h 4981532"/>
              <a:gd name="connsiteX557" fmla="*/ 529060 w 5380459"/>
              <a:gd name="connsiteY557" fmla="*/ 1382205 h 4981532"/>
              <a:gd name="connsiteX558" fmla="*/ 584745 w 5380459"/>
              <a:gd name="connsiteY558" fmla="*/ 1218558 h 4981532"/>
              <a:gd name="connsiteX559" fmla="*/ 655370 w 5380459"/>
              <a:gd name="connsiteY559" fmla="*/ 1110362 h 4981532"/>
              <a:gd name="connsiteX560" fmla="*/ 898484 w 5380459"/>
              <a:gd name="connsiteY560" fmla="*/ 815528 h 4981532"/>
              <a:gd name="connsiteX561" fmla="*/ 1008497 w 5380459"/>
              <a:gd name="connsiteY561" fmla="*/ 589669 h 4981532"/>
              <a:gd name="connsiteX562" fmla="*/ 1565347 w 5380459"/>
              <a:gd name="connsiteY562" fmla="*/ 348932 h 4981532"/>
              <a:gd name="connsiteX563" fmla="*/ 1941562 w 5380459"/>
              <a:gd name="connsiteY563" fmla="*/ 248851 h 4981532"/>
              <a:gd name="connsiteX564" fmla="*/ 2507920 w 5380459"/>
              <a:gd name="connsiteY564" fmla="*/ 139302 h 4981532"/>
              <a:gd name="connsiteX565" fmla="*/ 2884135 w 5380459"/>
              <a:gd name="connsiteY565" fmla="*/ 132540 h 4981532"/>
              <a:gd name="connsiteX566" fmla="*/ 2946611 w 5380459"/>
              <a:gd name="connsiteY566" fmla="*/ 54098 h 4981532"/>
              <a:gd name="connsiteX567" fmla="*/ 3347272 w 5380459"/>
              <a:gd name="connsiteY567" fmla="*/ 0 h 498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</a:cxnLst>
            <a:rect l="l" t="t" r="r" b="b"/>
            <a:pathLst>
              <a:path w="5380459" h="4981532">
                <a:moveTo>
                  <a:pt x="2421121" y="4838979"/>
                </a:moveTo>
                <a:cubicBezTo>
                  <a:pt x="2452344" y="4838979"/>
                  <a:pt x="2468634" y="4861915"/>
                  <a:pt x="2468634" y="4884851"/>
                </a:cubicBezTo>
                <a:cubicBezTo>
                  <a:pt x="2460489" y="4946913"/>
                  <a:pt x="2365462" y="4861915"/>
                  <a:pt x="2421121" y="4838979"/>
                </a:cubicBezTo>
                <a:close/>
                <a:moveTo>
                  <a:pt x="3671328" y="4821706"/>
                </a:moveTo>
                <a:cubicBezTo>
                  <a:pt x="3661968" y="4825444"/>
                  <a:pt x="3663496" y="4840397"/>
                  <a:pt x="3669609" y="4845465"/>
                </a:cubicBezTo>
                <a:cubicBezTo>
                  <a:pt x="3692700" y="4900883"/>
                  <a:pt x="3732092" y="4814377"/>
                  <a:pt x="3684550" y="4822487"/>
                </a:cubicBezTo>
                <a:cubicBezTo>
                  <a:pt x="3678777" y="4820460"/>
                  <a:pt x="3674448" y="4820460"/>
                  <a:pt x="3671328" y="4821706"/>
                </a:cubicBezTo>
                <a:close/>
                <a:moveTo>
                  <a:pt x="2938749" y="4745522"/>
                </a:moveTo>
                <a:cubicBezTo>
                  <a:pt x="2923889" y="4737395"/>
                  <a:pt x="2907679" y="4768548"/>
                  <a:pt x="2899574" y="4783447"/>
                </a:cubicBezTo>
                <a:cubicBezTo>
                  <a:pt x="2899574" y="4838980"/>
                  <a:pt x="2963064" y="4768548"/>
                  <a:pt x="2938749" y="4745522"/>
                </a:cubicBezTo>
                <a:close/>
                <a:moveTo>
                  <a:pt x="3825388" y="4527986"/>
                </a:moveTo>
                <a:cubicBezTo>
                  <a:pt x="3810447" y="4519940"/>
                  <a:pt x="3747964" y="4566874"/>
                  <a:pt x="3787355" y="4574920"/>
                </a:cubicBezTo>
                <a:cubicBezTo>
                  <a:pt x="3825388" y="4597716"/>
                  <a:pt x="3889230" y="4536032"/>
                  <a:pt x="3825388" y="4527986"/>
                </a:cubicBezTo>
                <a:close/>
                <a:moveTo>
                  <a:pt x="2012310" y="4481846"/>
                </a:moveTo>
                <a:cubicBezTo>
                  <a:pt x="1997409" y="4481846"/>
                  <a:pt x="1989281" y="4488599"/>
                  <a:pt x="1989281" y="4496702"/>
                </a:cubicBezTo>
                <a:cubicBezTo>
                  <a:pt x="1989281" y="4558828"/>
                  <a:pt x="2067850" y="4496702"/>
                  <a:pt x="2012310" y="4481846"/>
                </a:cubicBezTo>
                <a:close/>
                <a:moveTo>
                  <a:pt x="1283231" y="4341374"/>
                </a:moveTo>
                <a:cubicBezTo>
                  <a:pt x="1298168" y="4341374"/>
                  <a:pt x="1306315" y="4349477"/>
                  <a:pt x="1314463" y="4349477"/>
                </a:cubicBezTo>
                <a:cubicBezTo>
                  <a:pt x="1393220" y="4411600"/>
                  <a:pt x="1478766" y="4458867"/>
                  <a:pt x="1573818" y="4488577"/>
                </a:cubicBezTo>
                <a:cubicBezTo>
                  <a:pt x="1651217" y="4558803"/>
                  <a:pt x="1746268" y="4606070"/>
                  <a:pt x="1831815" y="4666841"/>
                </a:cubicBezTo>
                <a:cubicBezTo>
                  <a:pt x="1887488" y="4753273"/>
                  <a:pt x="1997476" y="4722211"/>
                  <a:pt x="2068086" y="4768128"/>
                </a:cubicBezTo>
                <a:cubicBezTo>
                  <a:pt x="2099317" y="4782983"/>
                  <a:pt x="2130548" y="4830250"/>
                  <a:pt x="2076233" y="4830250"/>
                </a:cubicBezTo>
                <a:cubicBezTo>
                  <a:pt x="1973034" y="4814044"/>
                  <a:pt x="1864404" y="4807292"/>
                  <a:pt x="1777500" y="4753273"/>
                </a:cubicBezTo>
                <a:cubicBezTo>
                  <a:pt x="1706890" y="4722211"/>
                  <a:pt x="1628133" y="4691150"/>
                  <a:pt x="1573818" y="4629028"/>
                </a:cubicBezTo>
                <a:cubicBezTo>
                  <a:pt x="1542586" y="4581761"/>
                  <a:pt x="1486913" y="4581761"/>
                  <a:pt x="1439388" y="4566905"/>
                </a:cubicBezTo>
                <a:cubicBezTo>
                  <a:pt x="1401367" y="4519638"/>
                  <a:pt x="1385072" y="4458867"/>
                  <a:pt x="1337547" y="4411600"/>
                </a:cubicBezTo>
                <a:cubicBezTo>
                  <a:pt x="1322610" y="4396744"/>
                  <a:pt x="1252000" y="4372435"/>
                  <a:pt x="1283231" y="4341374"/>
                </a:cubicBezTo>
                <a:close/>
                <a:moveTo>
                  <a:pt x="3991665" y="4318358"/>
                </a:moveTo>
                <a:cubicBezTo>
                  <a:pt x="3960411" y="4318358"/>
                  <a:pt x="3929157" y="4326446"/>
                  <a:pt x="3896544" y="4334533"/>
                </a:cubicBezTo>
                <a:cubicBezTo>
                  <a:pt x="3850342" y="4357447"/>
                  <a:pt x="3921003" y="4403276"/>
                  <a:pt x="3944104" y="4372274"/>
                </a:cubicBezTo>
                <a:cubicBezTo>
                  <a:pt x="3975359" y="4372274"/>
                  <a:pt x="4039226" y="4334533"/>
                  <a:pt x="3991665" y="4318358"/>
                </a:cubicBezTo>
                <a:close/>
                <a:moveTo>
                  <a:pt x="1386373" y="4232557"/>
                </a:moveTo>
                <a:cubicBezTo>
                  <a:pt x="1410265" y="4237774"/>
                  <a:pt x="1430908" y="4258641"/>
                  <a:pt x="1424792" y="4287142"/>
                </a:cubicBezTo>
                <a:cubicBezTo>
                  <a:pt x="1401685" y="4318358"/>
                  <a:pt x="1314696" y="4255926"/>
                  <a:pt x="1362268" y="4232854"/>
                </a:cubicBezTo>
                <a:cubicBezTo>
                  <a:pt x="1370084" y="4230818"/>
                  <a:pt x="1378409" y="4230818"/>
                  <a:pt x="1386373" y="4232557"/>
                </a:cubicBezTo>
                <a:close/>
                <a:moveTo>
                  <a:pt x="3865049" y="4070746"/>
                </a:moveTo>
                <a:cubicBezTo>
                  <a:pt x="3850044" y="4070746"/>
                  <a:pt x="3833676" y="4085573"/>
                  <a:pt x="3833676" y="4101748"/>
                </a:cubicBezTo>
                <a:cubicBezTo>
                  <a:pt x="3841860" y="4155664"/>
                  <a:pt x="3920975" y="4077486"/>
                  <a:pt x="3865049" y="4070746"/>
                </a:cubicBezTo>
                <a:close/>
                <a:moveTo>
                  <a:pt x="1683756" y="4046143"/>
                </a:moveTo>
                <a:cubicBezTo>
                  <a:pt x="1636116" y="4085419"/>
                  <a:pt x="1690561" y="4162617"/>
                  <a:pt x="1721868" y="4193767"/>
                </a:cubicBezTo>
                <a:cubicBezTo>
                  <a:pt x="1769508" y="4224917"/>
                  <a:pt x="1825314" y="4295343"/>
                  <a:pt x="1879760" y="4256067"/>
                </a:cubicBezTo>
                <a:cubicBezTo>
                  <a:pt x="1840287" y="4170743"/>
                  <a:pt x="1769508" y="4101672"/>
                  <a:pt x="1683756" y="4046143"/>
                </a:cubicBezTo>
                <a:close/>
                <a:moveTo>
                  <a:pt x="4367789" y="3938210"/>
                </a:moveTo>
                <a:cubicBezTo>
                  <a:pt x="4328397" y="3969316"/>
                  <a:pt x="4297156" y="4031526"/>
                  <a:pt x="4336547" y="4070746"/>
                </a:cubicBezTo>
                <a:cubicBezTo>
                  <a:pt x="4367789" y="4039641"/>
                  <a:pt x="4360997" y="4000421"/>
                  <a:pt x="4367789" y="3954439"/>
                </a:cubicBezTo>
                <a:cubicBezTo>
                  <a:pt x="4367789" y="3954439"/>
                  <a:pt x="4367789" y="3946325"/>
                  <a:pt x="4367789" y="3938210"/>
                </a:cubicBezTo>
                <a:close/>
                <a:moveTo>
                  <a:pt x="4572545" y="3923131"/>
                </a:moveTo>
                <a:cubicBezTo>
                  <a:pt x="4533347" y="3938023"/>
                  <a:pt x="4486039" y="3969162"/>
                  <a:pt x="4486039" y="4015192"/>
                </a:cubicBezTo>
                <a:cubicBezTo>
                  <a:pt x="4533347" y="4008423"/>
                  <a:pt x="4556325" y="3961039"/>
                  <a:pt x="4572545" y="3923131"/>
                </a:cubicBezTo>
                <a:close/>
                <a:moveTo>
                  <a:pt x="1546432" y="3914713"/>
                </a:moveTo>
                <a:cubicBezTo>
                  <a:pt x="1525673" y="3919185"/>
                  <a:pt x="1503581" y="3937831"/>
                  <a:pt x="1503581" y="3961013"/>
                </a:cubicBezTo>
                <a:cubicBezTo>
                  <a:pt x="1526604" y="4008049"/>
                  <a:pt x="1628180" y="3946231"/>
                  <a:pt x="1565880" y="3915322"/>
                </a:cubicBezTo>
                <a:cubicBezTo>
                  <a:pt x="1560124" y="3913306"/>
                  <a:pt x="1553352" y="3913222"/>
                  <a:pt x="1546432" y="3914713"/>
                </a:cubicBezTo>
                <a:close/>
                <a:moveTo>
                  <a:pt x="2577490" y="3813243"/>
                </a:moveTo>
                <a:cubicBezTo>
                  <a:pt x="2523394" y="3806467"/>
                  <a:pt x="2531508" y="3875580"/>
                  <a:pt x="2546385" y="3906749"/>
                </a:cubicBezTo>
                <a:cubicBezTo>
                  <a:pt x="2577490" y="3954180"/>
                  <a:pt x="2577490" y="4015162"/>
                  <a:pt x="2609948" y="4054462"/>
                </a:cubicBezTo>
                <a:cubicBezTo>
                  <a:pt x="2655930" y="4093761"/>
                  <a:pt x="2655930" y="4015162"/>
                  <a:pt x="2632939" y="3992124"/>
                </a:cubicBezTo>
                <a:cubicBezTo>
                  <a:pt x="2593719" y="3937918"/>
                  <a:pt x="2616710" y="3860674"/>
                  <a:pt x="2577490" y="3813243"/>
                </a:cubicBezTo>
                <a:close/>
                <a:moveTo>
                  <a:pt x="2197099" y="3810745"/>
                </a:moveTo>
                <a:cubicBezTo>
                  <a:pt x="2195059" y="3811601"/>
                  <a:pt x="2193018" y="3813312"/>
                  <a:pt x="2193018" y="3813312"/>
                </a:cubicBezTo>
                <a:cubicBezTo>
                  <a:pt x="2153563" y="3861227"/>
                  <a:pt x="2248799" y="3836585"/>
                  <a:pt x="2201181" y="3813312"/>
                </a:cubicBezTo>
                <a:cubicBezTo>
                  <a:pt x="2201181" y="3809890"/>
                  <a:pt x="2199140" y="3809890"/>
                  <a:pt x="2197099" y="3810745"/>
                </a:cubicBezTo>
                <a:close/>
                <a:moveTo>
                  <a:pt x="2766359" y="3713740"/>
                </a:moveTo>
                <a:cubicBezTo>
                  <a:pt x="2720214" y="3705676"/>
                  <a:pt x="2735143" y="3759431"/>
                  <a:pt x="2758216" y="3767495"/>
                </a:cubicBezTo>
                <a:cubicBezTo>
                  <a:pt x="2797575" y="3806467"/>
                  <a:pt x="2813862" y="3705676"/>
                  <a:pt x="2766359" y="3713740"/>
                </a:cubicBezTo>
                <a:close/>
                <a:moveTo>
                  <a:pt x="3198103" y="3666403"/>
                </a:moveTo>
                <a:cubicBezTo>
                  <a:pt x="3166729" y="3659646"/>
                  <a:pt x="3150361" y="3689375"/>
                  <a:pt x="3158545" y="3713699"/>
                </a:cubicBezTo>
                <a:cubicBezTo>
                  <a:pt x="3174914" y="3759643"/>
                  <a:pt x="3237660" y="3682619"/>
                  <a:pt x="3198103" y="3666403"/>
                </a:cubicBezTo>
                <a:close/>
                <a:moveTo>
                  <a:pt x="1934991" y="3650916"/>
                </a:moveTo>
                <a:cubicBezTo>
                  <a:pt x="1918648" y="3689010"/>
                  <a:pt x="1966314" y="3728465"/>
                  <a:pt x="2005810" y="3736628"/>
                </a:cubicBezTo>
                <a:cubicBezTo>
                  <a:pt x="2028962" y="3713500"/>
                  <a:pt x="1973124" y="3665882"/>
                  <a:pt x="1941800" y="3650916"/>
                </a:cubicBezTo>
                <a:cubicBezTo>
                  <a:pt x="1934991" y="3650916"/>
                  <a:pt x="1934991" y="3650916"/>
                  <a:pt x="1934991" y="3650916"/>
                </a:cubicBezTo>
                <a:close/>
                <a:moveTo>
                  <a:pt x="2114356" y="3603879"/>
                </a:moveTo>
                <a:cubicBezTo>
                  <a:pt x="2068250" y="3589013"/>
                  <a:pt x="2060114" y="3651181"/>
                  <a:pt x="2060114" y="3682265"/>
                </a:cubicBezTo>
                <a:cubicBezTo>
                  <a:pt x="2051978" y="3744432"/>
                  <a:pt x="2130629" y="3775516"/>
                  <a:pt x="2169954" y="3728215"/>
                </a:cubicBezTo>
                <a:cubicBezTo>
                  <a:pt x="2224196" y="3682265"/>
                  <a:pt x="2161818" y="3620097"/>
                  <a:pt x="2114356" y="3603879"/>
                </a:cubicBezTo>
                <a:close/>
                <a:moveTo>
                  <a:pt x="1376677" y="3581076"/>
                </a:moveTo>
                <a:cubicBezTo>
                  <a:pt x="1353584" y="3581076"/>
                  <a:pt x="1384827" y="3612078"/>
                  <a:pt x="1384827" y="3620165"/>
                </a:cubicBezTo>
                <a:cubicBezTo>
                  <a:pt x="1424218" y="3665994"/>
                  <a:pt x="1407918" y="3589164"/>
                  <a:pt x="1376677" y="3581076"/>
                </a:cubicBezTo>
                <a:close/>
                <a:moveTo>
                  <a:pt x="1322912" y="3480356"/>
                </a:moveTo>
                <a:cubicBezTo>
                  <a:pt x="1311593" y="3484077"/>
                  <a:pt x="1310059" y="3499722"/>
                  <a:pt x="1322335" y="3510824"/>
                </a:cubicBezTo>
                <a:cubicBezTo>
                  <a:pt x="1345524" y="3565998"/>
                  <a:pt x="1393266" y="3473143"/>
                  <a:pt x="1337339" y="3481218"/>
                </a:cubicBezTo>
                <a:cubicBezTo>
                  <a:pt x="1331542" y="3479199"/>
                  <a:pt x="1326683" y="3479115"/>
                  <a:pt x="1322912" y="3480356"/>
                </a:cubicBezTo>
                <a:close/>
                <a:moveTo>
                  <a:pt x="1831856" y="3456477"/>
                </a:moveTo>
                <a:cubicBezTo>
                  <a:pt x="1831856" y="3456477"/>
                  <a:pt x="1825012" y="3456477"/>
                  <a:pt x="1825012" y="3464572"/>
                </a:cubicBezTo>
                <a:cubicBezTo>
                  <a:pt x="1785319" y="3510444"/>
                  <a:pt x="1879761" y="3487508"/>
                  <a:pt x="1831856" y="3456477"/>
                </a:cubicBezTo>
                <a:close/>
                <a:moveTo>
                  <a:pt x="4352568" y="3308861"/>
                </a:moveTo>
                <a:cubicBezTo>
                  <a:pt x="4296891" y="3325113"/>
                  <a:pt x="4305039" y="3379284"/>
                  <a:pt x="4305039" y="3418559"/>
                </a:cubicBezTo>
                <a:cubicBezTo>
                  <a:pt x="4321335" y="3456479"/>
                  <a:pt x="4281953" y="3503879"/>
                  <a:pt x="4250719" y="3464605"/>
                </a:cubicBezTo>
                <a:cubicBezTo>
                  <a:pt x="4211338" y="3418559"/>
                  <a:pt x="4155660" y="3480856"/>
                  <a:pt x="4163808" y="3526902"/>
                </a:cubicBezTo>
                <a:cubicBezTo>
                  <a:pt x="4171956" y="3589199"/>
                  <a:pt x="4093193" y="3612222"/>
                  <a:pt x="4101341" y="3674520"/>
                </a:cubicBezTo>
                <a:cubicBezTo>
                  <a:pt x="4109489" y="3728691"/>
                  <a:pt x="4163808" y="3697543"/>
                  <a:pt x="4180104" y="3666394"/>
                </a:cubicBezTo>
                <a:cubicBezTo>
                  <a:pt x="4226275" y="3651497"/>
                  <a:pt x="4242571" y="3604097"/>
                  <a:pt x="4257509" y="3566176"/>
                </a:cubicBezTo>
                <a:cubicBezTo>
                  <a:pt x="4336272" y="3510651"/>
                  <a:pt x="4398740" y="3410433"/>
                  <a:pt x="4352568" y="3316987"/>
                </a:cubicBezTo>
                <a:cubicBezTo>
                  <a:pt x="4352568" y="3308861"/>
                  <a:pt x="4352568" y="3308861"/>
                  <a:pt x="4352568" y="3308861"/>
                </a:cubicBezTo>
                <a:close/>
                <a:moveTo>
                  <a:pt x="1337688" y="3262831"/>
                </a:moveTo>
                <a:cubicBezTo>
                  <a:pt x="1314696" y="3262831"/>
                  <a:pt x="1329573" y="3285936"/>
                  <a:pt x="1337688" y="3294090"/>
                </a:cubicBezTo>
                <a:cubicBezTo>
                  <a:pt x="1385022" y="3294090"/>
                  <a:pt x="1401251" y="3371558"/>
                  <a:pt x="1447234" y="3333504"/>
                </a:cubicBezTo>
                <a:cubicBezTo>
                  <a:pt x="1424242" y="3302245"/>
                  <a:pt x="1376908" y="3277781"/>
                  <a:pt x="1337688" y="3262831"/>
                </a:cubicBezTo>
                <a:close/>
                <a:moveTo>
                  <a:pt x="4297097" y="3146961"/>
                </a:moveTo>
                <a:cubicBezTo>
                  <a:pt x="4257885" y="3161802"/>
                  <a:pt x="4251125" y="3215769"/>
                  <a:pt x="4251125" y="3254895"/>
                </a:cubicBezTo>
                <a:cubicBezTo>
                  <a:pt x="4251125" y="3308861"/>
                  <a:pt x="4328195" y="3240054"/>
                  <a:pt x="4344420" y="3285925"/>
                </a:cubicBezTo>
                <a:cubicBezTo>
                  <a:pt x="4360646" y="3240054"/>
                  <a:pt x="4344420" y="3177992"/>
                  <a:pt x="4297097" y="3146961"/>
                </a:cubicBezTo>
                <a:close/>
                <a:moveTo>
                  <a:pt x="952785" y="3061434"/>
                </a:moveTo>
                <a:cubicBezTo>
                  <a:pt x="929698" y="3053313"/>
                  <a:pt x="913402" y="3084442"/>
                  <a:pt x="905254" y="3099330"/>
                </a:cubicBezTo>
                <a:cubicBezTo>
                  <a:pt x="882168" y="3146700"/>
                  <a:pt x="913402" y="3192717"/>
                  <a:pt x="929698" y="3240087"/>
                </a:cubicBezTo>
                <a:cubicBezTo>
                  <a:pt x="929698" y="3271217"/>
                  <a:pt x="890316" y="3317233"/>
                  <a:pt x="944637" y="3317233"/>
                </a:cubicBezTo>
                <a:cubicBezTo>
                  <a:pt x="992165" y="3277984"/>
                  <a:pt x="975869" y="3363250"/>
                  <a:pt x="992165" y="3394379"/>
                </a:cubicBezTo>
                <a:cubicBezTo>
                  <a:pt x="992165" y="3464758"/>
                  <a:pt x="1062781" y="3504008"/>
                  <a:pt x="1085867" y="3573033"/>
                </a:cubicBezTo>
                <a:cubicBezTo>
                  <a:pt x="1079077" y="3612283"/>
                  <a:pt x="1110311" y="3682661"/>
                  <a:pt x="1156482" y="3666420"/>
                </a:cubicBezTo>
                <a:cubicBezTo>
                  <a:pt x="1187717" y="3612283"/>
                  <a:pt x="1133396" y="3558145"/>
                  <a:pt x="1110311" y="3510775"/>
                </a:cubicBezTo>
                <a:cubicBezTo>
                  <a:pt x="1062781" y="3449870"/>
                  <a:pt x="1125250" y="3371371"/>
                  <a:pt x="1079077" y="3317233"/>
                </a:cubicBezTo>
                <a:cubicBezTo>
                  <a:pt x="1015252" y="3240087"/>
                  <a:pt x="1046485" y="3115571"/>
                  <a:pt x="952785" y="3061434"/>
                </a:cubicBezTo>
                <a:close/>
                <a:moveTo>
                  <a:pt x="4658189" y="3037440"/>
                </a:moveTo>
                <a:cubicBezTo>
                  <a:pt x="4610708" y="3061789"/>
                  <a:pt x="4548305" y="3037440"/>
                  <a:pt x="4525243" y="3092900"/>
                </a:cubicBezTo>
                <a:cubicBezTo>
                  <a:pt x="4494042" y="3201116"/>
                  <a:pt x="4502181" y="3309331"/>
                  <a:pt x="4485902" y="3418899"/>
                </a:cubicBezTo>
                <a:cubicBezTo>
                  <a:pt x="4485902" y="3496002"/>
                  <a:pt x="4438422" y="3573105"/>
                  <a:pt x="4477763" y="3643445"/>
                </a:cubicBezTo>
                <a:cubicBezTo>
                  <a:pt x="4517104" y="3682673"/>
                  <a:pt x="4533383" y="3604217"/>
                  <a:pt x="4548305" y="3581221"/>
                </a:cubicBezTo>
                <a:cubicBezTo>
                  <a:pt x="4572724" y="3496002"/>
                  <a:pt x="4556445" y="3394550"/>
                  <a:pt x="4618848" y="3333679"/>
                </a:cubicBezTo>
                <a:cubicBezTo>
                  <a:pt x="4666328" y="3294451"/>
                  <a:pt x="4720592" y="3379671"/>
                  <a:pt x="4674468" y="3418899"/>
                </a:cubicBezTo>
                <a:cubicBezTo>
                  <a:pt x="4658189" y="3456774"/>
                  <a:pt x="4579507" y="3473006"/>
                  <a:pt x="4603925" y="3518998"/>
                </a:cubicBezTo>
                <a:cubicBezTo>
                  <a:pt x="4658189" y="3550110"/>
                  <a:pt x="4626987" y="3612333"/>
                  <a:pt x="4618848" y="3659677"/>
                </a:cubicBezTo>
                <a:cubicBezTo>
                  <a:pt x="4618848" y="3705669"/>
                  <a:pt x="4610708" y="3744897"/>
                  <a:pt x="4595786" y="3782772"/>
                </a:cubicBezTo>
                <a:cubicBezTo>
                  <a:pt x="4572724" y="3830116"/>
                  <a:pt x="4626987" y="3861228"/>
                  <a:pt x="4643267" y="3813884"/>
                </a:cubicBezTo>
                <a:cubicBezTo>
                  <a:pt x="4658189" y="3751660"/>
                  <a:pt x="4689390" y="3705669"/>
                  <a:pt x="4713809" y="3643445"/>
                </a:cubicBezTo>
                <a:cubicBezTo>
                  <a:pt x="4736871" y="3518998"/>
                  <a:pt x="4768072" y="3387787"/>
                  <a:pt x="4768072" y="3255223"/>
                </a:cubicBezTo>
                <a:cubicBezTo>
                  <a:pt x="4830475" y="3184883"/>
                  <a:pt x="4784351" y="3053672"/>
                  <a:pt x="4681251" y="3037440"/>
                </a:cubicBezTo>
                <a:cubicBezTo>
                  <a:pt x="4674468" y="3037440"/>
                  <a:pt x="4666328" y="3037440"/>
                  <a:pt x="4658189" y="3037440"/>
                </a:cubicBezTo>
                <a:close/>
                <a:moveTo>
                  <a:pt x="4187321" y="3037440"/>
                </a:moveTo>
                <a:cubicBezTo>
                  <a:pt x="4147953" y="3076328"/>
                  <a:pt x="4251125" y="3053532"/>
                  <a:pt x="4195466" y="3037440"/>
                </a:cubicBezTo>
                <a:cubicBezTo>
                  <a:pt x="4187321" y="3037440"/>
                  <a:pt x="4187321" y="3037440"/>
                  <a:pt x="4187321" y="3037440"/>
                </a:cubicBezTo>
                <a:close/>
                <a:moveTo>
                  <a:pt x="301280" y="3014077"/>
                </a:moveTo>
                <a:cubicBezTo>
                  <a:pt x="325833" y="3014077"/>
                  <a:pt x="325833" y="3053490"/>
                  <a:pt x="309465" y="3061645"/>
                </a:cubicBezTo>
                <a:cubicBezTo>
                  <a:pt x="278091" y="3116008"/>
                  <a:pt x="238534" y="3007281"/>
                  <a:pt x="301280" y="3014077"/>
                </a:cubicBezTo>
                <a:close/>
                <a:moveTo>
                  <a:pt x="247193" y="2928389"/>
                </a:moveTo>
                <a:cubicBezTo>
                  <a:pt x="261351" y="2932906"/>
                  <a:pt x="268238" y="2950974"/>
                  <a:pt x="262116" y="2968279"/>
                </a:cubicBezTo>
                <a:cubicBezTo>
                  <a:pt x="247150" y="3014424"/>
                  <a:pt x="184567" y="2937063"/>
                  <a:pt x="230824" y="2928919"/>
                </a:cubicBezTo>
                <a:cubicBezTo>
                  <a:pt x="236947" y="2926884"/>
                  <a:pt x="242474" y="2926884"/>
                  <a:pt x="247193" y="2928389"/>
                </a:cubicBezTo>
                <a:close/>
                <a:moveTo>
                  <a:pt x="18679" y="2860460"/>
                </a:moveTo>
                <a:cubicBezTo>
                  <a:pt x="43321" y="2860460"/>
                  <a:pt x="50166" y="2883432"/>
                  <a:pt x="50166" y="2898297"/>
                </a:cubicBezTo>
                <a:cubicBezTo>
                  <a:pt x="58380" y="2960457"/>
                  <a:pt x="3620" y="2883432"/>
                  <a:pt x="18679" y="2860460"/>
                </a:cubicBezTo>
                <a:close/>
                <a:moveTo>
                  <a:pt x="230460" y="2843793"/>
                </a:moveTo>
                <a:cubicBezTo>
                  <a:pt x="230460" y="2843793"/>
                  <a:pt x="238534" y="2843793"/>
                  <a:pt x="238534" y="2851867"/>
                </a:cubicBezTo>
                <a:cubicBezTo>
                  <a:pt x="238534" y="2905696"/>
                  <a:pt x="176631" y="2859942"/>
                  <a:pt x="230460" y="2843793"/>
                </a:cubicBezTo>
                <a:close/>
                <a:moveTo>
                  <a:pt x="4757529" y="2829051"/>
                </a:moveTo>
                <a:cubicBezTo>
                  <a:pt x="4738480" y="2831463"/>
                  <a:pt x="4720954" y="2857871"/>
                  <a:pt x="4720954" y="2875137"/>
                </a:cubicBezTo>
                <a:cubicBezTo>
                  <a:pt x="4729082" y="2906283"/>
                  <a:pt x="4745338" y="2952326"/>
                  <a:pt x="4768367" y="2983473"/>
                </a:cubicBezTo>
                <a:cubicBezTo>
                  <a:pt x="4791395" y="2937430"/>
                  <a:pt x="4799523" y="2883262"/>
                  <a:pt x="4776494" y="2835865"/>
                </a:cubicBezTo>
                <a:cubicBezTo>
                  <a:pt x="4770398" y="2830109"/>
                  <a:pt x="4763879" y="2828247"/>
                  <a:pt x="4757529" y="2829051"/>
                </a:cubicBezTo>
                <a:close/>
                <a:moveTo>
                  <a:pt x="4305092" y="2812843"/>
                </a:moveTo>
                <a:cubicBezTo>
                  <a:pt x="4296965" y="2812843"/>
                  <a:pt x="4296965" y="2820934"/>
                  <a:pt x="4288838" y="2820934"/>
                </a:cubicBezTo>
                <a:cubicBezTo>
                  <a:pt x="4257685" y="2851947"/>
                  <a:pt x="4203507" y="2905883"/>
                  <a:pt x="4242786" y="2951728"/>
                </a:cubicBezTo>
                <a:cubicBezTo>
                  <a:pt x="4282066" y="2920715"/>
                  <a:pt x="4305092" y="2866779"/>
                  <a:pt x="4305092" y="2812843"/>
                </a:cubicBezTo>
                <a:close/>
                <a:moveTo>
                  <a:pt x="1210624" y="2745927"/>
                </a:moveTo>
                <a:cubicBezTo>
                  <a:pt x="1193575" y="2742560"/>
                  <a:pt x="1213186" y="2790837"/>
                  <a:pt x="1220317" y="2797902"/>
                </a:cubicBezTo>
                <a:cubicBezTo>
                  <a:pt x="1258349" y="2851731"/>
                  <a:pt x="1243409" y="2766951"/>
                  <a:pt x="1220317" y="2750802"/>
                </a:cubicBezTo>
                <a:cubicBezTo>
                  <a:pt x="1216242" y="2747943"/>
                  <a:pt x="1213059" y="2746408"/>
                  <a:pt x="1210624" y="2745927"/>
                </a:cubicBezTo>
                <a:close/>
                <a:moveTo>
                  <a:pt x="43075" y="2704908"/>
                </a:moveTo>
                <a:cubicBezTo>
                  <a:pt x="89332" y="2704908"/>
                  <a:pt x="81169" y="2790041"/>
                  <a:pt x="43075" y="2804905"/>
                </a:cubicBezTo>
                <a:cubicBezTo>
                  <a:pt x="3620" y="2804905"/>
                  <a:pt x="3620" y="2719773"/>
                  <a:pt x="43075" y="2704908"/>
                </a:cubicBezTo>
                <a:close/>
                <a:moveTo>
                  <a:pt x="4703192" y="2702202"/>
                </a:moveTo>
                <a:cubicBezTo>
                  <a:pt x="4694341" y="2703729"/>
                  <a:pt x="4691262" y="2715180"/>
                  <a:pt x="4697419" y="2727395"/>
                </a:cubicBezTo>
                <a:cubicBezTo>
                  <a:pt x="4705629" y="2789827"/>
                  <a:pt x="4768572" y="2704322"/>
                  <a:pt x="4713839" y="2704322"/>
                </a:cubicBezTo>
                <a:cubicBezTo>
                  <a:pt x="4709734" y="2702287"/>
                  <a:pt x="4706142" y="2701693"/>
                  <a:pt x="4703192" y="2702202"/>
                </a:cubicBezTo>
                <a:close/>
                <a:moveTo>
                  <a:pt x="4336308" y="2673343"/>
                </a:moveTo>
                <a:cubicBezTo>
                  <a:pt x="4296891" y="2665228"/>
                  <a:pt x="4257474" y="2719324"/>
                  <a:pt x="4273784" y="2758544"/>
                </a:cubicBezTo>
                <a:cubicBezTo>
                  <a:pt x="4313201" y="2797764"/>
                  <a:pt x="4375725" y="2711210"/>
                  <a:pt x="4336308" y="2673343"/>
                </a:cubicBezTo>
                <a:close/>
                <a:moveTo>
                  <a:pt x="4367788" y="2557442"/>
                </a:moveTo>
                <a:cubicBezTo>
                  <a:pt x="4360943" y="2549358"/>
                  <a:pt x="4313028" y="2588431"/>
                  <a:pt x="4321242" y="2619419"/>
                </a:cubicBezTo>
                <a:cubicBezTo>
                  <a:pt x="4344515" y="2665228"/>
                  <a:pt x="4367788" y="2580347"/>
                  <a:pt x="4367788" y="2557442"/>
                </a:cubicBezTo>
                <a:close/>
                <a:moveTo>
                  <a:pt x="1518232" y="2549358"/>
                </a:moveTo>
                <a:cubicBezTo>
                  <a:pt x="1510040" y="2549358"/>
                  <a:pt x="1503213" y="2549358"/>
                  <a:pt x="1495020" y="2557466"/>
                </a:cubicBezTo>
                <a:cubicBezTo>
                  <a:pt x="1447232" y="2603411"/>
                  <a:pt x="1455425" y="2681787"/>
                  <a:pt x="1455425" y="2742596"/>
                </a:cubicBezTo>
                <a:cubicBezTo>
                  <a:pt x="1447232" y="2829080"/>
                  <a:pt x="1495020" y="2897997"/>
                  <a:pt x="1534617" y="2976374"/>
                </a:cubicBezTo>
                <a:cubicBezTo>
                  <a:pt x="1542809" y="2991238"/>
                  <a:pt x="1557828" y="2999346"/>
                  <a:pt x="1574213" y="2991238"/>
                </a:cubicBezTo>
                <a:cubicBezTo>
                  <a:pt x="1574213" y="2920970"/>
                  <a:pt x="1574213" y="2920970"/>
                  <a:pt x="1574213" y="2920970"/>
                </a:cubicBezTo>
                <a:cubicBezTo>
                  <a:pt x="1534617" y="2914213"/>
                  <a:pt x="1526424" y="2875025"/>
                  <a:pt x="1526424" y="2835837"/>
                </a:cubicBezTo>
                <a:cubicBezTo>
                  <a:pt x="1518232" y="2742596"/>
                  <a:pt x="1549636" y="2642599"/>
                  <a:pt x="1518232" y="2549358"/>
                </a:cubicBezTo>
                <a:close/>
                <a:moveTo>
                  <a:pt x="10475" y="2517612"/>
                </a:moveTo>
                <a:cubicBezTo>
                  <a:pt x="43301" y="2517612"/>
                  <a:pt x="43301" y="2548765"/>
                  <a:pt x="43301" y="2571791"/>
                </a:cubicBezTo>
                <a:cubicBezTo>
                  <a:pt x="26888" y="2619197"/>
                  <a:pt x="-20983" y="2533866"/>
                  <a:pt x="10475" y="2517612"/>
                </a:cubicBezTo>
                <a:close/>
                <a:moveTo>
                  <a:pt x="290064" y="2500530"/>
                </a:moveTo>
                <a:cubicBezTo>
                  <a:pt x="293952" y="2502395"/>
                  <a:pt x="297672" y="2506125"/>
                  <a:pt x="301053" y="2509516"/>
                </a:cubicBezTo>
                <a:cubicBezTo>
                  <a:pt x="309167" y="2563768"/>
                  <a:pt x="309167" y="2642434"/>
                  <a:pt x="278062" y="2696686"/>
                </a:cubicBezTo>
                <a:cubicBezTo>
                  <a:pt x="255071" y="2750938"/>
                  <a:pt x="176631" y="2711605"/>
                  <a:pt x="184745" y="2657353"/>
                </a:cubicBezTo>
                <a:cubicBezTo>
                  <a:pt x="230727" y="2611239"/>
                  <a:pt x="230727" y="2540711"/>
                  <a:pt x="278062" y="2502734"/>
                </a:cubicBezTo>
                <a:cubicBezTo>
                  <a:pt x="282119" y="2498665"/>
                  <a:pt x="286176" y="2498665"/>
                  <a:pt x="290064" y="2500530"/>
                </a:cubicBezTo>
                <a:close/>
                <a:moveTo>
                  <a:pt x="4533131" y="2378727"/>
                </a:moveTo>
                <a:cubicBezTo>
                  <a:pt x="4477310" y="2409827"/>
                  <a:pt x="4564445" y="2447688"/>
                  <a:pt x="4548107" y="2486901"/>
                </a:cubicBezTo>
                <a:cubicBezTo>
                  <a:pt x="4516793" y="2495014"/>
                  <a:pt x="4485479" y="2526114"/>
                  <a:pt x="4485479" y="2563975"/>
                </a:cubicBezTo>
                <a:cubicBezTo>
                  <a:pt x="4508624" y="2611301"/>
                  <a:pt x="4485479" y="2650514"/>
                  <a:pt x="4477310" y="2696488"/>
                </a:cubicBezTo>
                <a:cubicBezTo>
                  <a:pt x="4508624" y="2758688"/>
                  <a:pt x="4524962" y="2820887"/>
                  <a:pt x="4524962" y="2889848"/>
                </a:cubicBezTo>
                <a:cubicBezTo>
                  <a:pt x="4524962" y="2937174"/>
                  <a:pt x="4533131" y="3022361"/>
                  <a:pt x="4595759" y="3022361"/>
                </a:cubicBezTo>
                <a:cubicBezTo>
                  <a:pt x="4635242" y="2983148"/>
                  <a:pt x="4579421" y="2920948"/>
                  <a:pt x="4579421" y="2874974"/>
                </a:cubicBezTo>
                <a:cubicBezTo>
                  <a:pt x="4595759" y="2829001"/>
                  <a:pt x="4556276" y="2781674"/>
                  <a:pt x="4572614" y="2735701"/>
                </a:cubicBezTo>
                <a:cubicBezTo>
                  <a:pt x="4603928" y="2696488"/>
                  <a:pt x="4572614" y="2650514"/>
                  <a:pt x="4572614" y="2611301"/>
                </a:cubicBezTo>
                <a:cubicBezTo>
                  <a:pt x="4618904" y="2540988"/>
                  <a:pt x="4595759" y="2447688"/>
                  <a:pt x="4539938" y="2393601"/>
                </a:cubicBezTo>
                <a:cubicBezTo>
                  <a:pt x="4539938" y="2385488"/>
                  <a:pt x="4539938" y="2385488"/>
                  <a:pt x="4539938" y="2385488"/>
                </a:cubicBezTo>
                <a:cubicBezTo>
                  <a:pt x="4533131" y="2378727"/>
                  <a:pt x="4533131" y="2378727"/>
                  <a:pt x="4533131" y="2378727"/>
                </a:cubicBezTo>
                <a:close/>
                <a:moveTo>
                  <a:pt x="1574213" y="2262064"/>
                </a:moveTo>
                <a:cubicBezTo>
                  <a:pt x="1549475" y="2308069"/>
                  <a:pt x="1526111" y="2355426"/>
                  <a:pt x="1526111" y="2409549"/>
                </a:cubicBezTo>
                <a:cubicBezTo>
                  <a:pt x="1534357" y="2440670"/>
                  <a:pt x="1517866" y="2509676"/>
                  <a:pt x="1565967" y="2494792"/>
                </a:cubicBezTo>
                <a:cubicBezTo>
                  <a:pt x="1565967" y="2486674"/>
                  <a:pt x="1574213" y="2486674"/>
                  <a:pt x="1574213" y="2478555"/>
                </a:cubicBezTo>
                <a:cubicBezTo>
                  <a:pt x="1574213" y="2262064"/>
                  <a:pt x="1574213" y="2262064"/>
                  <a:pt x="1574213" y="2262064"/>
                </a:cubicBezTo>
                <a:close/>
                <a:moveTo>
                  <a:pt x="4406895" y="2098576"/>
                </a:moveTo>
                <a:cubicBezTo>
                  <a:pt x="4352710" y="2137759"/>
                  <a:pt x="4375739" y="2214774"/>
                  <a:pt x="4398767" y="2262064"/>
                </a:cubicBezTo>
                <a:cubicBezTo>
                  <a:pt x="4431279" y="2214774"/>
                  <a:pt x="4431279" y="2160729"/>
                  <a:pt x="4406895" y="2106683"/>
                </a:cubicBezTo>
                <a:cubicBezTo>
                  <a:pt x="4406895" y="2098576"/>
                  <a:pt x="4406895" y="2098576"/>
                  <a:pt x="4406895" y="2098576"/>
                </a:cubicBezTo>
                <a:close/>
                <a:moveTo>
                  <a:pt x="1424424" y="2021785"/>
                </a:moveTo>
                <a:cubicBezTo>
                  <a:pt x="1401395" y="2013658"/>
                  <a:pt x="1393267" y="2044811"/>
                  <a:pt x="1401395" y="2061064"/>
                </a:cubicBezTo>
                <a:cubicBezTo>
                  <a:pt x="1408169" y="2115243"/>
                  <a:pt x="1471836" y="2021785"/>
                  <a:pt x="1424424" y="2021785"/>
                </a:cubicBezTo>
                <a:close/>
                <a:moveTo>
                  <a:pt x="371988" y="1927945"/>
                </a:moveTo>
                <a:cubicBezTo>
                  <a:pt x="411391" y="1927945"/>
                  <a:pt x="450794" y="1959058"/>
                  <a:pt x="442642" y="1998287"/>
                </a:cubicBezTo>
                <a:cubicBezTo>
                  <a:pt x="403239" y="2021284"/>
                  <a:pt x="396445" y="2075393"/>
                  <a:pt x="427696" y="2106506"/>
                </a:cubicBezTo>
                <a:cubicBezTo>
                  <a:pt x="442642" y="2160615"/>
                  <a:pt x="348890" y="2129502"/>
                  <a:pt x="332585" y="2176848"/>
                </a:cubicBezTo>
                <a:cubicBezTo>
                  <a:pt x="357042" y="2191728"/>
                  <a:pt x="419544" y="2176848"/>
                  <a:pt x="427696" y="2214724"/>
                </a:cubicBezTo>
                <a:cubicBezTo>
                  <a:pt x="467099" y="2253953"/>
                  <a:pt x="396445" y="2276950"/>
                  <a:pt x="371988" y="2285066"/>
                </a:cubicBezTo>
                <a:cubicBezTo>
                  <a:pt x="357042" y="2339175"/>
                  <a:pt x="340737" y="2416281"/>
                  <a:pt x="278236" y="2432514"/>
                </a:cubicBezTo>
                <a:cubicBezTo>
                  <a:pt x="207582" y="2440630"/>
                  <a:pt x="207582" y="2347292"/>
                  <a:pt x="215734" y="2299946"/>
                </a:cubicBezTo>
                <a:cubicBezTo>
                  <a:pt x="261931" y="2230957"/>
                  <a:pt x="255138" y="2152498"/>
                  <a:pt x="286388" y="2075393"/>
                </a:cubicBezTo>
                <a:cubicBezTo>
                  <a:pt x="325791" y="2036164"/>
                  <a:pt x="309487" y="1950942"/>
                  <a:pt x="371988" y="1927945"/>
                </a:cubicBezTo>
                <a:close/>
                <a:moveTo>
                  <a:pt x="1518286" y="1781124"/>
                </a:moveTo>
                <a:cubicBezTo>
                  <a:pt x="1510116" y="1781124"/>
                  <a:pt x="1503306" y="1781124"/>
                  <a:pt x="1495134" y="1789219"/>
                </a:cubicBezTo>
                <a:cubicBezTo>
                  <a:pt x="1478791" y="1835091"/>
                  <a:pt x="1439297" y="1905247"/>
                  <a:pt x="1486963" y="1943024"/>
                </a:cubicBezTo>
                <a:cubicBezTo>
                  <a:pt x="1526458" y="1905247"/>
                  <a:pt x="1549610" y="1826996"/>
                  <a:pt x="1518286" y="1781124"/>
                </a:cubicBezTo>
                <a:close/>
                <a:moveTo>
                  <a:pt x="4344319" y="1664461"/>
                </a:moveTo>
                <a:cubicBezTo>
                  <a:pt x="4327993" y="1664461"/>
                  <a:pt x="4313028" y="1687534"/>
                  <a:pt x="4321191" y="1710607"/>
                </a:cubicBezTo>
                <a:cubicBezTo>
                  <a:pt x="4336156" y="1758109"/>
                  <a:pt x="4398740" y="1672604"/>
                  <a:pt x="4344319" y="1664461"/>
                </a:cubicBezTo>
                <a:close/>
                <a:moveTo>
                  <a:pt x="3466073" y="1593828"/>
                </a:moveTo>
                <a:cubicBezTo>
                  <a:pt x="3441623" y="1593828"/>
                  <a:pt x="3449773" y="1633103"/>
                  <a:pt x="3457923" y="1641229"/>
                </a:cubicBezTo>
                <a:cubicBezTo>
                  <a:pt x="3489164" y="1695401"/>
                  <a:pt x="3504106" y="1757699"/>
                  <a:pt x="3512256" y="1811871"/>
                </a:cubicBezTo>
                <a:cubicBezTo>
                  <a:pt x="3512256" y="1857917"/>
                  <a:pt x="3582889" y="1866043"/>
                  <a:pt x="3576097" y="1819997"/>
                </a:cubicBezTo>
                <a:cubicBezTo>
                  <a:pt x="3543497" y="1741447"/>
                  <a:pt x="3528556" y="1656126"/>
                  <a:pt x="3466073" y="1593828"/>
                </a:cubicBezTo>
                <a:close/>
                <a:moveTo>
                  <a:pt x="4155760" y="1447133"/>
                </a:moveTo>
                <a:cubicBezTo>
                  <a:pt x="4101129" y="1439070"/>
                  <a:pt x="4132542" y="1508952"/>
                  <a:pt x="4155760" y="1525078"/>
                </a:cubicBezTo>
                <a:cubicBezTo>
                  <a:pt x="4218586" y="1539861"/>
                  <a:pt x="4211757" y="1447133"/>
                  <a:pt x="4155760" y="1447133"/>
                </a:cubicBezTo>
                <a:close/>
                <a:moveTo>
                  <a:pt x="4273818" y="1432118"/>
                </a:moveTo>
                <a:cubicBezTo>
                  <a:pt x="4234459" y="1423991"/>
                  <a:pt x="4257531" y="1486297"/>
                  <a:pt x="4281961" y="1494423"/>
                </a:cubicBezTo>
                <a:cubicBezTo>
                  <a:pt x="4328107" y="1525576"/>
                  <a:pt x="4313177" y="1438890"/>
                  <a:pt x="4273818" y="1432118"/>
                </a:cubicBezTo>
                <a:close/>
                <a:moveTo>
                  <a:pt x="3349998" y="1412550"/>
                </a:moveTo>
                <a:cubicBezTo>
                  <a:pt x="3341163" y="1407646"/>
                  <a:pt x="3335386" y="1411366"/>
                  <a:pt x="3339464" y="1438421"/>
                </a:cubicBezTo>
                <a:cubicBezTo>
                  <a:pt x="3362571" y="1485769"/>
                  <a:pt x="3378881" y="1562877"/>
                  <a:pt x="3441405" y="1562877"/>
                </a:cubicBezTo>
                <a:cubicBezTo>
                  <a:pt x="3449560" y="1508766"/>
                  <a:pt x="3418298" y="1469535"/>
                  <a:pt x="3378881" y="1438421"/>
                </a:cubicBezTo>
                <a:cubicBezTo>
                  <a:pt x="3370726" y="1430981"/>
                  <a:pt x="3358833" y="1417453"/>
                  <a:pt x="3349998" y="1412550"/>
                </a:cubicBezTo>
                <a:close/>
                <a:moveTo>
                  <a:pt x="364862" y="1370023"/>
                </a:moveTo>
                <a:cubicBezTo>
                  <a:pt x="364862" y="1370023"/>
                  <a:pt x="379800" y="1370023"/>
                  <a:pt x="371652" y="1378134"/>
                </a:cubicBezTo>
                <a:cubicBezTo>
                  <a:pt x="348565" y="1470063"/>
                  <a:pt x="340417" y="1571456"/>
                  <a:pt x="294243" y="1656626"/>
                </a:cubicBezTo>
                <a:cubicBezTo>
                  <a:pt x="254859" y="1772889"/>
                  <a:pt x="184241" y="1866170"/>
                  <a:pt x="167944" y="1982434"/>
                </a:cubicBezTo>
                <a:cubicBezTo>
                  <a:pt x="153006" y="2013528"/>
                  <a:pt x="81029" y="2052733"/>
                  <a:pt x="128561" y="2083827"/>
                </a:cubicBezTo>
                <a:cubicBezTo>
                  <a:pt x="128561" y="2200090"/>
                  <a:pt x="113622" y="2316353"/>
                  <a:pt x="81029" y="2424505"/>
                </a:cubicBezTo>
                <a:cubicBezTo>
                  <a:pt x="74239" y="2455599"/>
                  <a:pt x="43003" y="2509675"/>
                  <a:pt x="3620" y="2486693"/>
                </a:cubicBezTo>
                <a:cubicBezTo>
                  <a:pt x="3620" y="2378541"/>
                  <a:pt x="43003" y="2262277"/>
                  <a:pt x="49794" y="2146014"/>
                </a:cubicBezTo>
                <a:cubicBezTo>
                  <a:pt x="66090" y="2067604"/>
                  <a:pt x="43003" y="1990545"/>
                  <a:pt x="74239" y="1920246"/>
                </a:cubicBezTo>
                <a:cubicBezTo>
                  <a:pt x="120412" y="1858059"/>
                  <a:pt x="128561" y="1781001"/>
                  <a:pt x="128561" y="1703942"/>
                </a:cubicBezTo>
                <a:cubicBezTo>
                  <a:pt x="238563" y="1610661"/>
                  <a:pt x="254859" y="1455193"/>
                  <a:pt x="364862" y="1370023"/>
                </a:cubicBezTo>
                <a:close/>
                <a:moveTo>
                  <a:pt x="3642584" y="1362758"/>
                </a:moveTo>
                <a:cubicBezTo>
                  <a:pt x="3635331" y="1360472"/>
                  <a:pt x="3620063" y="1369618"/>
                  <a:pt x="3613955" y="1369618"/>
                </a:cubicBezTo>
                <a:cubicBezTo>
                  <a:pt x="3567810" y="1400782"/>
                  <a:pt x="3661458" y="1408912"/>
                  <a:pt x="3646528" y="1369618"/>
                </a:cubicBezTo>
                <a:cubicBezTo>
                  <a:pt x="3646528" y="1365553"/>
                  <a:pt x="3645001" y="1363521"/>
                  <a:pt x="3642584" y="1362758"/>
                </a:cubicBezTo>
                <a:close/>
                <a:moveTo>
                  <a:pt x="1785319" y="1353358"/>
                </a:moveTo>
                <a:cubicBezTo>
                  <a:pt x="1777382" y="1353358"/>
                  <a:pt x="1777382" y="1361691"/>
                  <a:pt x="1769446" y="1370024"/>
                </a:cubicBezTo>
                <a:cubicBezTo>
                  <a:pt x="1785319" y="1370024"/>
                  <a:pt x="1785319" y="1370024"/>
                  <a:pt x="1785319" y="1370024"/>
                </a:cubicBezTo>
                <a:cubicBezTo>
                  <a:pt x="1785319" y="1353358"/>
                  <a:pt x="1785319" y="1353358"/>
                  <a:pt x="1785319" y="1353358"/>
                </a:cubicBezTo>
                <a:close/>
                <a:moveTo>
                  <a:pt x="4082785" y="1352296"/>
                </a:moveTo>
                <a:cubicBezTo>
                  <a:pt x="4073998" y="1354002"/>
                  <a:pt x="4070178" y="1363858"/>
                  <a:pt x="4070178" y="1369924"/>
                </a:cubicBezTo>
                <a:cubicBezTo>
                  <a:pt x="4076969" y="1431927"/>
                  <a:pt x="4140811" y="1361836"/>
                  <a:pt x="4093269" y="1353749"/>
                </a:cubicBezTo>
                <a:cubicBezTo>
                  <a:pt x="4089194" y="1352064"/>
                  <a:pt x="4085714" y="1351727"/>
                  <a:pt x="4082785" y="1352296"/>
                </a:cubicBezTo>
                <a:close/>
                <a:moveTo>
                  <a:pt x="4190570" y="1306717"/>
                </a:moveTo>
                <a:cubicBezTo>
                  <a:pt x="4148818" y="1315482"/>
                  <a:pt x="4154872" y="1394914"/>
                  <a:pt x="4203306" y="1409115"/>
                </a:cubicBezTo>
                <a:cubicBezTo>
                  <a:pt x="4265410" y="1423991"/>
                  <a:pt x="4250559" y="1322561"/>
                  <a:pt x="4211407" y="1307684"/>
                </a:cubicBezTo>
                <a:cubicBezTo>
                  <a:pt x="4203475" y="1305656"/>
                  <a:pt x="4196535" y="1305465"/>
                  <a:pt x="4190570" y="1306717"/>
                </a:cubicBezTo>
                <a:close/>
                <a:moveTo>
                  <a:pt x="4610501" y="1299391"/>
                </a:moveTo>
                <a:cubicBezTo>
                  <a:pt x="4595560" y="1299391"/>
                  <a:pt x="4595560" y="1315691"/>
                  <a:pt x="4610501" y="1322483"/>
                </a:cubicBezTo>
                <a:cubicBezTo>
                  <a:pt x="4634951" y="1370024"/>
                  <a:pt x="4666193" y="1299391"/>
                  <a:pt x="4610501" y="1299391"/>
                </a:cubicBezTo>
                <a:close/>
                <a:moveTo>
                  <a:pt x="3260362" y="1284312"/>
                </a:moveTo>
                <a:cubicBezTo>
                  <a:pt x="3220994" y="1299278"/>
                  <a:pt x="3245429" y="1361861"/>
                  <a:pt x="3284798" y="1370024"/>
                </a:cubicBezTo>
                <a:cubicBezTo>
                  <a:pt x="3324166" y="1361861"/>
                  <a:pt x="3291585" y="1299278"/>
                  <a:pt x="3260362" y="1284312"/>
                </a:cubicBezTo>
                <a:close/>
                <a:moveTo>
                  <a:pt x="3825803" y="1253361"/>
                </a:moveTo>
                <a:cubicBezTo>
                  <a:pt x="3825803" y="1261474"/>
                  <a:pt x="3825803" y="1261474"/>
                  <a:pt x="3825803" y="1261474"/>
                </a:cubicBezTo>
                <a:cubicBezTo>
                  <a:pt x="3802725" y="1315561"/>
                  <a:pt x="3858383" y="1377761"/>
                  <a:pt x="3896394" y="1423735"/>
                </a:cubicBezTo>
                <a:cubicBezTo>
                  <a:pt x="3983275" y="1531909"/>
                  <a:pt x="4022643" y="1672535"/>
                  <a:pt x="4062012" y="1803695"/>
                </a:cubicBezTo>
                <a:cubicBezTo>
                  <a:pt x="4070157" y="1819921"/>
                  <a:pt x="4062012" y="1896995"/>
                  <a:pt x="4101380" y="1865895"/>
                </a:cubicBezTo>
                <a:cubicBezTo>
                  <a:pt x="4163826" y="1772595"/>
                  <a:pt x="4070157" y="1672535"/>
                  <a:pt x="4053866" y="1579235"/>
                </a:cubicBezTo>
                <a:cubicBezTo>
                  <a:pt x="4006353" y="1454835"/>
                  <a:pt x="3935762" y="1338548"/>
                  <a:pt x="3833948" y="1261474"/>
                </a:cubicBezTo>
                <a:cubicBezTo>
                  <a:pt x="3825803" y="1253361"/>
                  <a:pt x="3825803" y="1253361"/>
                  <a:pt x="3825803" y="1253361"/>
                </a:cubicBezTo>
                <a:close/>
                <a:moveTo>
                  <a:pt x="3150321" y="1230345"/>
                </a:moveTo>
                <a:cubicBezTo>
                  <a:pt x="3112267" y="1230345"/>
                  <a:pt x="3150321" y="1261484"/>
                  <a:pt x="3166630" y="1268253"/>
                </a:cubicBezTo>
                <a:cubicBezTo>
                  <a:pt x="3220994" y="1299391"/>
                  <a:pt x="3189735" y="1230345"/>
                  <a:pt x="3150321" y="1230345"/>
                </a:cubicBezTo>
                <a:close/>
                <a:moveTo>
                  <a:pt x="4590310" y="1173677"/>
                </a:moveTo>
                <a:cubicBezTo>
                  <a:pt x="4585403" y="1172606"/>
                  <a:pt x="4579563" y="1172775"/>
                  <a:pt x="4572743" y="1174642"/>
                </a:cubicBezTo>
                <a:cubicBezTo>
                  <a:pt x="4540006" y="1167855"/>
                  <a:pt x="4548190" y="1214001"/>
                  <a:pt x="4572743" y="1222144"/>
                </a:cubicBezTo>
                <a:cubicBezTo>
                  <a:pt x="4613323" y="1249458"/>
                  <a:pt x="4624662" y="1181173"/>
                  <a:pt x="4590310" y="1173677"/>
                </a:cubicBezTo>
                <a:close/>
                <a:moveTo>
                  <a:pt x="4494149" y="1120962"/>
                </a:moveTo>
                <a:cubicBezTo>
                  <a:pt x="4438422" y="1112888"/>
                  <a:pt x="4469684" y="1182866"/>
                  <a:pt x="4502304" y="1199015"/>
                </a:cubicBezTo>
                <a:cubicBezTo>
                  <a:pt x="4556673" y="1205743"/>
                  <a:pt x="4540362" y="1120962"/>
                  <a:pt x="4494149" y="1120962"/>
                </a:cubicBezTo>
                <a:close/>
                <a:moveTo>
                  <a:pt x="3896390" y="1120825"/>
                </a:moveTo>
                <a:cubicBezTo>
                  <a:pt x="3850342" y="1160036"/>
                  <a:pt x="3889618" y="1230346"/>
                  <a:pt x="3943792" y="1230346"/>
                </a:cubicBezTo>
                <a:cubicBezTo>
                  <a:pt x="3974942" y="1206008"/>
                  <a:pt x="3928894" y="1151924"/>
                  <a:pt x="3904516" y="1128938"/>
                </a:cubicBezTo>
                <a:cubicBezTo>
                  <a:pt x="3896390" y="1120825"/>
                  <a:pt x="3896390" y="1120825"/>
                  <a:pt x="3896390" y="1120825"/>
                </a:cubicBezTo>
                <a:close/>
                <a:moveTo>
                  <a:pt x="4040867" y="1100831"/>
                </a:moveTo>
                <a:cubicBezTo>
                  <a:pt x="4021963" y="1103429"/>
                  <a:pt x="4012797" y="1142706"/>
                  <a:pt x="4031128" y="1159937"/>
                </a:cubicBezTo>
                <a:cubicBezTo>
                  <a:pt x="4054212" y="1199129"/>
                  <a:pt x="4077295" y="1261297"/>
                  <a:pt x="4132967" y="1261297"/>
                </a:cubicBezTo>
                <a:cubicBezTo>
                  <a:pt x="4180492" y="1222104"/>
                  <a:pt x="4124820" y="1151828"/>
                  <a:pt x="4085442" y="1128853"/>
                </a:cubicBezTo>
                <a:cubicBezTo>
                  <a:pt x="4077295" y="1128853"/>
                  <a:pt x="4070506" y="1120744"/>
                  <a:pt x="4062359" y="1112635"/>
                </a:cubicBezTo>
                <a:cubicBezTo>
                  <a:pt x="4054551" y="1103175"/>
                  <a:pt x="4047168" y="1099965"/>
                  <a:pt x="4040867" y="1100831"/>
                </a:cubicBezTo>
                <a:close/>
                <a:moveTo>
                  <a:pt x="1274828" y="1074794"/>
                </a:moveTo>
                <a:cubicBezTo>
                  <a:pt x="1283000" y="1074794"/>
                  <a:pt x="1297981" y="1082889"/>
                  <a:pt x="1306152" y="1089635"/>
                </a:cubicBezTo>
                <a:cubicBezTo>
                  <a:pt x="1345647" y="1128761"/>
                  <a:pt x="1235333" y="1105825"/>
                  <a:pt x="1274828" y="1074794"/>
                </a:cubicBezTo>
                <a:close/>
                <a:moveTo>
                  <a:pt x="4643178" y="1043842"/>
                </a:moveTo>
                <a:cubicBezTo>
                  <a:pt x="4649967" y="1137155"/>
                  <a:pt x="4736868" y="1206126"/>
                  <a:pt x="4784392" y="1284563"/>
                </a:cubicBezTo>
                <a:cubicBezTo>
                  <a:pt x="4823768" y="1346771"/>
                  <a:pt x="4838704" y="1415742"/>
                  <a:pt x="4878081" y="1469836"/>
                </a:cubicBezTo>
                <a:cubicBezTo>
                  <a:pt x="4901164" y="1525283"/>
                  <a:pt x="4925605" y="1579378"/>
                  <a:pt x="4948688" y="1625358"/>
                </a:cubicBezTo>
                <a:cubicBezTo>
                  <a:pt x="4948688" y="1710557"/>
                  <a:pt x="4988064" y="1788994"/>
                  <a:pt x="5019294" y="1857965"/>
                </a:cubicBezTo>
                <a:cubicBezTo>
                  <a:pt x="5081754" y="1882307"/>
                  <a:pt x="5050524" y="1959392"/>
                  <a:pt x="5058671" y="2005372"/>
                </a:cubicBezTo>
                <a:cubicBezTo>
                  <a:pt x="5106195" y="2121676"/>
                  <a:pt x="5121131" y="2254207"/>
                  <a:pt x="5121131" y="2378624"/>
                </a:cubicBezTo>
                <a:cubicBezTo>
                  <a:pt x="5137425" y="2595003"/>
                  <a:pt x="5160508" y="2812733"/>
                  <a:pt x="5112984" y="3030463"/>
                </a:cubicBezTo>
                <a:cubicBezTo>
                  <a:pt x="5106195" y="3130538"/>
                  <a:pt x="5050524" y="3215737"/>
                  <a:pt x="5035588" y="3309050"/>
                </a:cubicBezTo>
                <a:cubicBezTo>
                  <a:pt x="5027441" y="3410477"/>
                  <a:pt x="4996211" y="3503790"/>
                  <a:pt x="4956835" y="3597104"/>
                </a:cubicBezTo>
                <a:cubicBezTo>
                  <a:pt x="4932394" y="3674188"/>
                  <a:pt x="4894375" y="3744511"/>
                  <a:pt x="4861787" y="3821596"/>
                </a:cubicBezTo>
                <a:cubicBezTo>
                  <a:pt x="4846851" y="3867576"/>
                  <a:pt x="4909311" y="3860814"/>
                  <a:pt x="4932394" y="3836472"/>
                </a:cubicBezTo>
                <a:cubicBezTo>
                  <a:pt x="5073607" y="3736397"/>
                  <a:pt x="5058671" y="3557885"/>
                  <a:pt x="5121131" y="3418592"/>
                </a:cubicBezTo>
                <a:cubicBezTo>
                  <a:pt x="5160508" y="3348269"/>
                  <a:pt x="5168655" y="3263070"/>
                  <a:pt x="5168655" y="3177871"/>
                </a:cubicBezTo>
                <a:cubicBezTo>
                  <a:pt x="5191737" y="3061568"/>
                  <a:pt x="5216178" y="2937150"/>
                  <a:pt x="5216178" y="2812733"/>
                </a:cubicBezTo>
                <a:cubicBezTo>
                  <a:pt x="5208031" y="2619345"/>
                  <a:pt x="5216178" y="2424605"/>
                  <a:pt x="5199884" y="2231217"/>
                </a:cubicBezTo>
                <a:cubicBezTo>
                  <a:pt x="5183591" y="2021601"/>
                  <a:pt x="5066818" y="1834975"/>
                  <a:pt x="4988064" y="1633472"/>
                </a:cubicBezTo>
                <a:cubicBezTo>
                  <a:pt x="4964982" y="1525283"/>
                  <a:pt x="4886228" y="1446846"/>
                  <a:pt x="4861787" y="1338657"/>
                </a:cubicBezTo>
                <a:cubicBezTo>
                  <a:pt x="4799328" y="1237230"/>
                  <a:pt x="4745015" y="1112813"/>
                  <a:pt x="4643178" y="1043842"/>
                </a:cubicBezTo>
                <a:close/>
                <a:moveTo>
                  <a:pt x="3566831" y="1003678"/>
                </a:moveTo>
                <a:cubicBezTo>
                  <a:pt x="3547933" y="1003234"/>
                  <a:pt x="3524264" y="1006021"/>
                  <a:pt x="3536480" y="1035408"/>
                </a:cubicBezTo>
                <a:cubicBezTo>
                  <a:pt x="3567700" y="1058378"/>
                  <a:pt x="3607064" y="1089454"/>
                  <a:pt x="3630139" y="1120530"/>
                </a:cubicBezTo>
                <a:cubicBezTo>
                  <a:pt x="3653215" y="1159713"/>
                  <a:pt x="3717012" y="1128637"/>
                  <a:pt x="3669503" y="1097561"/>
                </a:cubicBezTo>
                <a:cubicBezTo>
                  <a:pt x="3630139" y="1074591"/>
                  <a:pt x="3638284" y="1012439"/>
                  <a:pt x="3582631" y="1004332"/>
                </a:cubicBezTo>
                <a:cubicBezTo>
                  <a:pt x="3578899" y="1004332"/>
                  <a:pt x="3573130" y="1003826"/>
                  <a:pt x="3566831" y="1003678"/>
                </a:cubicBezTo>
                <a:close/>
                <a:moveTo>
                  <a:pt x="662755" y="942258"/>
                </a:moveTo>
                <a:cubicBezTo>
                  <a:pt x="662755" y="942258"/>
                  <a:pt x="662755" y="942258"/>
                  <a:pt x="670926" y="942258"/>
                </a:cubicBezTo>
                <a:cubicBezTo>
                  <a:pt x="694079" y="996355"/>
                  <a:pt x="631431" y="1051803"/>
                  <a:pt x="583765" y="1074794"/>
                </a:cubicBezTo>
                <a:cubicBezTo>
                  <a:pt x="591936" y="1020698"/>
                  <a:pt x="616450" y="965249"/>
                  <a:pt x="662755" y="942258"/>
                </a:cubicBezTo>
                <a:close/>
                <a:moveTo>
                  <a:pt x="3763281" y="896386"/>
                </a:moveTo>
                <a:cubicBezTo>
                  <a:pt x="3724155" y="888291"/>
                  <a:pt x="3740345" y="942258"/>
                  <a:pt x="3755186" y="965194"/>
                </a:cubicBezTo>
                <a:cubicBezTo>
                  <a:pt x="3802407" y="996225"/>
                  <a:pt x="3818597" y="896386"/>
                  <a:pt x="3763281" y="896386"/>
                </a:cubicBezTo>
                <a:close/>
                <a:moveTo>
                  <a:pt x="4517005" y="865415"/>
                </a:moveTo>
                <a:cubicBezTo>
                  <a:pt x="4493976" y="865415"/>
                  <a:pt x="4502104" y="896366"/>
                  <a:pt x="4508877" y="911169"/>
                </a:cubicBezTo>
                <a:cubicBezTo>
                  <a:pt x="4548161" y="950196"/>
                  <a:pt x="4572545" y="857340"/>
                  <a:pt x="4517005" y="865415"/>
                </a:cubicBezTo>
                <a:close/>
                <a:moveTo>
                  <a:pt x="3684610" y="834324"/>
                </a:moveTo>
                <a:cubicBezTo>
                  <a:pt x="3669742" y="834324"/>
                  <a:pt x="3653522" y="857238"/>
                  <a:pt x="3669742" y="865326"/>
                </a:cubicBezTo>
                <a:cubicBezTo>
                  <a:pt x="3692720" y="919242"/>
                  <a:pt x="3740028" y="834324"/>
                  <a:pt x="3684610" y="834324"/>
                </a:cubicBezTo>
                <a:close/>
                <a:moveTo>
                  <a:pt x="4039260" y="811486"/>
                </a:moveTo>
                <a:cubicBezTo>
                  <a:pt x="4006687" y="803373"/>
                  <a:pt x="4014830" y="834472"/>
                  <a:pt x="4031117" y="849345"/>
                </a:cubicBezTo>
                <a:cubicBezTo>
                  <a:pt x="4062334" y="911543"/>
                  <a:pt x="4132910" y="935882"/>
                  <a:pt x="4155983" y="989967"/>
                </a:cubicBezTo>
                <a:cubicBezTo>
                  <a:pt x="4172270" y="1052165"/>
                  <a:pt x="4242846" y="1067039"/>
                  <a:pt x="4274063" y="1113011"/>
                </a:cubicBezTo>
                <a:cubicBezTo>
                  <a:pt x="4305279" y="1191435"/>
                  <a:pt x="4344639" y="1268506"/>
                  <a:pt x="4367712" y="1353690"/>
                </a:cubicBezTo>
                <a:cubicBezTo>
                  <a:pt x="4431502" y="1469974"/>
                  <a:pt x="4454575" y="1602482"/>
                  <a:pt x="4485792" y="1734991"/>
                </a:cubicBezTo>
                <a:cubicBezTo>
                  <a:pt x="4493935" y="1835049"/>
                  <a:pt x="4556368" y="1912120"/>
                  <a:pt x="4579441" y="2013530"/>
                </a:cubicBezTo>
                <a:cubicBezTo>
                  <a:pt x="4603872" y="2052742"/>
                  <a:pt x="4533295" y="2090601"/>
                  <a:pt x="4564512" y="2129813"/>
                </a:cubicBezTo>
                <a:cubicBezTo>
                  <a:pt x="4603872" y="2129813"/>
                  <a:pt x="4650018" y="2152799"/>
                  <a:pt x="4658162" y="2192011"/>
                </a:cubicBezTo>
                <a:cubicBezTo>
                  <a:pt x="4674448" y="2285308"/>
                  <a:pt x="4720595" y="2370493"/>
                  <a:pt x="4697521" y="2463790"/>
                </a:cubicBezTo>
                <a:cubicBezTo>
                  <a:pt x="4658162" y="2503001"/>
                  <a:pt x="4697521" y="2557087"/>
                  <a:pt x="4713808" y="2588186"/>
                </a:cubicBezTo>
                <a:cubicBezTo>
                  <a:pt x="4713808" y="2626045"/>
                  <a:pt x="4745025" y="2688243"/>
                  <a:pt x="4784385" y="2650384"/>
                </a:cubicBezTo>
                <a:cubicBezTo>
                  <a:pt x="4815601" y="2603059"/>
                  <a:pt x="4838674" y="2681483"/>
                  <a:pt x="4869891" y="2681483"/>
                </a:cubicBezTo>
                <a:cubicBezTo>
                  <a:pt x="4901107" y="2603059"/>
                  <a:pt x="4869891" y="2509762"/>
                  <a:pt x="4861747" y="2424578"/>
                </a:cubicBezTo>
                <a:cubicBezTo>
                  <a:pt x="4894321" y="2347506"/>
                  <a:pt x="4861747" y="2269083"/>
                  <a:pt x="4838674" y="2192011"/>
                </a:cubicBezTo>
                <a:cubicBezTo>
                  <a:pt x="4838674" y="2114940"/>
                  <a:pt x="4815601" y="2036516"/>
                  <a:pt x="4776241" y="1974318"/>
                </a:cubicBezTo>
                <a:cubicBezTo>
                  <a:pt x="4736881" y="1858035"/>
                  <a:pt x="4658162" y="1757977"/>
                  <a:pt x="4618801" y="1648455"/>
                </a:cubicBezTo>
                <a:cubicBezTo>
                  <a:pt x="4572655" y="1563271"/>
                  <a:pt x="4556368" y="1469974"/>
                  <a:pt x="4525152" y="1384789"/>
                </a:cubicBezTo>
                <a:cubicBezTo>
                  <a:pt x="4493935" y="1268506"/>
                  <a:pt x="4375856" y="1214421"/>
                  <a:pt x="4336496" y="1106250"/>
                </a:cubicBezTo>
                <a:cubicBezTo>
                  <a:pt x="4336496" y="1067039"/>
                  <a:pt x="4328352" y="1027827"/>
                  <a:pt x="4288992" y="1012953"/>
                </a:cubicBezTo>
                <a:cubicBezTo>
                  <a:pt x="4226559" y="989967"/>
                  <a:pt x="4313423" y="942642"/>
                  <a:pt x="4288992" y="911543"/>
                </a:cubicBezTo>
                <a:cubicBezTo>
                  <a:pt x="4250990" y="873684"/>
                  <a:pt x="4203486" y="919656"/>
                  <a:pt x="4155983" y="927769"/>
                </a:cubicBezTo>
                <a:cubicBezTo>
                  <a:pt x="4141053" y="873684"/>
                  <a:pt x="4101693" y="818246"/>
                  <a:pt x="4039260" y="811486"/>
                </a:cubicBezTo>
                <a:close/>
                <a:moveTo>
                  <a:pt x="3496951" y="763692"/>
                </a:moveTo>
                <a:cubicBezTo>
                  <a:pt x="3457496" y="802862"/>
                  <a:pt x="3511916" y="864993"/>
                  <a:pt x="3520079" y="904163"/>
                </a:cubicBezTo>
                <a:cubicBezTo>
                  <a:pt x="3543208" y="856889"/>
                  <a:pt x="3536405" y="794757"/>
                  <a:pt x="3496951" y="763692"/>
                </a:cubicBezTo>
                <a:close/>
                <a:moveTo>
                  <a:pt x="3418041" y="694844"/>
                </a:moveTo>
                <a:cubicBezTo>
                  <a:pt x="3362260" y="686709"/>
                  <a:pt x="3370423" y="726028"/>
                  <a:pt x="3394912" y="757211"/>
                </a:cubicBezTo>
                <a:cubicBezTo>
                  <a:pt x="3394912" y="780258"/>
                  <a:pt x="3418041" y="849404"/>
                  <a:pt x="3449333" y="803307"/>
                </a:cubicBezTo>
                <a:cubicBezTo>
                  <a:pt x="3418041" y="772124"/>
                  <a:pt x="3457496" y="717893"/>
                  <a:pt x="3418041" y="694844"/>
                </a:cubicBezTo>
                <a:close/>
                <a:moveTo>
                  <a:pt x="866176" y="686879"/>
                </a:moveTo>
                <a:cubicBezTo>
                  <a:pt x="874323" y="678773"/>
                  <a:pt x="921849" y="709845"/>
                  <a:pt x="898765" y="717951"/>
                </a:cubicBezTo>
                <a:cubicBezTo>
                  <a:pt x="834945" y="749023"/>
                  <a:pt x="788777" y="786850"/>
                  <a:pt x="741251" y="826027"/>
                </a:cubicBezTo>
                <a:cubicBezTo>
                  <a:pt x="733104" y="848994"/>
                  <a:pt x="693725" y="919243"/>
                  <a:pt x="686935" y="865205"/>
                </a:cubicBezTo>
                <a:cubicBezTo>
                  <a:pt x="710019" y="780095"/>
                  <a:pt x="788777" y="726056"/>
                  <a:pt x="866176" y="686879"/>
                </a:cubicBezTo>
                <a:close/>
                <a:moveTo>
                  <a:pt x="1806908" y="623646"/>
                </a:moveTo>
                <a:cubicBezTo>
                  <a:pt x="1812154" y="622567"/>
                  <a:pt x="1818255" y="622758"/>
                  <a:pt x="1825227" y="624619"/>
                </a:cubicBezTo>
                <a:cubicBezTo>
                  <a:pt x="1864682" y="624619"/>
                  <a:pt x="1848356" y="686896"/>
                  <a:pt x="1817064" y="695019"/>
                </a:cubicBezTo>
                <a:cubicBezTo>
                  <a:pt x="1775398" y="700942"/>
                  <a:pt x="1770190" y="631198"/>
                  <a:pt x="1806908" y="623646"/>
                </a:cubicBezTo>
                <a:close/>
                <a:moveTo>
                  <a:pt x="4092954" y="485127"/>
                </a:moveTo>
                <a:cubicBezTo>
                  <a:pt x="4053511" y="485127"/>
                  <a:pt x="4069832" y="516232"/>
                  <a:pt x="4076633" y="539223"/>
                </a:cubicBezTo>
                <a:cubicBezTo>
                  <a:pt x="4124236" y="655526"/>
                  <a:pt x="4282009" y="663641"/>
                  <a:pt x="4352734" y="756954"/>
                </a:cubicBezTo>
                <a:cubicBezTo>
                  <a:pt x="4367695" y="779945"/>
                  <a:pt x="4438421" y="786706"/>
                  <a:pt x="4431620" y="748840"/>
                </a:cubicBezTo>
                <a:cubicBezTo>
                  <a:pt x="4313291" y="663641"/>
                  <a:pt x="4226244" y="539223"/>
                  <a:pt x="4092954" y="485127"/>
                </a:cubicBezTo>
                <a:close/>
                <a:moveTo>
                  <a:pt x="3135600" y="197445"/>
                </a:moveTo>
                <a:cubicBezTo>
                  <a:pt x="3104331" y="190692"/>
                  <a:pt x="3112488" y="236610"/>
                  <a:pt x="3135600" y="236610"/>
                </a:cubicBezTo>
                <a:cubicBezTo>
                  <a:pt x="3189981" y="236610"/>
                  <a:pt x="3189981" y="290633"/>
                  <a:pt x="3214452" y="329799"/>
                </a:cubicBezTo>
                <a:cubicBezTo>
                  <a:pt x="3260676" y="344656"/>
                  <a:pt x="3260676" y="267674"/>
                  <a:pt x="3245721" y="244714"/>
                </a:cubicBezTo>
                <a:cubicBezTo>
                  <a:pt x="3198138" y="259570"/>
                  <a:pt x="3166869" y="213651"/>
                  <a:pt x="3135600" y="197445"/>
                </a:cubicBezTo>
                <a:close/>
                <a:moveTo>
                  <a:pt x="3033862" y="197441"/>
                </a:moveTo>
                <a:cubicBezTo>
                  <a:pt x="2978189" y="190692"/>
                  <a:pt x="2884495" y="221742"/>
                  <a:pt x="2899432" y="298691"/>
                </a:cubicBezTo>
                <a:cubicBezTo>
                  <a:pt x="2955105" y="321641"/>
                  <a:pt x="3025715" y="313541"/>
                  <a:pt x="3073241" y="283841"/>
                </a:cubicBezTo>
                <a:cubicBezTo>
                  <a:pt x="3119409" y="252791"/>
                  <a:pt x="3073241" y="197441"/>
                  <a:pt x="3033862" y="197441"/>
                </a:cubicBezTo>
                <a:close/>
                <a:moveTo>
                  <a:pt x="3370960" y="190291"/>
                </a:moveTo>
                <a:cubicBezTo>
                  <a:pt x="3300357" y="205202"/>
                  <a:pt x="3356025" y="306871"/>
                  <a:pt x="3410335" y="298737"/>
                </a:cubicBezTo>
                <a:cubicBezTo>
                  <a:pt x="3457856" y="313649"/>
                  <a:pt x="3457856" y="213336"/>
                  <a:pt x="3497230" y="252648"/>
                </a:cubicBezTo>
                <a:cubicBezTo>
                  <a:pt x="3504019" y="313649"/>
                  <a:pt x="3575980" y="306871"/>
                  <a:pt x="3622143" y="321782"/>
                </a:cubicBezTo>
                <a:cubicBezTo>
                  <a:pt x="3661518" y="384139"/>
                  <a:pt x="3787789" y="392272"/>
                  <a:pt x="3802724" y="306871"/>
                </a:cubicBezTo>
                <a:cubicBezTo>
                  <a:pt x="3779642" y="236381"/>
                  <a:pt x="3692746" y="244514"/>
                  <a:pt x="3638436" y="221469"/>
                </a:cubicBezTo>
                <a:cubicBezTo>
                  <a:pt x="3551540" y="174024"/>
                  <a:pt x="3457856" y="228248"/>
                  <a:pt x="3370960" y="190291"/>
                </a:cubicBezTo>
                <a:close/>
                <a:moveTo>
                  <a:pt x="3347272" y="0"/>
                </a:moveTo>
                <a:cubicBezTo>
                  <a:pt x="3480373" y="0"/>
                  <a:pt x="3614832" y="16229"/>
                  <a:pt x="3747934" y="39221"/>
                </a:cubicBezTo>
                <a:cubicBezTo>
                  <a:pt x="4022285" y="62212"/>
                  <a:pt x="4234160" y="248851"/>
                  <a:pt x="4454184" y="388153"/>
                </a:cubicBezTo>
                <a:cubicBezTo>
                  <a:pt x="4579136" y="465243"/>
                  <a:pt x="4682358" y="574792"/>
                  <a:pt x="4752983" y="699217"/>
                </a:cubicBezTo>
                <a:cubicBezTo>
                  <a:pt x="4886084" y="877740"/>
                  <a:pt x="5019185" y="1056264"/>
                  <a:pt x="5106108" y="1264541"/>
                </a:cubicBezTo>
                <a:cubicBezTo>
                  <a:pt x="5176733" y="1397082"/>
                  <a:pt x="5247358" y="1529622"/>
                  <a:pt x="5278596" y="1668924"/>
                </a:cubicBezTo>
                <a:cubicBezTo>
                  <a:pt x="5357370" y="2002980"/>
                  <a:pt x="5380459" y="2343798"/>
                  <a:pt x="5380459" y="2677853"/>
                </a:cubicBezTo>
                <a:cubicBezTo>
                  <a:pt x="5372310" y="2871254"/>
                  <a:pt x="5372310" y="3080884"/>
                  <a:pt x="5301685" y="3267522"/>
                </a:cubicBezTo>
                <a:cubicBezTo>
                  <a:pt x="5262298" y="3352726"/>
                  <a:pt x="5247358" y="3454160"/>
                  <a:pt x="5216120" y="3546127"/>
                </a:cubicBezTo>
                <a:cubicBezTo>
                  <a:pt x="5191673" y="3601577"/>
                  <a:pt x="5191673" y="3670552"/>
                  <a:pt x="5160435" y="3732765"/>
                </a:cubicBezTo>
                <a:cubicBezTo>
                  <a:pt x="5019185" y="3911289"/>
                  <a:pt x="4894233" y="4112804"/>
                  <a:pt x="4736685" y="4283213"/>
                </a:cubicBezTo>
                <a:cubicBezTo>
                  <a:pt x="4705447" y="4322434"/>
                  <a:pt x="4649761" y="4291328"/>
                  <a:pt x="4618523" y="4322434"/>
                </a:cubicBezTo>
                <a:cubicBezTo>
                  <a:pt x="4572345" y="4376532"/>
                  <a:pt x="4541107" y="4446860"/>
                  <a:pt x="4477273" y="4477966"/>
                </a:cubicBezTo>
                <a:cubicBezTo>
                  <a:pt x="4383559" y="4532064"/>
                  <a:pt x="4329232" y="4625383"/>
                  <a:pt x="4234160" y="4671367"/>
                </a:cubicBezTo>
                <a:cubicBezTo>
                  <a:pt x="4124148" y="4718702"/>
                  <a:pt x="4030434" y="4795792"/>
                  <a:pt x="3920422" y="4835013"/>
                </a:cubicBezTo>
                <a:cubicBezTo>
                  <a:pt x="3771022" y="4880996"/>
                  <a:pt x="3629772" y="4943209"/>
                  <a:pt x="3472224" y="4974316"/>
                </a:cubicBezTo>
                <a:cubicBezTo>
                  <a:pt x="3434195" y="4997307"/>
                  <a:pt x="3401599" y="4959439"/>
                  <a:pt x="3449135" y="4943209"/>
                </a:cubicBezTo>
                <a:cubicBezTo>
                  <a:pt x="3472224" y="4912103"/>
                  <a:pt x="3544207" y="4905341"/>
                  <a:pt x="3527909" y="4849890"/>
                </a:cubicBezTo>
                <a:cubicBezTo>
                  <a:pt x="3440986" y="4858005"/>
                  <a:pt x="3363570" y="4905341"/>
                  <a:pt x="3276647" y="4912103"/>
                </a:cubicBezTo>
                <a:cubicBezTo>
                  <a:pt x="3229111" y="4928332"/>
                  <a:pt x="3189724" y="4905341"/>
                  <a:pt x="3151695" y="4897226"/>
                </a:cubicBezTo>
                <a:cubicBezTo>
                  <a:pt x="3112308" y="4905341"/>
                  <a:pt x="3072921" y="4959439"/>
                  <a:pt x="3041683" y="4905341"/>
                </a:cubicBezTo>
                <a:cubicBezTo>
                  <a:pt x="3033534" y="4880996"/>
                  <a:pt x="3009087" y="4812021"/>
                  <a:pt x="2971058" y="4843128"/>
                </a:cubicBezTo>
                <a:cubicBezTo>
                  <a:pt x="2971058" y="4889111"/>
                  <a:pt x="2915373" y="4889111"/>
                  <a:pt x="2884135" y="4905341"/>
                </a:cubicBezTo>
                <a:cubicBezTo>
                  <a:pt x="2852897" y="4943209"/>
                  <a:pt x="2805360" y="4912103"/>
                  <a:pt x="2765973" y="4905341"/>
                </a:cubicBezTo>
                <a:cubicBezTo>
                  <a:pt x="2719796" y="4880996"/>
                  <a:pt x="2719796" y="4943209"/>
                  <a:pt x="2688557" y="4943209"/>
                </a:cubicBezTo>
                <a:cubicBezTo>
                  <a:pt x="2649170" y="4905341"/>
                  <a:pt x="2711646" y="4874234"/>
                  <a:pt x="2734735" y="4849890"/>
                </a:cubicBezTo>
                <a:cubicBezTo>
                  <a:pt x="2782272" y="4812021"/>
                  <a:pt x="2751034" y="4756571"/>
                  <a:pt x="2703497" y="4749809"/>
                </a:cubicBezTo>
                <a:cubicBezTo>
                  <a:pt x="2655961" y="4741694"/>
                  <a:pt x="2641021" y="4695711"/>
                  <a:pt x="2632872" y="4656490"/>
                </a:cubicBezTo>
                <a:cubicBezTo>
                  <a:pt x="2609783" y="4602391"/>
                  <a:pt x="2554098" y="4664604"/>
                  <a:pt x="2514711" y="4664604"/>
                </a:cubicBezTo>
                <a:cubicBezTo>
                  <a:pt x="2429146" y="4702473"/>
                  <a:pt x="2334074" y="4671367"/>
                  <a:pt x="2256658" y="4633498"/>
                </a:cubicBezTo>
                <a:cubicBezTo>
                  <a:pt x="2200973" y="4617268"/>
                  <a:pt x="2146646" y="4594277"/>
                  <a:pt x="2099110" y="4579400"/>
                </a:cubicBezTo>
                <a:cubicBezTo>
                  <a:pt x="2028485" y="4602391"/>
                  <a:pt x="1934771" y="4579400"/>
                  <a:pt x="1903533" y="4509072"/>
                </a:cubicBezTo>
                <a:cubicBezTo>
                  <a:pt x="1903533" y="4454974"/>
                  <a:pt x="1879086" y="4384647"/>
                  <a:pt x="1816610" y="4384647"/>
                </a:cubicBezTo>
                <a:cubicBezTo>
                  <a:pt x="1754134" y="4384647"/>
                  <a:pt x="1754134" y="4307557"/>
                  <a:pt x="1714747" y="4283213"/>
                </a:cubicBezTo>
                <a:cubicBezTo>
                  <a:pt x="1675359" y="4268336"/>
                  <a:pt x="1652271" y="4237230"/>
                  <a:pt x="1619674" y="4206123"/>
                </a:cubicBezTo>
                <a:cubicBezTo>
                  <a:pt x="1557198" y="4183131"/>
                  <a:pt x="1502871" y="4135796"/>
                  <a:pt x="1486574" y="4066821"/>
                </a:cubicBezTo>
                <a:cubicBezTo>
                  <a:pt x="1494723" y="4012723"/>
                  <a:pt x="1440396" y="3996493"/>
                  <a:pt x="1401009" y="3973502"/>
                </a:cubicBezTo>
                <a:cubicBezTo>
                  <a:pt x="1353473" y="3950510"/>
                  <a:pt x="1345324" y="3903174"/>
                  <a:pt x="1322234" y="3872068"/>
                </a:cubicBezTo>
                <a:cubicBezTo>
                  <a:pt x="1266550" y="3840961"/>
                  <a:pt x="1251609" y="3771986"/>
                  <a:pt x="1220372" y="3724651"/>
                </a:cubicBezTo>
                <a:cubicBezTo>
                  <a:pt x="1212223" y="3686782"/>
                  <a:pt x="1149746" y="3655676"/>
                  <a:pt x="1149746" y="3709774"/>
                </a:cubicBezTo>
                <a:cubicBezTo>
                  <a:pt x="1164686" y="3740880"/>
                  <a:pt x="1110360" y="3771986"/>
                  <a:pt x="1133448" y="3786863"/>
                </a:cubicBezTo>
                <a:cubicBezTo>
                  <a:pt x="1180985" y="3826084"/>
                  <a:pt x="1133448" y="3888297"/>
                  <a:pt x="1164686" y="3919403"/>
                </a:cubicBezTo>
                <a:cubicBezTo>
                  <a:pt x="1189134" y="3903174"/>
                  <a:pt x="1235311" y="3880182"/>
                  <a:pt x="1243460" y="3927518"/>
                </a:cubicBezTo>
                <a:cubicBezTo>
                  <a:pt x="1220372" y="3965387"/>
                  <a:pt x="1235311" y="4012723"/>
                  <a:pt x="1282848" y="4019485"/>
                </a:cubicBezTo>
                <a:cubicBezTo>
                  <a:pt x="1337174" y="4027600"/>
                  <a:pt x="1297788" y="4074935"/>
                  <a:pt x="1274699" y="4089812"/>
                </a:cubicBezTo>
                <a:cubicBezTo>
                  <a:pt x="1266550" y="4143910"/>
                  <a:pt x="1212223" y="4120919"/>
                  <a:pt x="1195925" y="4089812"/>
                </a:cubicBezTo>
                <a:cubicBezTo>
                  <a:pt x="1189134" y="4043829"/>
                  <a:pt x="1141597" y="4043829"/>
                  <a:pt x="1149746" y="4089812"/>
                </a:cubicBezTo>
                <a:cubicBezTo>
                  <a:pt x="1156537" y="4120919"/>
                  <a:pt x="1118509" y="4183131"/>
                  <a:pt x="1172836" y="4191246"/>
                </a:cubicBezTo>
                <a:cubicBezTo>
                  <a:pt x="1227162" y="4166902"/>
                  <a:pt x="1266550" y="4237230"/>
                  <a:pt x="1243460" y="4276451"/>
                </a:cubicBezTo>
                <a:cubicBezTo>
                  <a:pt x="1204074" y="4314319"/>
                  <a:pt x="1156537" y="4260221"/>
                  <a:pt x="1125299" y="4245344"/>
                </a:cubicBezTo>
                <a:cubicBezTo>
                  <a:pt x="1054674" y="4206123"/>
                  <a:pt x="1023437" y="4129033"/>
                  <a:pt x="960960" y="4081698"/>
                </a:cubicBezTo>
                <a:cubicBezTo>
                  <a:pt x="905276" y="3988379"/>
                  <a:pt x="859097" y="3896412"/>
                  <a:pt x="780323" y="3826084"/>
                </a:cubicBezTo>
                <a:cubicBezTo>
                  <a:pt x="732786" y="3780101"/>
                  <a:pt x="717847" y="3724651"/>
                  <a:pt x="693400" y="3662438"/>
                </a:cubicBezTo>
                <a:cubicBezTo>
                  <a:pt x="607835" y="3608340"/>
                  <a:pt x="599685" y="3492029"/>
                  <a:pt x="584745" y="3398710"/>
                </a:cubicBezTo>
                <a:cubicBezTo>
                  <a:pt x="552149" y="3321620"/>
                  <a:pt x="552149" y="3236416"/>
                  <a:pt x="545358" y="3157973"/>
                </a:cubicBezTo>
                <a:cubicBezTo>
                  <a:pt x="529060" y="3088998"/>
                  <a:pt x="497822" y="3026786"/>
                  <a:pt x="497822" y="2949696"/>
                </a:cubicBezTo>
                <a:cubicBezTo>
                  <a:pt x="512763" y="2871254"/>
                  <a:pt x="489673" y="2786049"/>
                  <a:pt x="458435" y="2715722"/>
                </a:cubicBezTo>
                <a:cubicBezTo>
                  <a:pt x="427197" y="2669739"/>
                  <a:pt x="474733" y="2646747"/>
                  <a:pt x="505971" y="2638632"/>
                </a:cubicBezTo>
                <a:cubicBezTo>
                  <a:pt x="505971" y="2584534"/>
                  <a:pt x="497822" y="2530436"/>
                  <a:pt x="505971" y="2476338"/>
                </a:cubicBezTo>
                <a:cubicBezTo>
                  <a:pt x="529060" y="2366789"/>
                  <a:pt x="505971" y="2258593"/>
                  <a:pt x="529060" y="2150397"/>
                </a:cubicBezTo>
                <a:cubicBezTo>
                  <a:pt x="537209" y="2094947"/>
                  <a:pt x="591536" y="2080070"/>
                  <a:pt x="622774" y="2040849"/>
                </a:cubicBezTo>
                <a:cubicBezTo>
                  <a:pt x="647221" y="1978636"/>
                  <a:pt x="647221" y="1901546"/>
                  <a:pt x="662161" y="1831218"/>
                </a:cubicBezTo>
                <a:cubicBezTo>
                  <a:pt x="725996" y="1762243"/>
                  <a:pt x="732786" y="1668924"/>
                  <a:pt x="764024" y="1583720"/>
                </a:cubicBezTo>
                <a:cubicBezTo>
                  <a:pt x="780323" y="1498515"/>
                  <a:pt x="859097" y="1459294"/>
                  <a:pt x="890335" y="1382205"/>
                </a:cubicBezTo>
                <a:cubicBezTo>
                  <a:pt x="905276" y="1311877"/>
                  <a:pt x="969109" y="1280771"/>
                  <a:pt x="1008497" y="1226673"/>
                </a:cubicBezTo>
                <a:cubicBezTo>
                  <a:pt x="1015288" y="1195566"/>
                  <a:pt x="1062823" y="1133354"/>
                  <a:pt x="1079121" y="1187452"/>
                </a:cubicBezTo>
                <a:cubicBezTo>
                  <a:pt x="1110360" y="1172575"/>
                  <a:pt x="1110360" y="1141468"/>
                  <a:pt x="1125299" y="1110362"/>
                </a:cubicBezTo>
                <a:cubicBezTo>
                  <a:pt x="1156537" y="1071141"/>
                  <a:pt x="1180985" y="1125239"/>
                  <a:pt x="1180985" y="1156345"/>
                </a:cubicBezTo>
                <a:cubicBezTo>
                  <a:pt x="1195925" y="1203681"/>
                  <a:pt x="1243460" y="1187452"/>
                  <a:pt x="1282848" y="1203681"/>
                </a:cubicBezTo>
                <a:cubicBezTo>
                  <a:pt x="1297788" y="1241550"/>
                  <a:pt x="1251609" y="1288886"/>
                  <a:pt x="1212223" y="1303763"/>
                </a:cubicBezTo>
                <a:cubicBezTo>
                  <a:pt x="1172836" y="1334869"/>
                  <a:pt x="1141597" y="1280771"/>
                  <a:pt x="1102211" y="1280771"/>
                </a:cubicBezTo>
                <a:cubicBezTo>
                  <a:pt x="1054674" y="1319992"/>
                  <a:pt x="1141597" y="1334869"/>
                  <a:pt x="1141597" y="1357861"/>
                </a:cubicBezTo>
                <a:cubicBezTo>
                  <a:pt x="1133448" y="1384910"/>
                  <a:pt x="1121564" y="1412297"/>
                  <a:pt x="1106794" y="1437656"/>
                </a:cubicBezTo>
                <a:lnTo>
                  <a:pt x="1105337" y="1439546"/>
                </a:lnTo>
                <a:lnTo>
                  <a:pt x="1102047" y="1435471"/>
                </a:lnTo>
                <a:cubicBezTo>
                  <a:pt x="1098296" y="1433254"/>
                  <a:pt x="1093089" y="1431927"/>
                  <a:pt x="1086146" y="1431927"/>
                </a:cubicBezTo>
                <a:cubicBezTo>
                  <a:pt x="1071244" y="1431927"/>
                  <a:pt x="1063118" y="1446754"/>
                  <a:pt x="1063118" y="1462929"/>
                </a:cubicBezTo>
                <a:cubicBezTo>
                  <a:pt x="1065997" y="1469669"/>
                  <a:pt x="1069383" y="1474239"/>
                  <a:pt x="1072997" y="1477077"/>
                </a:cubicBezTo>
                <a:lnTo>
                  <a:pt x="1075712" y="1477983"/>
                </a:lnTo>
                <a:lnTo>
                  <a:pt x="1054674" y="1505278"/>
                </a:lnTo>
                <a:cubicBezTo>
                  <a:pt x="1023437" y="1529622"/>
                  <a:pt x="1047883" y="1575605"/>
                  <a:pt x="1000348" y="1559376"/>
                </a:cubicBezTo>
                <a:cubicBezTo>
                  <a:pt x="992198" y="1606712"/>
                  <a:pt x="944662" y="1629703"/>
                  <a:pt x="952811" y="1668924"/>
                </a:cubicBezTo>
                <a:cubicBezTo>
                  <a:pt x="977258" y="1723022"/>
                  <a:pt x="921574" y="1677039"/>
                  <a:pt x="898484" y="1691916"/>
                </a:cubicBezTo>
                <a:cubicBezTo>
                  <a:pt x="827860" y="1731137"/>
                  <a:pt x="811561" y="1824456"/>
                  <a:pt x="842800" y="1893431"/>
                </a:cubicBezTo>
                <a:cubicBezTo>
                  <a:pt x="867246" y="1932653"/>
                  <a:pt x="842800" y="2002980"/>
                  <a:pt x="796621" y="1971874"/>
                </a:cubicBezTo>
                <a:cubicBezTo>
                  <a:pt x="757235" y="1932653"/>
                  <a:pt x="725996" y="1994865"/>
                  <a:pt x="709697" y="2025972"/>
                </a:cubicBezTo>
                <a:cubicBezTo>
                  <a:pt x="670310" y="2034087"/>
                  <a:pt x="662161" y="2080070"/>
                  <a:pt x="678459" y="2111176"/>
                </a:cubicBezTo>
                <a:cubicBezTo>
                  <a:pt x="732786" y="2165274"/>
                  <a:pt x="670310" y="2242364"/>
                  <a:pt x="686608" y="2304577"/>
                </a:cubicBezTo>
                <a:cubicBezTo>
                  <a:pt x="717847" y="2358675"/>
                  <a:pt x="693400" y="2429002"/>
                  <a:pt x="662161" y="2483100"/>
                </a:cubicBezTo>
                <a:cubicBezTo>
                  <a:pt x="647221" y="2584534"/>
                  <a:pt x="647221" y="2684616"/>
                  <a:pt x="647221" y="2794164"/>
                </a:cubicBezTo>
                <a:cubicBezTo>
                  <a:pt x="647221" y="2894245"/>
                  <a:pt x="678459" y="2995679"/>
                  <a:pt x="693400" y="3097113"/>
                </a:cubicBezTo>
                <a:cubicBezTo>
                  <a:pt x="701549" y="3174203"/>
                  <a:pt x="709697" y="3259407"/>
                  <a:pt x="757235" y="3329735"/>
                </a:cubicBezTo>
                <a:cubicBezTo>
                  <a:pt x="780323" y="3454160"/>
                  <a:pt x="842800" y="3570471"/>
                  <a:pt x="890335" y="3686782"/>
                </a:cubicBezTo>
                <a:cubicBezTo>
                  <a:pt x="944662" y="3748995"/>
                  <a:pt x="921574" y="3849076"/>
                  <a:pt x="977258" y="3911289"/>
                </a:cubicBezTo>
                <a:cubicBezTo>
                  <a:pt x="1023437" y="3927518"/>
                  <a:pt x="1047883" y="3996493"/>
                  <a:pt x="1102211" y="3988379"/>
                </a:cubicBezTo>
                <a:cubicBezTo>
                  <a:pt x="1118509" y="3903174"/>
                  <a:pt x="1031586" y="3849076"/>
                  <a:pt x="1000348" y="3771986"/>
                </a:cubicBezTo>
                <a:cubicBezTo>
                  <a:pt x="992198" y="3701659"/>
                  <a:pt x="952811" y="3639446"/>
                  <a:pt x="913425" y="3585348"/>
                </a:cubicBezTo>
                <a:cubicBezTo>
                  <a:pt x="882186" y="3531250"/>
                  <a:pt x="890335" y="3477152"/>
                  <a:pt x="882186" y="3414939"/>
                </a:cubicBezTo>
                <a:cubicBezTo>
                  <a:pt x="859097" y="3336497"/>
                  <a:pt x="834651" y="3251293"/>
                  <a:pt x="834651" y="3166088"/>
                </a:cubicBezTo>
                <a:cubicBezTo>
                  <a:pt x="811561" y="3088998"/>
                  <a:pt x="819710" y="3010556"/>
                  <a:pt x="827860" y="2933467"/>
                </a:cubicBezTo>
                <a:cubicBezTo>
                  <a:pt x="850948" y="2894245"/>
                  <a:pt x="867246" y="2987565"/>
                  <a:pt x="898484" y="2956458"/>
                </a:cubicBezTo>
                <a:cubicBezTo>
                  <a:pt x="937872" y="2856377"/>
                  <a:pt x="944662" y="2740066"/>
                  <a:pt x="952811" y="2630517"/>
                </a:cubicBezTo>
                <a:cubicBezTo>
                  <a:pt x="937872" y="2576419"/>
                  <a:pt x="977258" y="2537198"/>
                  <a:pt x="984049" y="2483100"/>
                </a:cubicBezTo>
                <a:cubicBezTo>
                  <a:pt x="969109" y="2406011"/>
                  <a:pt x="969109" y="2320806"/>
                  <a:pt x="1000348" y="2242364"/>
                </a:cubicBezTo>
                <a:cubicBezTo>
                  <a:pt x="1062823" y="2048964"/>
                  <a:pt x="1102211" y="1855563"/>
                  <a:pt x="1189134" y="1668924"/>
                </a:cubicBezTo>
                <a:cubicBezTo>
                  <a:pt x="1220372" y="1567490"/>
                  <a:pt x="1290997" y="1490401"/>
                  <a:pt x="1337174" y="1397082"/>
                </a:cubicBezTo>
                <a:cubicBezTo>
                  <a:pt x="1353473" y="1334869"/>
                  <a:pt x="1440396" y="1295648"/>
                  <a:pt x="1415948" y="1226673"/>
                </a:cubicBezTo>
                <a:cubicBezTo>
                  <a:pt x="1401009" y="1172575"/>
                  <a:pt x="1330383" y="1172575"/>
                  <a:pt x="1322234" y="1117124"/>
                </a:cubicBezTo>
                <a:cubicBezTo>
                  <a:pt x="1345324" y="1079256"/>
                  <a:pt x="1369771" y="1025158"/>
                  <a:pt x="1415948" y="1008928"/>
                </a:cubicBezTo>
                <a:cubicBezTo>
                  <a:pt x="1440396" y="977822"/>
                  <a:pt x="1517812" y="1008928"/>
                  <a:pt x="1478425" y="1048149"/>
                </a:cubicBezTo>
                <a:cubicBezTo>
                  <a:pt x="1424097" y="1048149"/>
                  <a:pt x="1401009" y="1110362"/>
                  <a:pt x="1415948" y="1148231"/>
                </a:cubicBezTo>
                <a:cubicBezTo>
                  <a:pt x="1432246" y="1203681"/>
                  <a:pt x="1486574" y="1164460"/>
                  <a:pt x="1494723" y="1125239"/>
                </a:cubicBezTo>
                <a:cubicBezTo>
                  <a:pt x="1581645" y="1063026"/>
                  <a:pt x="1525960" y="938601"/>
                  <a:pt x="1581645" y="861511"/>
                </a:cubicBezTo>
                <a:cubicBezTo>
                  <a:pt x="1612883" y="846634"/>
                  <a:pt x="1659061" y="830405"/>
                  <a:pt x="1690299" y="799298"/>
                </a:cubicBezTo>
                <a:cubicBezTo>
                  <a:pt x="1745985" y="745200"/>
                  <a:pt x="1816610" y="760077"/>
                  <a:pt x="1879086" y="730323"/>
                </a:cubicBezTo>
                <a:cubicBezTo>
                  <a:pt x="1926622" y="682987"/>
                  <a:pt x="1997247" y="699217"/>
                  <a:pt x="2044783" y="659996"/>
                </a:cubicBezTo>
                <a:cubicBezTo>
                  <a:pt x="2076021" y="628890"/>
                  <a:pt x="2059723" y="574792"/>
                  <a:pt x="2012187" y="582906"/>
                </a:cubicBezTo>
                <a:cubicBezTo>
                  <a:pt x="1949711" y="551800"/>
                  <a:pt x="2028485" y="558562"/>
                  <a:pt x="2051574" y="558562"/>
                </a:cubicBezTo>
                <a:cubicBezTo>
                  <a:pt x="2076021" y="504464"/>
                  <a:pt x="2005396" y="496349"/>
                  <a:pt x="1989098" y="458481"/>
                </a:cubicBezTo>
                <a:cubicBezTo>
                  <a:pt x="2028485" y="427374"/>
                  <a:pt x="2067872" y="419260"/>
                  <a:pt x="2115408" y="404383"/>
                </a:cubicBezTo>
                <a:cubicBezTo>
                  <a:pt x="2177884" y="388153"/>
                  <a:pt x="2263449" y="334055"/>
                  <a:pt x="2319134" y="396268"/>
                </a:cubicBezTo>
                <a:cubicBezTo>
                  <a:pt x="2263449" y="458481"/>
                  <a:pt x="2177884" y="442251"/>
                  <a:pt x="2099110" y="458481"/>
                </a:cubicBezTo>
                <a:cubicBezTo>
                  <a:pt x="2051574" y="489587"/>
                  <a:pt x="2115408" y="543685"/>
                  <a:pt x="2107259" y="582906"/>
                </a:cubicBezTo>
                <a:cubicBezTo>
                  <a:pt x="2146646" y="574792"/>
                  <a:pt x="2161586" y="527456"/>
                  <a:pt x="2192824" y="504464"/>
                </a:cubicBezTo>
                <a:cubicBezTo>
                  <a:pt x="2248509" y="481472"/>
                  <a:pt x="2310985" y="489587"/>
                  <a:pt x="2366670" y="481472"/>
                </a:cubicBezTo>
                <a:cubicBezTo>
                  <a:pt x="2412848" y="496349"/>
                  <a:pt x="2452235" y="450366"/>
                  <a:pt x="2491622" y="427374"/>
                </a:cubicBezTo>
                <a:cubicBezTo>
                  <a:pt x="2570396" y="427374"/>
                  <a:pt x="2609783" y="325941"/>
                  <a:pt x="2688557" y="325941"/>
                </a:cubicBezTo>
                <a:cubicBezTo>
                  <a:pt x="2742884" y="357047"/>
                  <a:pt x="2782272" y="271842"/>
                  <a:pt x="2742884" y="240736"/>
                </a:cubicBezTo>
                <a:cubicBezTo>
                  <a:pt x="2672259" y="232621"/>
                  <a:pt x="2593485" y="209630"/>
                  <a:pt x="2522860" y="209630"/>
                </a:cubicBezTo>
                <a:cubicBezTo>
                  <a:pt x="2319134" y="256965"/>
                  <a:pt x="2107259" y="263728"/>
                  <a:pt x="1926622" y="365162"/>
                </a:cubicBezTo>
                <a:cubicBezTo>
                  <a:pt x="1887235" y="404383"/>
                  <a:pt x="1941562" y="442251"/>
                  <a:pt x="1957860" y="473358"/>
                </a:cubicBezTo>
                <a:cubicBezTo>
                  <a:pt x="1949711" y="527456"/>
                  <a:pt x="1887235" y="504464"/>
                  <a:pt x="1855997" y="520694"/>
                </a:cubicBezTo>
                <a:cubicBezTo>
                  <a:pt x="1816610" y="582906"/>
                  <a:pt x="1729686" y="558562"/>
                  <a:pt x="1675359" y="589669"/>
                </a:cubicBezTo>
                <a:cubicBezTo>
                  <a:pt x="1619674" y="605898"/>
                  <a:pt x="1667210" y="637004"/>
                  <a:pt x="1659061" y="674873"/>
                </a:cubicBezTo>
                <a:cubicBezTo>
                  <a:pt x="1652271" y="722209"/>
                  <a:pt x="1604734" y="722209"/>
                  <a:pt x="1565347" y="705979"/>
                </a:cubicBezTo>
                <a:cubicBezTo>
                  <a:pt x="1478425" y="730323"/>
                  <a:pt x="1407799" y="807413"/>
                  <a:pt x="1314085" y="830405"/>
                </a:cubicBezTo>
                <a:cubicBezTo>
                  <a:pt x="1274699" y="853396"/>
                  <a:pt x="1251609" y="791184"/>
                  <a:pt x="1220372" y="815528"/>
                </a:cubicBezTo>
                <a:cubicBezTo>
                  <a:pt x="1195925" y="846634"/>
                  <a:pt x="1204074" y="915609"/>
                  <a:pt x="1149746" y="900732"/>
                </a:cubicBezTo>
                <a:cubicBezTo>
                  <a:pt x="1133448" y="877740"/>
                  <a:pt x="1141597" y="791184"/>
                  <a:pt x="1102211" y="853396"/>
                </a:cubicBezTo>
                <a:cubicBezTo>
                  <a:pt x="1102211" y="892617"/>
                  <a:pt x="1141597" y="938601"/>
                  <a:pt x="1062823" y="931839"/>
                </a:cubicBezTo>
                <a:cubicBezTo>
                  <a:pt x="1039734" y="915609"/>
                  <a:pt x="960960" y="938601"/>
                  <a:pt x="1008497" y="969707"/>
                </a:cubicBezTo>
                <a:cubicBezTo>
                  <a:pt x="1062823" y="985937"/>
                  <a:pt x="1000348" y="1048149"/>
                  <a:pt x="969109" y="1040035"/>
                </a:cubicBezTo>
                <a:cubicBezTo>
                  <a:pt x="944662" y="985937"/>
                  <a:pt x="913425" y="1040035"/>
                  <a:pt x="913425" y="1071141"/>
                </a:cubicBezTo>
                <a:cubicBezTo>
                  <a:pt x="867246" y="1187452"/>
                  <a:pt x="788472" y="1280771"/>
                  <a:pt x="725996" y="1382205"/>
                </a:cubicBezTo>
                <a:cubicBezTo>
                  <a:pt x="709697" y="1420073"/>
                  <a:pt x="686608" y="1467409"/>
                  <a:pt x="630923" y="1459294"/>
                </a:cubicBezTo>
                <a:cubicBezTo>
                  <a:pt x="584745" y="1451180"/>
                  <a:pt x="607835" y="1505278"/>
                  <a:pt x="615984" y="1521507"/>
                </a:cubicBezTo>
                <a:cubicBezTo>
                  <a:pt x="639072" y="1567490"/>
                  <a:pt x="568447" y="1567490"/>
                  <a:pt x="576596" y="1606712"/>
                </a:cubicBezTo>
                <a:cubicBezTo>
                  <a:pt x="576596" y="1660810"/>
                  <a:pt x="537209" y="1700031"/>
                  <a:pt x="537209" y="1746014"/>
                </a:cubicBezTo>
                <a:cubicBezTo>
                  <a:pt x="537209" y="1800112"/>
                  <a:pt x="474733" y="1808227"/>
                  <a:pt x="442137" y="1824456"/>
                </a:cubicBezTo>
                <a:cubicBezTo>
                  <a:pt x="404108" y="1870440"/>
                  <a:pt x="364721" y="1808227"/>
                  <a:pt x="379661" y="1769006"/>
                </a:cubicBezTo>
                <a:cubicBezTo>
                  <a:pt x="419048" y="1691916"/>
                  <a:pt x="410899" y="1598597"/>
                  <a:pt x="442137" y="1521507"/>
                </a:cubicBezTo>
                <a:cubicBezTo>
                  <a:pt x="458435" y="1459294"/>
                  <a:pt x="529060" y="1443065"/>
                  <a:pt x="529060" y="1382205"/>
                </a:cubicBezTo>
                <a:cubicBezTo>
                  <a:pt x="520912" y="1319992"/>
                  <a:pt x="529060" y="1249664"/>
                  <a:pt x="584745" y="1218558"/>
                </a:cubicBezTo>
                <a:cubicBezTo>
                  <a:pt x="647221" y="1210443"/>
                  <a:pt x="655370" y="1148231"/>
                  <a:pt x="655370" y="1110362"/>
                </a:cubicBezTo>
                <a:cubicBezTo>
                  <a:pt x="686608" y="977822"/>
                  <a:pt x="811561" y="900732"/>
                  <a:pt x="898484" y="815528"/>
                </a:cubicBezTo>
                <a:cubicBezTo>
                  <a:pt x="944662" y="745200"/>
                  <a:pt x="969109" y="659996"/>
                  <a:pt x="1008497" y="589669"/>
                </a:cubicBezTo>
                <a:cubicBezTo>
                  <a:pt x="1164686" y="465243"/>
                  <a:pt x="1369771" y="411145"/>
                  <a:pt x="1565347" y="348932"/>
                </a:cubicBezTo>
                <a:cubicBezTo>
                  <a:pt x="1683509" y="302949"/>
                  <a:pt x="1808461" y="263728"/>
                  <a:pt x="1941562" y="248851"/>
                </a:cubicBezTo>
                <a:cubicBezTo>
                  <a:pt x="2130348" y="217744"/>
                  <a:pt x="2319134" y="201515"/>
                  <a:pt x="2507920" y="139302"/>
                </a:cubicBezTo>
                <a:cubicBezTo>
                  <a:pt x="2624723" y="109548"/>
                  <a:pt x="2774122" y="39221"/>
                  <a:pt x="2884135" y="132540"/>
                </a:cubicBezTo>
                <a:cubicBezTo>
                  <a:pt x="2931671" y="155532"/>
                  <a:pt x="2931671" y="78442"/>
                  <a:pt x="2946611" y="54098"/>
                </a:cubicBezTo>
                <a:cubicBezTo>
                  <a:pt x="3072921" y="-8115"/>
                  <a:pt x="3214171" y="16229"/>
                  <a:pt x="3347272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3210-A980-4C6D-93F2-47E0ECAD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BF650-3682-4178-B5D8-16884AE0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F07D0-FBBC-43DE-BC7A-3D3F1FCA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601D5-8C00-4A22-A37B-3A6BE511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DCD74-8BE5-49C4-BBA1-7A4D97CC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7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E266E-988D-4F18-8321-3639045C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49103-7CBB-4EDC-AA26-363E72EE9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AA8CE-5B51-4803-8693-D7BEB5E44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2E03B-C7D5-4DD4-84D0-95FB37E3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0127B-A075-4926-84AF-EADEE886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2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BF84-BC08-457F-A6FB-D2F2F509D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48F8D-04DE-4429-8308-9B08B0BBC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6E09F-589F-4C24-8B56-06658EF47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4F6B9-F24B-423A-B839-A86064B85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C2748-F4B9-4737-A73F-544F8C9B9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5992B-3C76-4EE3-BEA3-346B15BF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6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82A1-91E2-4965-995F-E0119F5C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A9EB8-0DE7-41F4-B290-3E380D029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A9B19-25FC-4044-815E-F21988BF4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C26F3-786F-4B9B-AFF5-71FDB6A30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5CC1F-BB9B-4193-9729-A6AE045AF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40C2B5-7DF9-4385-8BB8-EFE62571C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15EFE6-7FCE-422F-B133-FC670F8DF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08EB28-79ED-4B3D-92DC-3698522CA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7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2187-81E0-4D31-8F80-F72DED59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F3F1D-A9E2-4191-9F4F-501497F6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BCABCF-A99F-4973-8AE6-9ED66D8DD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1C6E7-104B-4DE4-9068-91F72B58B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5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111CA-15AD-4B00-A3DB-C806DE82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D2E1D6-538D-4AE0-86B7-F163D44F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4B097-FF2E-47F4-8EDD-1DC87221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6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CEB60-6EB0-41C5-971E-66D77256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5043-FCFC-4349-9E2E-313594274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CE21A-3CA7-44EA-B434-FA0D20CD9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4F382-21C4-4CE1-A17E-2BEB7980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D31B2-1A10-4EFE-96E5-CFFB46BF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23AFE-D575-4D67-B731-4D8DB98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5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ACC3-5309-4623-996D-E1DBF008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2FBEED-F3EA-40E5-8577-60A0AC3841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DCDB9-0616-4A34-8CCC-BDB3007E7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534BC-A0E7-4ADC-A0C0-EADF5AF6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0F299-2383-41DC-8598-5AADA0B51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66915-1C05-4974-BC0A-75C4D0CE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7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0048700-8F77-459A-B6E2-066DD42216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3D270-C0FC-4F0D-A584-DA97D63E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3A064-5B93-4D2D-A5E2-BB9741913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CB9DA-3A02-44C8-889A-3EA2D35A1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16D38-E519-456D-A7EB-A4CE7A9341C0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1FEAB-A15C-404E-83B5-6652FBAAF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C481F-8E53-49D0-A5FA-97B8F005E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7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8.xml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21" Type="http://schemas.openxmlformats.org/officeDocument/2006/relationships/slide" Target="slide13.xm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slide" Target="slide10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image" Target="../media/image8.png"/><Relationship Id="rId15" Type="http://schemas.openxmlformats.org/officeDocument/2006/relationships/slide" Target="slide9.xml"/><Relationship Id="rId23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slide" Target="slide11.xml"/><Relationship Id="rId4" Type="http://schemas.openxmlformats.org/officeDocument/2006/relationships/slide" Target="slide7.xml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96CD1-F57B-4E97-BB13-09690A4C3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3" r="10571" b="91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2343CE-53DA-4265-BC02-8D9CC5435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046" y="2384098"/>
            <a:ext cx="7543800" cy="208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Bài</a:t>
            </a:r>
            <a:r>
              <a:rPr lang="en-US" altLang="zh-CN" sz="8800" dirty="0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4: 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Quê</a:t>
            </a:r>
            <a:r>
              <a:rPr lang="en-US" altLang="zh-CN" sz="8800" dirty="0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hương</a:t>
            </a:r>
            <a:r>
              <a:rPr lang="en-US" altLang="zh-CN" sz="8800" dirty="0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yêu</a:t>
            </a:r>
            <a:r>
              <a:rPr lang="en-US" altLang="zh-CN" sz="8800" dirty="0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dấu</a:t>
            </a:r>
            <a:endParaRPr lang="zh-CN" altLang="en-US" sz="8800" dirty="0">
              <a:solidFill>
                <a:schemeClr val="bg1"/>
              </a:solidFill>
              <a:latin typeface="#9Slide05 SVNBulgary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368E7-F963-4B1F-98A9-B71020E47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80" y="4473901"/>
            <a:ext cx="2089803" cy="2089803"/>
          </a:xfrm>
          <a:prstGeom prst="rect">
            <a:avLst/>
          </a:prstGeom>
        </p:spPr>
      </p:pic>
      <p:pic>
        <p:nvPicPr>
          <p:cNvPr id="3076" name="Picture 4" descr="trien-lam-chat-ha-noi-5">
            <a:extLst>
              <a:ext uri="{FF2B5EF4-FFF2-40B4-BE49-F238E27FC236}">
                <a16:creationId xmlns:a16="http://schemas.microsoft.com/office/drawing/2014/main" id="{081C3377-0BF9-4FB1-8BE1-EC87FF54F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0000">
                        <a14:foregroundMark x1="7500" y1="57083" x2="12667" y2="59028"/>
                        <a14:foregroundMark x1="55167" y1="81389" x2="51333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3" y="-95380"/>
            <a:ext cx="2734968" cy="328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9B1903-AF41-4015-ACDE-2C851EDB636F}"/>
              </a:ext>
            </a:extLst>
          </p:cNvPr>
          <p:cNvSpPr txBox="1"/>
          <p:nvPr/>
        </p:nvSpPr>
        <p:spPr>
          <a:xfrm>
            <a:off x="3356131" y="5499652"/>
            <a:ext cx="5005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: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Lan </a:t>
            </a:r>
          </a:p>
        </p:txBody>
      </p:sp>
    </p:spTree>
    <p:extLst>
      <p:ext uri="{BB962C8B-B14F-4D97-AF65-F5344CB8AC3E}">
        <p14:creationId xmlns:p14="http://schemas.microsoft.com/office/powerpoint/2010/main" val="3953478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E506E5-826E-4620-89F4-6FFE34457E5F}"/>
              </a:ext>
            </a:extLst>
          </p:cNvPr>
          <p:cNvGrpSpPr/>
          <p:nvPr/>
        </p:nvGrpSpPr>
        <p:grpSpPr>
          <a:xfrm>
            <a:off x="536714" y="1320705"/>
            <a:ext cx="4902844" cy="2727302"/>
            <a:chOff x="2023546" y="996576"/>
            <a:chExt cx="7111488" cy="116873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A4A05A5-1354-4DAD-8921-241B00E20366}"/>
                </a:ext>
              </a:extLst>
            </p:cNvPr>
            <p:cNvSpPr/>
            <p:nvPr/>
          </p:nvSpPr>
          <p:spPr>
            <a:xfrm>
              <a:off x="2142565" y="1085813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CE9BD4-A4EE-4EB7-A95C-861C2E20E3D9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3F8C79-C484-4854-9DED-F1109CC26375}"/>
              </a:ext>
            </a:extLst>
          </p:cNvPr>
          <p:cNvSpPr txBox="1"/>
          <p:nvPr/>
        </p:nvSpPr>
        <p:spPr>
          <a:xfrm>
            <a:off x="924339" y="1558761"/>
            <a:ext cx="58612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 quận Năm,</a:t>
            </a:r>
            <a:b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 quận Ba,</a:t>
            </a:r>
            <a:b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 hoa quận Nhất,</a:t>
            </a:r>
            <a:b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Cướp giật quận Tư</a:t>
            </a:r>
            <a:endParaRPr lang="en-VN" sz="3600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51237-AB2C-48CE-A0F4-909C1EAD5177}"/>
              </a:ext>
            </a:extLst>
          </p:cNvPr>
          <p:cNvSpPr txBox="1"/>
          <p:nvPr/>
        </p:nvSpPr>
        <p:spPr>
          <a:xfrm flipH="1">
            <a:off x="790140" y="5075630"/>
            <a:ext cx="433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Hồ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Chí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Minh</a:t>
            </a:r>
          </a:p>
        </p:txBody>
      </p:sp>
      <p:pic>
        <p:nvPicPr>
          <p:cNvPr id="2" name="Picture 2" descr="Cuộc thi ảnh đẹp online “Thành phố Hồ Chí Minh xin chào”">
            <a:extLst>
              <a:ext uri="{FF2B5EF4-FFF2-40B4-BE49-F238E27FC236}">
                <a16:creationId xmlns:a16="http://schemas.microsoft.com/office/drawing/2014/main" id="{D20249DC-7A88-4DA0-9A35-6A4D38408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08" y="875613"/>
            <a:ext cx="5358323" cy="4018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2FC4E8-4D06-4F00-B045-D0BD0C26A97F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FA2E2FF-6191-4FFE-9093-E7754AC17CC3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DD39964-FAD3-431B-9E45-34EB5A8C351C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9ECFF7B-F5C9-42E5-A2C2-7587B16F18D1}"/>
              </a:ext>
            </a:extLst>
          </p:cNvPr>
          <p:cNvSpPr txBox="1"/>
          <p:nvPr/>
        </p:nvSpPr>
        <p:spPr>
          <a:xfrm>
            <a:off x="1237436" y="746579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 ăn ba khía, ốc len</a:t>
            </a:r>
            <a:b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Thì xuống Rạch Gốc khéo quên đường về</a:t>
            </a:r>
            <a:endParaRPr lang="en-VN" sz="4000" b="1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A6A019-0872-4306-95CB-FE7848C2BE8E}"/>
              </a:ext>
            </a:extLst>
          </p:cNvPr>
          <p:cNvSpPr txBox="1"/>
          <p:nvPr/>
        </p:nvSpPr>
        <p:spPr>
          <a:xfrm flipH="1">
            <a:off x="6507493" y="4291902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Cà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Mau</a:t>
            </a:r>
          </a:p>
        </p:txBody>
      </p:sp>
      <p:pic>
        <p:nvPicPr>
          <p:cNvPr id="10242" name="Picture 2" descr="ĐẤT MŨI CÀ MAU - HAVICO Tour">
            <a:extLst>
              <a:ext uri="{FF2B5EF4-FFF2-40B4-BE49-F238E27FC236}">
                <a16:creationId xmlns:a16="http://schemas.microsoft.com/office/drawing/2014/main" id="{B0003598-7215-47D9-9720-0F7CE6070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21" y="2986449"/>
            <a:ext cx="4334189" cy="3250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D3D8FB4-7248-4036-B937-BA36180F4CEB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8F2958B-5BE8-4A55-BBAD-423B55DF7B6A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A93BCCC-2977-400D-8C13-6BDDA944A560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D1A15B6-08BB-47AE-9BFF-D805B76B651A}"/>
              </a:ext>
            </a:extLst>
          </p:cNvPr>
          <p:cNvSpPr txBox="1"/>
          <p:nvPr/>
        </p:nvSpPr>
        <p:spPr>
          <a:xfrm>
            <a:off x="1237436" y="746579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Hoàng Sa thuộc thành phố gì</a:t>
            </a:r>
          </a:p>
          <a:p>
            <a:pPr algn="ctr"/>
            <a:r>
              <a:rPr lang="en-US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</a:t>
            </a:r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 nào biết được xin ghi sổ vàng?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1DF7B-F959-4947-811B-890C91519150}"/>
              </a:ext>
            </a:extLst>
          </p:cNvPr>
          <p:cNvSpPr txBox="1"/>
          <p:nvPr/>
        </p:nvSpPr>
        <p:spPr>
          <a:xfrm flipH="1">
            <a:off x="1150301" y="4186762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Đà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Nẵng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11266" name="Picture 2" descr="Về việc Wikipedia sửa đổi nội dung “Trung Quốc quản lý quần đảo Hoàng Sa”">
            <a:extLst>
              <a:ext uri="{FF2B5EF4-FFF2-40B4-BE49-F238E27FC236}">
                <a16:creationId xmlns:a16="http://schemas.microsoft.com/office/drawing/2014/main" id="{18323B65-8E6F-4315-B158-A09E429C2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489" y="3152097"/>
            <a:ext cx="4627493" cy="3084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62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78EDCF1-82EA-46CD-964B-145E6A222CBF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AF6BBE-285C-4EC6-8BB7-D90EDBF3372B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414052-06A0-421A-8831-FAC99071FB11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A9F89A-E43B-48B8-984D-8E0974254778}"/>
              </a:ext>
            </a:extLst>
          </p:cNvPr>
          <p:cNvSpPr txBox="1"/>
          <p:nvPr/>
        </p:nvSpPr>
        <p:spPr>
          <a:xfrm>
            <a:off x="1237436" y="732781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Trường Sa </a:t>
            </a:r>
            <a:r>
              <a:rPr lang="vi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 đảo tự hào</a:t>
            </a:r>
          </a:p>
          <a:p>
            <a:pPr algn="ctr"/>
            <a:r>
              <a:rPr lang="vi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Gắn liền hành chính tỉnh nào, đố em?</a:t>
            </a:r>
            <a:endParaRPr lang="en-VN" sz="4000" b="1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7BDAD-D678-449B-A8A1-C9D5F09AFE3A}"/>
              </a:ext>
            </a:extLst>
          </p:cNvPr>
          <p:cNvSpPr txBox="1"/>
          <p:nvPr/>
        </p:nvSpPr>
        <p:spPr>
          <a:xfrm flipH="1">
            <a:off x="1150301" y="4235637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Khánh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Hòa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12292" name="Picture 4" descr="Không có mô tả ảnh.">
            <a:extLst>
              <a:ext uri="{FF2B5EF4-FFF2-40B4-BE49-F238E27FC236}">
                <a16:creationId xmlns:a16="http://schemas.microsoft.com/office/drawing/2014/main" id="{9B41C98C-2DEF-4D05-A53D-8775EE8A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/>
          <a:stretch/>
        </p:blipFill>
        <p:spPr bwMode="auto">
          <a:xfrm>
            <a:off x="5997910" y="3062989"/>
            <a:ext cx="4696594" cy="3174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84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BE6D1-F496-4FD8-AFB9-7E12ACA74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8" r="-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DB974-4221-4782-A6C0-72E6DB584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2" r="28744" b="20579"/>
          <a:stretch/>
        </p:blipFill>
        <p:spPr>
          <a:xfrm>
            <a:off x="8017705" y="657387"/>
            <a:ext cx="3285801" cy="5780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92238-1913-4A8F-A914-6D0EB3015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8" r="-2"/>
          <a:stretch/>
        </p:blipFill>
        <p:spPr>
          <a:xfrm flipH="1">
            <a:off x="-1" y="0"/>
            <a:ext cx="626894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141790-9946-4ADF-A2E2-F78900F3D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70293"/>
            <a:ext cx="8223927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Việt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Nam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đất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nước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ta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ơi</a:t>
            </a:r>
            <a:endParaRPr lang="en-US" altLang="zh-CN" sz="4800" dirty="0">
              <a:solidFill>
                <a:srgbClr val="0070C0"/>
              </a:solidFill>
              <a:latin typeface="#9Slide05 SVNBulgary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Mênh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mông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biển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lúa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đâu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trời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đẹp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hơn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.</a:t>
            </a:r>
          </a:p>
          <a:p>
            <a:pPr algn="r" eaLnBrk="1" hangingPunct="1">
              <a:lnSpc>
                <a:spcPct val="150000"/>
              </a:lnSpc>
            </a:pPr>
            <a:r>
              <a:rPr lang="en-US" altLang="zh-CN" sz="40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(</a:t>
            </a:r>
            <a:r>
              <a:rPr lang="en-US" altLang="zh-CN" sz="40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Nguyễn</a:t>
            </a:r>
            <a:r>
              <a:rPr lang="en-US" altLang="zh-CN" sz="40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Đình</a:t>
            </a:r>
            <a:r>
              <a:rPr lang="en-US" altLang="zh-CN" sz="40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Thi</a:t>
            </a:r>
            <a:r>
              <a:rPr lang="en-US" altLang="zh-CN" sz="40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)</a:t>
            </a:r>
            <a:endParaRPr lang="zh-CN" altLang="en-US" sz="4000" dirty="0">
              <a:solidFill>
                <a:srgbClr val="0070C0"/>
              </a:solidFill>
              <a:latin typeface="#9Slide05 SVNBulgary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277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8" t="22273" r="3" b="-1"/>
          <a:stretch/>
        </p:blipFill>
        <p:spPr>
          <a:xfrm>
            <a:off x="4094922" y="0"/>
            <a:ext cx="8097078" cy="6858016"/>
          </a:xfrm>
          <a:custGeom>
            <a:avLst/>
            <a:gdLst/>
            <a:ahLst/>
            <a:cxnLst/>
            <a:rect l="l" t="t" r="r" b="b"/>
            <a:pathLst>
              <a:path w="21590" h="21586" extrusionOk="0">
                <a:moveTo>
                  <a:pt x="6051" y="0"/>
                </a:moveTo>
                <a:lnTo>
                  <a:pt x="5818" y="36"/>
                </a:lnTo>
                <a:cubicBezTo>
                  <a:pt x="5767" y="-14"/>
                  <a:pt x="5689" y="-9"/>
                  <a:pt x="5643" y="47"/>
                </a:cubicBezTo>
                <a:cubicBezTo>
                  <a:pt x="5639" y="51"/>
                  <a:pt x="5636" y="58"/>
                  <a:pt x="5633" y="62"/>
                </a:cubicBezTo>
                <a:lnTo>
                  <a:pt x="5714" y="181"/>
                </a:lnTo>
                <a:lnTo>
                  <a:pt x="5833" y="140"/>
                </a:lnTo>
                <a:cubicBezTo>
                  <a:pt x="5916" y="258"/>
                  <a:pt x="6029" y="160"/>
                  <a:pt x="6142" y="171"/>
                </a:cubicBezTo>
                <a:lnTo>
                  <a:pt x="6099" y="232"/>
                </a:lnTo>
                <a:lnTo>
                  <a:pt x="6170" y="294"/>
                </a:lnTo>
                <a:lnTo>
                  <a:pt x="6260" y="196"/>
                </a:lnTo>
                <a:lnTo>
                  <a:pt x="6318" y="263"/>
                </a:lnTo>
                <a:lnTo>
                  <a:pt x="6318" y="428"/>
                </a:lnTo>
                <a:cubicBezTo>
                  <a:pt x="6118" y="666"/>
                  <a:pt x="5800" y="669"/>
                  <a:pt x="5524" y="753"/>
                </a:cubicBezTo>
                <a:lnTo>
                  <a:pt x="5452" y="722"/>
                </a:lnTo>
                <a:lnTo>
                  <a:pt x="5424" y="805"/>
                </a:lnTo>
                <a:cubicBezTo>
                  <a:pt x="5210" y="810"/>
                  <a:pt x="5176" y="831"/>
                  <a:pt x="5153" y="975"/>
                </a:cubicBezTo>
                <a:cubicBezTo>
                  <a:pt x="5432" y="856"/>
                  <a:pt x="5716" y="759"/>
                  <a:pt x="6009" y="686"/>
                </a:cubicBezTo>
                <a:cubicBezTo>
                  <a:pt x="6030" y="749"/>
                  <a:pt x="6137" y="717"/>
                  <a:pt x="6137" y="831"/>
                </a:cubicBezTo>
                <a:cubicBezTo>
                  <a:pt x="6048" y="879"/>
                  <a:pt x="5932" y="894"/>
                  <a:pt x="5852" y="960"/>
                </a:cubicBezTo>
                <a:lnTo>
                  <a:pt x="5852" y="944"/>
                </a:lnTo>
                <a:lnTo>
                  <a:pt x="5210" y="1135"/>
                </a:lnTo>
                <a:cubicBezTo>
                  <a:pt x="5214" y="1160"/>
                  <a:pt x="5219" y="1179"/>
                  <a:pt x="5229" y="1243"/>
                </a:cubicBezTo>
                <a:cubicBezTo>
                  <a:pt x="5302" y="1094"/>
                  <a:pt x="5389" y="1212"/>
                  <a:pt x="5476" y="1192"/>
                </a:cubicBezTo>
                <a:lnTo>
                  <a:pt x="5424" y="1120"/>
                </a:lnTo>
                <a:cubicBezTo>
                  <a:pt x="5555" y="1144"/>
                  <a:pt x="5691" y="1102"/>
                  <a:pt x="5790" y="1006"/>
                </a:cubicBezTo>
                <a:lnTo>
                  <a:pt x="5833" y="1047"/>
                </a:lnTo>
                <a:cubicBezTo>
                  <a:pt x="5833" y="1025"/>
                  <a:pt x="5839" y="1008"/>
                  <a:pt x="5847" y="965"/>
                </a:cubicBezTo>
                <a:cubicBezTo>
                  <a:pt x="6006" y="976"/>
                  <a:pt x="6144" y="863"/>
                  <a:pt x="6308" y="888"/>
                </a:cubicBezTo>
                <a:lnTo>
                  <a:pt x="6322" y="820"/>
                </a:lnTo>
                <a:lnTo>
                  <a:pt x="6417" y="769"/>
                </a:lnTo>
                <a:lnTo>
                  <a:pt x="6394" y="800"/>
                </a:lnTo>
                <a:lnTo>
                  <a:pt x="6522" y="867"/>
                </a:lnTo>
                <a:cubicBezTo>
                  <a:pt x="6195" y="976"/>
                  <a:pt x="5957" y="1231"/>
                  <a:pt x="5624" y="1269"/>
                </a:cubicBezTo>
                <a:lnTo>
                  <a:pt x="5643" y="1295"/>
                </a:lnTo>
                <a:lnTo>
                  <a:pt x="5581" y="1388"/>
                </a:lnTo>
                <a:lnTo>
                  <a:pt x="5438" y="1372"/>
                </a:lnTo>
                <a:lnTo>
                  <a:pt x="5438" y="1393"/>
                </a:lnTo>
                <a:lnTo>
                  <a:pt x="5543" y="1445"/>
                </a:lnTo>
                <a:lnTo>
                  <a:pt x="5343" y="1445"/>
                </a:lnTo>
                <a:cubicBezTo>
                  <a:pt x="5321" y="1637"/>
                  <a:pt x="5135" y="1506"/>
                  <a:pt x="5148" y="1687"/>
                </a:cubicBezTo>
                <a:lnTo>
                  <a:pt x="5329" y="1599"/>
                </a:lnTo>
                <a:cubicBezTo>
                  <a:pt x="5329" y="1659"/>
                  <a:pt x="5326" y="1694"/>
                  <a:pt x="5324" y="1728"/>
                </a:cubicBezTo>
                <a:cubicBezTo>
                  <a:pt x="5180" y="1697"/>
                  <a:pt x="5143" y="1867"/>
                  <a:pt x="5105" y="1966"/>
                </a:cubicBezTo>
                <a:lnTo>
                  <a:pt x="5034" y="1981"/>
                </a:lnTo>
                <a:lnTo>
                  <a:pt x="5034" y="2007"/>
                </a:lnTo>
                <a:lnTo>
                  <a:pt x="5105" y="1996"/>
                </a:lnTo>
                <a:lnTo>
                  <a:pt x="5105" y="1971"/>
                </a:lnTo>
                <a:cubicBezTo>
                  <a:pt x="5152" y="1971"/>
                  <a:pt x="5204" y="1984"/>
                  <a:pt x="5234" y="1935"/>
                </a:cubicBezTo>
                <a:lnTo>
                  <a:pt x="5324" y="1986"/>
                </a:lnTo>
                <a:lnTo>
                  <a:pt x="5324" y="2089"/>
                </a:lnTo>
                <a:lnTo>
                  <a:pt x="5258" y="2048"/>
                </a:lnTo>
                <a:lnTo>
                  <a:pt x="5134" y="2115"/>
                </a:lnTo>
                <a:lnTo>
                  <a:pt x="5172" y="2192"/>
                </a:lnTo>
                <a:lnTo>
                  <a:pt x="5001" y="2285"/>
                </a:lnTo>
                <a:lnTo>
                  <a:pt x="5110" y="2347"/>
                </a:lnTo>
                <a:lnTo>
                  <a:pt x="5029" y="2388"/>
                </a:lnTo>
                <a:lnTo>
                  <a:pt x="5110" y="2435"/>
                </a:lnTo>
                <a:cubicBezTo>
                  <a:pt x="4942" y="2552"/>
                  <a:pt x="4803" y="2707"/>
                  <a:pt x="4701" y="2894"/>
                </a:cubicBezTo>
                <a:lnTo>
                  <a:pt x="4796" y="2853"/>
                </a:lnTo>
                <a:lnTo>
                  <a:pt x="4820" y="2925"/>
                </a:lnTo>
                <a:cubicBezTo>
                  <a:pt x="5145" y="2829"/>
                  <a:pt x="5066" y="2995"/>
                  <a:pt x="5338" y="2961"/>
                </a:cubicBezTo>
                <a:cubicBezTo>
                  <a:pt x="5403" y="2949"/>
                  <a:pt x="5411" y="2817"/>
                  <a:pt x="5514" y="2863"/>
                </a:cubicBezTo>
                <a:lnTo>
                  <a:pt x="5467" y="2920"/>
                </a:lnTo>
                <a:lnTo>
                  <a:pt x="5571" y="2920"/>
                </a:lnTo>
                <a:cubicBezTo>
                  <a:pt x="5588" y="2902"/>
                  <a:pt x="5614" y="2874"/>
                  <a:pt x="5614" y="2873"/>
                </a:cubicBezTo>
                <a:lnTo>
                  <a:pt x="5700" y="2909"/>
                </a:lnTo>
                <a:cubicBezTo>
                  <a:pt x="5496" y="3238"/>
                  <a:pt x="5322" y="3156"/>
                  <a:pt x="5072" y="3348"/>
                </a:cubicBezTo>
                <a:lnTo>
                  <a:pt x="5158" y="3394"/>
                </a:lnTo>
                <a:lnTo>
                  <a:pt x="5262" y="3363"/>
                </a:lnTo>
                <a:cubicBezTo>
                  <a:pt x="5240" y="3406"/>
                  <a:pt x="5231" y="3425"/>
                  <a:pt x="5219" y="3446"/>
                </a:cubicBezTo>
                <a:lnTo>
                  <a:pt x="5286" y="3446"/>
                </a:lnTo>
                <a:lnTo>
                  <a:pt x="5286" y="3472"/>
                </a:lnTo>
                <a:lnTo>
                  <a:pt x="5215" y="3487"/>
                </a:lnTo>
                <a:cubicBezTo>
                  <a:pt x="4936" y="3766"/>
                  <a:pt x="4558" y="3941"/>
                  <a:pt x="4259" y="4204"/>
                </a:cubicBezTo>
                <a:lnTo>
                  <a:pt x="4335" y="4204"/>
                </a:lnTo>
                <a:lnTo>
                  <a:pt x="4302" y="4271"/>
                </a:lnTo>
                <a:lnTo>
                  <a:pt x="4331" y="4307"/>
                </a:lnTo>
                <a:cubicBezTo>
                  <a:pt x="4307" y="4335"/>
                  <a:pt x="4287" y="4360"/>
                  <a:pt x="4245" y="4405"/>
                </a:cubicBezTo>
                <a:cubicBezTo>
                  <a:pt x="4300" y="4415"/>
                  <a:pt x="4356" y="4403"/>
                  <a:pt x="4402" y="4369"/>
                </a:cubicBezTo>
                <a:lnTo>
                  <a:pt x="4402" y="4431"/>
                </a:lnTo>
                <a:lnTo>
                  <a:pt x="4326" y="4462"/>
                </a:lnTo>
                <a:lnTo>
                  <a:pt x="4392" y="4539"/>
                </a:lnTo>
                <a:lnTo>
                  <a:pt x="4616" y="4390"/>
                </a:lnTo>
                <a:lnTo>
                  <a:pt x="4407" y="4756"/>
                </a:lnTo>
                <a:lnTo>
                  <a:pt x="4426" y="4777"/>
                </a:lnTo>
                <a:lnTo>
                  <a:pt x="4564" y="4679"/>
                </a:lnTo>
                <a:cubicBezTo>
                  <a:pt x="4599" y="4723"/>
                  <a:pt x="4555" y="4724"/>
                  <a:pt x="4554" y="4730"/>
                </a:cubicBezTo>
                <a:lnTo>
                  <a:pt x="4611" y="4895"/>
                </a:lnTo>
                <a:lnTo>
                  <a:pt x="4668" y="4859"/>
                </a:lnTo>
                <a:cubicBezTo>
                  <a:pt x="4651" y="4818"/>
                  <a:pt x="4636" y="4779"/>
                  <a:pt x="4621" y="4740"/>
                </a:cubicBezTo>
                <a:cubicBezTo>
                  <a:pt x="4709" y="4678"/>
                  <a:pt x="4734" y="4784"/>
                  <a:pt x="4811" y="4751"/>
                </a:cubicBezTo>
                <a:lnTo>
                  <a:pt x="4763" y="4679"/>
                </a:lnTo>
                <a:cubicBezTo>
                  <a:pt x="4852" y="4624"/>
                  <a:pt x="4772" y="4552"/>
                  <a:pt x="4849" y="4519"/>
                </a:cubicBezTo>
                <a:lnTo>
                  <a:pt x="4901" y="4560"/>
                </a:lnTo>
                <a:cubicBezTo>
                  <a:pt x="4936" y="4549"/>
                  <a:pt x="4994" y="4469"/>
                  <a:pt x="5029" y="4498"/>
                </a:cubicBezTo>
                <a:cubicBezTo>
                  <a:pt x="5006" y="4631"/>
                  <a:pt x="4909" y="4602"/>
                  <a:pt x="4934" y="4756"/>
                </a:cubicBezTo>
                <a:cubicBezTo>
                  <a:pt x="5001" y="4706"/>
                  <a:pt x="5056" y="4642"/>
                  <a:pt x="5096" y="4565"/>
                </a:cubicBezTo>
                <a:lnTo>
                  <a:pt x="5148" y="4586"/>
                </a:lnTo>
                <a:cubicBezTo>
                  <a:pt x="5117" y="4643"/>
                  <a:pt x="5093" y="4708"/>
                  <a:pt x="5077" y="4771"/>
                </a:cubicBezTo>
                <a:lnTo>
                  <a:pt x="5210" y="4761"/>
                </a:lnTo>
                <a:cubicBezTo>
                  <a:pt x="5217" y="4728"/>
                  <a:pt x="5221" y="4711"/>
                  <a:pt x="5224" y="4694"/>
                </a:cubicBezTo>
                <a:lnTo>
                  <a:pt x="5391" y="4782"/>
                </a:lnTo>
                <a:cubicBezTo>
                  <a:pt x="5417" y="4717"/>
                  <a:pt x="5436" y="4664"/>
                  <a:pt x="5462" y="4601"/>
                </a:cubicBezTo>
                <a:lnTo>
                  <a:pt x="5614" y="4653"/>
                </a:lnTo>
                <a:lnTo>
                  <a:pt x="5852" y="4519"/>
                </a:lnTo>
                <a:lnTo>
                  <a:pt x="5899" y="4565"/>
                </a:lnTo>
                <a:cubicBezTo>
                  <a:pt x="6045" y="4470"/>
                  <a:pt x="6200" y="4386"/>
                  <a:pt x="6360" y="4323"/>
                </a:cubicBezTo>
                <a:lnTo>
                  <a:pt x="6360" y="4240"/>
                </a:lnTo>
                <a:lnTo>
                  <a:pt x="6432" y="4240"/>
                </a:lnTo>
                <a:lnTo>
                  <a:pt x="6398" y="4173"/>
                </a:lnTo>
                <a:cubicBezTo>
                  <a:pt x="6664" y="4082"/>
                  <a:pt x="6758" y="3837"/>
                  <a:pt x="7064" y="3807"/>
                </a:cubicBezTo>
                <a:lnTo>
                  <a:pt x="7031" y="3905"/>
                </a:lnTo>
                <a:lnTo>
                  <a:pt x="7078" y="4003"/>
                </a:lnTo>
                <a:cubicBezTo>
                  <a:pt x="7165" y="4014"/>
                  <a:pt x="7253" y="3977"/>
                  <a:pt x="7311" y="3905"/>
                </a:cubicBezTo>
                <a:lnTo>
                  <a:pt x="7263" y="3807"/>
                </a:lnTo>
                <a:lnTo>
                  <a:pt x="7154" y="3895"/>
                </a:lnTo>
                <a:cubicBezTo>
                  <a:pt x="7132" y="3845"/>
                  <a:pt x="7115" y="3807"/>
                  <a:pt x="7102" y="3776"/>
                </a:cubicBezTo>
                <a:cubicBezTo>
                  <a:pt x="7997" y="3530"/>
                  <a:pt x="8880" y="3015"/>
                  <a:pt x="9778" y="2672"/>
                </a:cubicBezTo>
                <a:cubicBezTo>
                  <a:pt x="9778" y="2674"/>
                  <a:pt x="9778" y="2679"/>
                  <a:pt x="9778" y="2688"/>
                </a:cubicBezTo>
                <a:lnTo>
                  <a:pt x="9783" y="2688"/>
                </a:lnTo>
                <a:lnTo>
                  <a:pt x="9783" y="2667"/>
                </a:lnTo>
                <a:cubicBezTo>
                  <a:pt x="9802" y="2655"/>
                  <a:pt x="9826" y="2646"/>
                  <a:pt x="9849" y="2646"/>
                </a:cubicBezTo>
                <a:lnTo>
                  <a:pt x="9849" y="2672"/>
                </a:lnTo>
                <a:lnTo>
                  <a:pt x="9783" y="2688"/>
                </a:lnTo>
                <a:lnTo>
                  <a:pt x="9783" y="2724"/>
                </a:lnTo>
                <a:cubicBezTo>
                  <a:pt x="10088" y="2692"/>
                  <a:pt x="10360" y="2472"/>
                  <a:pt x="10648" y="2363"/>
                </a:cubicBezTo>
                <a:cubicBezTo>
                  <a:pt x="10687" y="2459"/>
                  <a:pt x="10687" y="2493"/>
                  <a:pt x="10786" y="2543"/>
                </a:cubicBezTo>
                <a:cubicBezTo>
                  <a:pt x="10775" y="2438"/>
                  <a:pt x="10763" y="2364"/>
                  <a:pt x="10757" y="2301"/>
                </a:cubicBezTo>
                <a:lnTo>
                  <a:pt x="11099" y="2131"/>
                </a:lnTo>
                <a:lnTo>
                  <a:pt x="11128" y="2223"/>
                </a:lnTo>
                <a:lnTo>
                  <a:pt x="11366" y="2141"/>
                </a:lnTo>
                <a:cubicBezTo>
                  <a:pt x="11350" y="2267"/>
                  <a:pt x="11211" y="2256"/>
                  <a:pt x="11147" y="2352"/>
                </a:cubicBezTo>
                <a:lnTo>
                  <a:pt x="11361" y="2440"/>
                </a:lnTo>
                <a:lnTo>
                  <a:pt x="11185" y="2548"/>
                </a:lnTo>
                <a:cubicBezTo>
                  <a:pt x="11233" y="2602"/>
                  <a:pt x="11161" y="2720"/>
                  <a:pt x="11175" y="2811"/>
                </a:cubicBezTo>
                <a:lnTo>
                  <a:pt x="11114" y="2791"/>
                </a:lnTo>
                <a:cubicBezTo>
                  <a:pt x="11108" y="2723"/>
                  <a:pt x="11106" y="2663"/>
                  <a:pt x="11099" y="2584"/>
                </a:cubicBezTo>
                <a:lnTo>
                  <a:pt x="11019" y="2636"/>
                </a:lnTo>
                <a:lnTo>
                  <a:pt x="10876" y="2554"/>
                </a:lnTo>
                <a:lnTo>
                  <a:pt x="10743" y="2621"/>
                </a:lnTo>
                <a:cubicBezTo>
                  <a:pt x="10719" y="2732"/>
                  <a:pt x="10854" y="2742"/>
                  <a:pt x="10838" y="2848"/>
                </a:cubicBezTo>
                <a:lnTo>
                  <a:pt x="10643" y="2935"/>
                </a:lnTo>
                <a:cubicBezTo>
                  <a:pt x="10628" y="2970"/>
                  <a:pt x="10613" y="2997"/>
                  <a:pt x="10605" y="3018"/>
                </a:cubicBezTo>
                <a:lnTo>
                  <a:pt x="10657" y="3193"/>
                </a:lnTo>
                <a:cubicBezTo>
                  <a:pt x="10627" y="3172"/>
                  <a:pt x="10579" y="3229"/>
                  <a:pt x="10562" y="3167"/>
                </a:cubicBezTo>
                <a:cubicBezTo>
                  <a:pt x="10561" y="3163"/>
                  <a:pt x="10558" y="3167"/>
                  <a:pt x="10557" y="3162"/>
                </a:cubicBezTo>
                <a:lnTo>
                  <a:pt x="10448" y="3162"/>
                </a:lnTo>
                <a:cubicBezTo>
                  <a:pt x="10445" y="3189"/>
                  <a:pt x="10450" y="3215"/>
                  <a:pt x="10462" y="3240"/>
                </a:cubicBezTo>
                <a:cubicBezTo>
                  <a:pt x="10459" y="3239"/>
                  <a:pt x="10457" y="3245"/>
                  <a:pt x="10453" y="3245"/>
                </a:cubicBezTo>
                <a:cubicBezTo>
                  <a:pt x="10466" y="3267"/>
                  <a:pt x="10477" y="3295"/>
                  <a:pt x="10477" y="3322"/>
                </a:cubicBezTo>
                <a:lnTo>
                  <a:pt x="10453" y="3322"/>
                </a:lnTo>
                <a:lnTo>
                  <a:pt x="10439" y="3245"/>
                </a:lnTo>
                <a:cubicBezTo>
                  <a:pt x="10336" y="3246"/>
                  <a:pt x="10254" y="3304"/>
                  <a:pt x="10149" y="3332"/>
                </a:cubicBezTo>
                <a:lnTo>
                  <a:pt x="10177" y="3162"/>
                </a:lnTo>
                <a:lnTo>
                  <a:pt x="10035" y="3162"/>
                </a:lnTo>
                <a:cubicBezTo>
                  <a:pt x="9927" y="3076"/>
                  <a:pt x="9860" y="2879"/>
                  <a:pt x="9745" y="2894"/>
                </a:cubicBezTo>
                <a:lnTo>
                  <a:pt x="9968" y="3198"/>
                </a:lnTo>
                <a:cubicBezTo>
                  <a:pt x="9962" y="3229"/>
                  <a:pt x="9952" y="3277"/>
                  <a:pt x="9940" y="3338"/>
                </a:cubicBezTo>
                <a:lnTo>
                  <a:pt x="10030" y="3286"/>
                </a:lnTo>
                <a:lnTo>
                  <a:pt x="10082" y="3343"/>
                </a:lnTo>
                <a:lnTo>
                  <a:pt x="9992" y="3389"/>
                </a:lnTo>
                <a:cubicBezTo>
                  <a:pt x="9953" y="3378"/>
                  <a:pt x="9923" y="3347"/>
                  <a:pt x="9897" y="3384"/>
                </a:cubicBezTo>
                <a:lnTo>
                  <a:pt x="9925" y="3420"/>
                </a:lnTo>
                <a:lnTo>
                  <a:pt x="9488" y="3606"/>
                </a:lnTo>
                <a:lnTo>
                  <a:pt x="9364" y="3513"/>
                </a:lnTo>
                <a:lnTo>
                  <a:pt x="9326" y="3606"/>
                </a:lnTo>
                <a:lnTo>
                  <a:pt x="9293" y="3575"/>
                </a:lnTo>
                <a:lnTo>
                  <a:pt x="9208" y="3621"/>
                </a:lnTo>
                <a:lnTo>
                  <a:pt x="9170" y="3719"/>
                </a:lnTo>
                <a:cubicBezTo>
                  <a:pt x="9139" y="3637"/>
                  <a:pt x="9124" y="3582"/>
                  <a:pt x="9103" y="3523"/>
                </a:cubicBezTo>
                <a:cubicBezTo>
                  <a:pt x="9067" y="3591"/>
                  <a:pt x="9123" y="3698"/>
                  <a:pt x="9027" y="3730"/>
                </a:cubicBezTo>
                <a:lnTo>
                  <a:pt x="8998" y="3699"/>
                </a:lnTo>
                <a:lnTo>
                  <a:pt x="8932" y="3740"/>
                </a:lnTo>
                <a:lnTo>
                  <a:pt x="8861" y="3688"/>
                </a:lnTo>
                <a:lnTo>
                  <a:pt x="8775" y="3740"/>
                </a:lnTo>
                <a:lnTo>
                  <a:pt x="8737" y="3652"/>
                </a:lnTo>
                <a:lnTo>
                  <a:pt x="8713" y="3652"/>
                </a:lnTo>
                <a:cubicBezTo>
                  <a:pt x="8721" y="3701"/>
                  <a:pt x="8734" y="3751"/>
                  <a:pt x="8742" y="3802"/>
                </a:cubicBezTo>
                <a:lnTo>
                  <a:pt x="8699" y="3848"/>
                </a:lnTo>
                <a:lnTo>
                  <a:pt x="8661" y="3812"/>
                </a:lnTo>
                <a:cubicBezTo>
                  <a:pt x="8631" y="3912"/>
                  <a:pt x="8543" y="3972"/>
                  <a:pt x="8447" y="3962"/>
                </a:cubicBezTo>
                <a:lnTo>
                  <a:pt x="8495" y="3905"/>
                </a:lnTo>
                <a:cubicBezTo>
                  <a:pt x="8477" y="3885"/>
                  <a:pt x="8461" y="3867"/>
                  <a:pt x="8438" y="3843"/>
                </a:cubicBezTo>
                <a:lnTo>
                  <a:pt x="8290" y="4085"/>
                </a:lnTo>
                <a:cubicBezTo>
                  <a:pt x="8193" y="4104"/>
                  <a:pt x="8084" y="4070"/>
                  <a:pt x="7948" y="4106"/>
                </a:cubicBezTo>
                <a:cubicBezTo>
                  <a:pt x="8100" y="4164"/>
                  <a:pt x="8253" y="4105"/>
                  <a:pt x="8338" y="4220"/>
                </a:cubicBezTo>
                <a:cubicBezTo>
                  <a:pt x="8190" y="4396"/>
                  <a:pt x="7983" y="4447"/>
                  <a:pt x="7805" y="4560"/>
                </a:cubicBezTo>
                <a:lnTo>
                  <a:pt x="7805" y="4550"/>
                </a:lnTo>
                <a:lnTo>
                  <a:pt x="7729" y="4524"/>
                </a:lnTo>
                <a:lnTo>
                  <a:pt x="7705" y="4606"/>
                </a:lnTo>
                <a:cubicBezTo>
                  <a:pt x="7580" y="4596"/>
                  <a:pt x="7485" y="4679"/>
                  <a:pt x="7378" y="4720"/>
                </a:cubicBezTo>
                <a:cubicBezTo>
                  <a:pt x="7335" y="4735"/>
                  <a:pt x="7537" y="4817"/>
                  <a:pt x="7492" y="4838"/>
                </a:cubicBezTo>
                <a:lnTo>
                  <a:pt x="7325" y="4838"/>
                </a:lnTo>
                <a:cubicBezTo>
                  <a:pt x="7334" y="4774"/>
                  <a:pt x="7359" y="4760"/>
                  <a:pt x="7382" y="4761"/>
                </a:cubicBezTo>
                <a:cubicBezTo>
                  <a:pt x="7322" y="4764"/>
                  <a:pt x="7269" y="4766"/>
                  <a:pt x="7244" y="4766"/>
                </a:cubicBezTo>
                <a:cubicBezTo>
                  <a:pt x="7233" y="4731"/>
                  <a:pt x="7228" y="4707"/>
                  <a:pt x="7216" y="4668"/>
                </a:cubicBezTo>
                <a:cubicBezTo>
                  <a:pt x="7155" y="5005"/>
                  <a:pt x="7054" y="4681"/>
                  <a:pt x="6812" y="5132"/>
                </a:cubicBezTo>
                <a:lnTo>
                  <a:pt x="6712" y="5122"/>
                </a:lnTo>
                <a:lnTo>
                  <a:pt x="6760" y="5065"/>
                </a:lnTo>
                <a:lnTo>
                  <a:pt x="6707" y="5009"/>
                </a:lnTo>
                <a:cubicBezTo>
                  <a:pt x="6663" y="5074"/>
                  <a:pt x="6605" y="5132"/>
                  <a:pt x="6541" y="5174"/>
                </a:cubicBezTo>
                <a:lnTo>
                  <a:pt x="6836" y="5174"/>
                </a:lnTo>
                <a:lnTo>
                  <a:pt x="6836" y="5199"/>
                </a:lnTo>
                <a:lnTo>
                  <a:pt x="6593" y="5199"/>
                </a:lnTo>
                <a:cubicBezTo>
                  <a:pt x="6550" y="5310"/>
                  <a:pt x="6521" y="5420"/>
                  <a:pt x="6403" y="5457"/>
                </a:cubicBezTo>
                <a:cubicBezTo>
                  <a:pt x="6395" y="5397"/>
                  <a:pt x="6390" y="5342"/>
                  <a:pt x="6384" y="5292"/>
                </a:cubicBezTo>
                <a:cubicBezTo>
                  <a:pt x="6292" y="5339"/>
                  <a:pt x="6206" y="5402"/>
                  <a:pt x="6137" y="5483"/>
                </a:cubicBezTo>
                <a:lnTo>
                  <a:pt x="6132" y="5447"/>
                </a:lnTo>
                <a:lnTo>
                  <a:pt x="6056" y="5463"/>
                </a:lnTo>
                <a:lnTo>
                  <a:pt x="6070" y="5483"/>
                </a:lnTo>
                <a:lnTo>
                  <a:pt x="6132" y="5483"/>
                </a:lnTo>
                <a:lnTo>
                  <a:pt x="6009" y="5607"/>
                </a:lnTo>
                <a:lnTo>
                  <a:pt x="5947" y="5555"/>
                </a:lnTo>
                <a:lnTo>
                  <a:pt x="5871" y="5628"/>
                </a:lnTo>
                <a:lnTo>
                  <a:pt x="5742" y="5602"/>
                </a:lnTo>
                <a:cubicBezTo>
                  <a:pt x="5732" y="5636"/>
                  <a:pt x="5725" y="5660"/>
                  <a:pt x="5714" y="5700"/>
                </a:cubicBezTo>
                <a:lnTo>
                  <a:pt x="5638" y="5653"/>
                </a:lnTo>
                <a:lnTo>
                  <a:pt x="5538" y="5715"/>
                </a:lnTo>
                <a:cubicBezTo>
                  <a:pt x="5555" y="5749"/>
                  <a:pt x="5564" y="5775"/>
                  <a:pt x="5581" y="5813"/>
                </a:cubicBezTo>
                <a:lnTo>
                  <a:pt x="5462" y="5803"/>
                </a:lnTo>
                <a:lnTo>
                  <a:pt x="5524" y="5731"/>
                </a:lnTo>
                <a:cubicBezTo>
                  <a:pt x="5448" y="5743"/>
                  <a:pt x="5371" y="5719"/>
                  <a:pt x="5310" y="5669"/>
                </a:cubicBezTo>
                <a:lnTo>
                  <a:pt x="5362" y="5818"/>
                </a:lnTo>
                <a:lnTo>
                  <a:pt x="5181" y="5772"/>
                </a:lnTo>
                <a:cubicBezTo>
                  <a:pt x="5105" y="5949"/>
                  <a:pt x="4912" y="5954"/>
                  <a:pt x="4796" y="6087"/>
                </a:cubicBezTo>
                <a:lnTo>
                  <a:pt x="4763" y="6056"/>
                </a:lnTo>
                <a:lnTo>
                  <a:pt x="4659" y="6112"/>
                </a:lnTo>
                <a:lnTo>
                  <a:pt x="4687" y="6216"/>
                </a:lnTo>
                <a:cubicBezTo>
                  <a:pt x="4661" y="6255"/>
                  <a:pt x="4630" y="6297"/>
                  <a:pt x="4616" y="6319"/>
                </a:cubicBezTo>
                <a:lnTo>
                  <a:pt x="4416" y="6283"/>
                </a:lnTo>
                <a:cubicBezTo>
                  <a:pt x="4410" y="6365"/>
                  <a:pt x="4405" y="6426"/>
                  <a:pt x="4397" y="6525"/>
                </a:cubicBezTo>
                <a:lnTo>
                  <a:pt x="4316" y="6422"/>
                </a:lnTo>
                <a:lnTo>
                  <a:pt x="4079" y="6510"/>
                </a:lnTo>
                <a:cubicBezTo>
                  <a:pt x="4079" y="6547"/>
                  <a:pt x="4076" y="6580"/>
                  <a:pt x="4074" y="6608"/>
                </a:cubicBezTo>
                <a:cubicBezTo>
                  <a:pt x="4009" y="6608"/>
                  <a:pt x="3950" y="6626"/>
                  <a:pt x="3931" y="6597"/>
                </a:cubicBezTo>
                <a:lnTo>
                  <a:pt x="3855" y="6680"/>
                </a:lnTo>
                <a:lnTo>
                  <a:pt x="4031" y="6695"/>
                </a:lnTo>
                <a:cubicBezTo>
                  <a:pt x="3875" y="6867"/>
                  <a:pt x="3652" y="6845"/>
                  <a:pt x="3537" y="7010"/>
                </a:cubicBezTo>
                <a:lnTo>
                  <a:pt x="3427" y="6963"/>
                </a:lnTo>
                <a:lnTo>
                  <a:pt x="3385" y="7159"/>
                </a:lnTo>
                <a:lnTo>
                  <a:pt x="3152" y="7386"/>
                </a:lnTo>
                <a:lnTo>
                  <a:pt x="3456" y="7639"/>
                </a:lnTo>
                <a:cubicBezTo>
                  <a:pt x="3426" y="7710"/>
                  <a:pt x="3397" y="7780"/>
                  <a:pt x="3361" y="7866"/>
                </a:cubicBezTo>
                <a:cubicBezTo>
                  <a:pt x="3282" y="7800"/>
                  <a:pt x="3210" y="7765"/>
                  <a:pt x="3157" y="7876"/>
                </a:cubicBezTo>
                <a:lnTo>
                  <a:pt x="3256" y="7995"/>
                </a:lnTo>
                <a:lnTo>
                  <a:pt x="3166" y="8036"/>
                </a:lnTo>
                <a:cubicBezTo>
                  <a:pt x="3117" y="7970"/>
                  <a:pt x="3065" y="8011"/>
                  <a:pt x="3004" y="8036"/>
                </a:cubicBezTo>
                <a:lnTo>
                  <a:pt x="2943" y="7866"/>
                </a:lnTo>
                <a:cubicBezTo>
                  <a:pt x="2916" y="7907"/>
                  <a:pt x="2898" y="7940"/>
                  <a:pt x="2890" y="7954"/>
                </a:cubicBezTo>
                <a:lnTo>
                  <a:pt x="2634" y="7913"/>
                </a:lnTo>
                <a:lnTo>
                  <a:pt x="2634" y="8093"/>
                </a:lnTo>
                <a:lnTo>
                  <a:pt x="2572" y="8036"/>
                </a:lnTo>
                <a:lnTo>
                  <a:pt x="2410" y="8124"/>
                </a:lnTo>
                <a:lnTo>
                  <a:pt x="2315" y="8315"/>
                </a:lnTo>
                <a:lnTo>
                  <a:pt x="2348" y="8439"/>
                </a:lnTo>
                <a:lnTo>
                  <a:pt x="2206" y="8609"/>
                </a:lnTo>
                <a:cubicBezTo>
                  <a:pt x="2127" y="8583"/>
                  <a:pt x="2066" y="8482"/>
                  <a:pt x="1949" y="8552"/>
                </a:cubicBezTo>
                <a:lnTo>
                  <a:pt x="2201" y="8805"/>
                </a:lnTo>
                <a:lnTo>
                  <a:pt x="2268" y="8743"/>
                </a:lnTo>
                <a:lnTo>
                  <a:pt x="2230" y="8686"/>
                </a:lnTo>
                <a:lnTo>
                  <a:pt x="2291" y="8681"/>
                </a:lnTo>
                <a:cubicBezTo>
                  <a:pt x="2310" y="8755"/>
                  <a:pt x="2323" y="8822"/>
                  <a:pt x="2253" y="8872"/>
                </a:cubicBezTo>
                <a:lnTo>
                  <a:pt x="1973" y="8872"/>
                </a:lnTo>
                <a:lnTo>
                  <a:pt x="1921" y="8712"/>
                </a:lnTo>
                <a:lnTo>
                  <a:pt x="1759" y="8712"/>
                </a:lnTo>
                <a:cubicBezTo>
                  <a:pt x="1734" y="8628"/>
                  <a:pt x="1622" y="8651"/>
                  <a:pt x="1607" y="8557"/>
                </a:cubicBezTo>
                <a:lnTo>
                  <a:pt x="1712" y="8557"/>
                </a:lnTo>
                <a:lnTo>
                  <a:pt x="1712" y="8403"/>
                </a:lnTo>
                <a:cubicBezTo>
                  <a:pt x="1598" y="8412"/>
                  <a:pt x="1596" y="8415"/>
                  <a:pt x="1569" y="8521"/>
                </a:cubicBezTo>
                <a:lnTo>
                  <a:pt x="1217" y="8310"/>
                </a:lnTo>
                <a:lnTo>
                  <a:pt x="1269" y="8423"/>
                </a:lnTo>
                <a:lnTo>
                  <a:pt x="1013" y="8568"/>
                </a:lnTo>
                <a:cubicBezTo>
                  <a:pt x="1065" y="8646"/>
                  <a:pt x="1086" y="8742"/>
                  <a:pt x="1184" y="8758"/>
                </a:cubicBezTo>
                <a:lnTo>
                  <a:pt x="1250" y="8609"/>
                </a:lnTo>
                <a:lnTo>
                  <a:pt x="1317" y="8578"/>
                </a:lnTo>
                <a:cubicBezTo>
                  <a:pt x="1285" y="8544"/>
                  <a:pt x="1262" y="8525"/>
                  <a:pt x="1241" y="8501"/>
                </a:cubicBezTo>
                <a:lnTo>
                  <a:pt x="1279" y="8444"/>
                </a:lnTo>
                <a:cubicBezTo>
                  <a:pt x="1420" y="8515"/>
                  <a:pt x="1703" y="8686"/>
                  <a:pt x="1754" y="8841"/>
                </a:cubicBezTo>
                <a:lnTo>
                  <a:pt x="1645" y="8841"/>
                </a:lnTo>
                <a:cubicBezTo>
                  <a:pt x="1704" y="8901"/>
                  <a:pt x="1759" y="8968"/>
                  <a:pt x="1830" y="8898"/>
                </a:cubicBezTo>
                <a:lnTo>
                  <a:pt x="1944" y="8985"/>
                </a:lnTo>
                <a:lnTo>
                  <a:pt x="1892" y="9109"/>
                </a:lnTo>
                <a:lnTo>
                  <a:pt x="1735" y="9161"/>
                </a:lnTo>
                <a:cubicBezTo>
                  <a:pt x="1688" y="9084"/>
                  <a:pt x="1616" y="9135"/>
                  <a:pt x="1555" y="9119"/>
                </a:cubicBezTo>
                <a:cubicBezTo>
                  <a:pt x="1485" y="9198"/>
                  <a:pt x="1389" y="9243"/>
                  <a:pt x="1288" y="9243"/>
                </a:cubicBezTo>
                <a:lnTo>
                  <a:pt x="1255" y="9145"/>
                </a:lnTo>
                <a:lnTo>
                  <a:pt x="1027" y="9192"/>
                </a:lnTo>
                <a:lnTo>
                  <a:pt x="960" y="9119"/>
                </a:lnTo>
                <a:cubicBezTo>
                  <a:pt x="914" y="9165"/>
                  <a:pt x="843" y="9186"/>
                  <a:pt x="842" y="9290"/>
                </a:cubicBezTo>
                <a:cubicBezTo>
                  <a:pt x="1004" y="9338"/>
                  <a:pt x="1174" y="9351"/>
                  <a:pt x="1341" y="9326"/>
                </a:cubicBezTo>
                <a:lnTo>
                  <a:pt x="1298" y="9450"/>
                </a:lnTo>
                <a:lnTo>
                  <a:pt x="1488" y="9408"/>
                </a:lnTo>
                <a:lnTo>
                  <a:pt x="1555" y="9444"/>
                </a:lnTo>
                <a:lnTo>
                  <a:pt x="1517" y="9609"/>
                </a:lnTo>
                <a:cubicBezTo>
                  <a:pt x="1251" y="9868"/>
                  <a:pt x="866" y="9829"/>
                  <a:pt x="552" y="9976"/>
                </a:cubicBezTo>
                <a:lnTo>
                  <a:pt x="556" y="10001"/>
                </a:lnTo>
                <a:lnTo>
                  <a:pt x="395" y="10001"/>
                </a:lnTo>
                <a:lnTo>
                  <a:pt x="343" y="10120"/>
                </a:lnTo>
                <a:cubicBezTo>
                  <a:pt x="671" y="10095"/>
                  <a:pt x="955" y="9830"/>
                  <a:pt x="1298" y="9883"/>
                </a:cubicBezTo>
                <a:lnTo>
                  <a:pt x="1350" y="9991"/>
                </a:lnTo>
                <a:cubicBezTo>
                  <a:pt x="1066" y="10157"/>
                  <a:pt x="702" y="10138"/>
                  <a:pt x="442" y="10363"/>
                </a:cubicBezTo>
                <a:lnTo>
                  <a:pt x="594" y="10326"/>
                </a:lnTo>
                <a:lnTo>
                  <a:pt x="647" y="10352"/>
                </a:lnTo>
                <a:lnTo>
                  <a:pt x="666" y="10275"/>
                </a:lnTo>
                <a:cubicBezTo>
                  <a:pt x="791" y="10304"/>
                  <a:pt x="921" y="10263"/>
                  <a:pt x="1008" y="10161"/>
                </a:cubicBezTo>
                <a:cubicBezTo>
                  <a:pt x="1173" y="10161"/>
                  <a:pt x="1321" y="10062"/>
                  <a:pt x="1488" y="10074"/>
                </a:cubicBezTo>
                <a:lnTo>
                  <a:pt x="1593" y="9960"/>
                </a:lnTo>
                <a:lnTo>
                  <a:pt x="1664" y="9960"/>
                </a:lnTo>
                <a:cubicBezTo>
                  <a:pt x="1692" y="10001"/>
                  <a:pt x="1754" y="10021"/>
                  <a:pt x="1764" y="10120"/>
                </a:cubicBezTo>
                <a:lnTo>
                  <a:pt x="1635" y="10079"/>
                </a:lnTo>
                <a:lnTo>
                  <a:pt x="1588" y="10115"/>
                </a:lnTo>
                <a:lnTo>
                  <a:pt x="1545" y="10074"/>
                </a:lnTo>
                <a:cubicBezTo>
                  <a:pt x="1487" y="10154"/>
                  <a:pt x="1513" y="10239"/>
                  <a:pt x="1464" y="10316"/>
                </a:cubicBezTo>
                <a:lnTo>
                  <a:pt x="1697" y="10270"/>
                </a:lnTo>
                <a:lnTo>
                  <a:pt x="1612" y="10383"/>
                </a:lnTo>
                <a:cubicBezTo>
                  <a:pt x="1716" y="10363"/>
                  <a:pt x="1820" y="10358"/>
                  <a:pt x="1925" y="10368"/>
                </a:cubicBezTo>
                <a:lnTo>
                  <a:pt x="1830" y="10512"/>
                </a:lnTo>
                <a:lnTo>
                  <a:pt x="1921" y="10512"/>
                </a:lnTo>
                <a:lnTo>
                  <a:pt x="2030" y="10646"/>
                </a:lnTo>
                <a:cubicBezTo>
                  <a:pt x="2073" y="10604"/>
                  <a:pt x="2108" y="10569"/>
                  <a:pt x="2116" y="10517"/>
                </a:cubicBezTo>
                <a:cubicBezTo>
                  <a:pt x="2103" y="10469"/>
                  <a:pt x="2310" y="10456"/>
                  <a:pt x="2334" y="10517"/>
                </a:cubicBezTo>
                <a:cubicBezTo>
                  <a:pt x="2412" y="10488"/>
                  <a:pt x="2439" y="10580"/>
                  <a:pt x="2491" y="10600"/>
                </a:cubicBezTo>
                <a:lnTo>
                  <a:pt x="2553" y="10559"/>
                </a:lnTo>
                <a:cubicBezTo>
                  <a:pt x="2613" y="10613"/>
                  <a:pt x="2517" y="10663"/>
                  <a:pt x="2553" y="10729"/>
                </a:cubicBezTo>
                <a:cubicBezTo>
                  <a:pt x="2581" y="10776"/>
                  <a:pt x="2570" y="10852"/>
                  <a:pt x="2577" y="10914"/>
                </a:cubicBezTo>
                <a:lnTo>
                  <a:pt x="2596" y="10914"/>
                </a:lnTo>
                <a:cubicBezTo>
                  <a:pt x="2602" y="10861"/>
                  <a:pt x="2607" y="10808"/>
                  <a:pt x="2615" y="10734"/>
                </a:cubicBezTo>
                <a:cubicBezTo>
                  <a:pt x="2711" y="10759"/>
                  <a:pt x="2736" y="10830"/>
                  <a:pt x="2829" y="10837"/>
                </a:cubicBezTo>
                <a:cubicBezTo>
                  <a:pt x="2759" y="10741"/>
                  <a:pt x="2770" y="10671"/>
                  <a:pt x="2862" y="10620"/>
                </a:cubicBezTo>
                <a:lnTo>
                  <a:pt x="2819" y="10559"/>
                </a:lnTo>
                <a:lnTo>
                  <a:pt x="2938" y="10559"/>
                </a:lnTo>
                <a:cubicBezTo>
                  <a:pt x="2915" y="10663"/>
                  <a:pt x="2913" y="10770"/>
                  <a:pt x="2829" y="10837"/>
                </a:cubicBezTo>
                <a:cubicBezTo>
                  <a:pt x="2836" y="10878"/>
                  <a:pt x="2850" y="10916"/>
                  <a:pt x="2862" y="10956"/>
                </a:cubicBezTo>
                <a:cubicBezTo>
                  <a:pt x="2836" y="11009"/>
                  <a:pt x="2823" y="11076"/>
                  <a:pt x="2733" y="11090"/>
                </a:cubicBezTo>
                <a:lnTo>
                  <a:pt x="2857" y="11172"/>
                </a:lnTo>
                <a:lnTo>
                  <a:pt x="2829" y="11214"/>
                </a:lnTo>
                <a:lnTo>
                  <a:pt x="2881" y="11270"/>
                </a:lnTo>
                <a:cubicBezTo>
                  <a:pt x="2926" y="11229"/>
                  <a:pt x="2964" y="11158"/>
                  <a:pt x="3042" y="11208"/>
                </a:cubicBezTo>
                <a:lnTo>
                  <a:pt x="2900" y="11394"/>
                </a:lnTo>
                <a:lnTo>
                  <a:pt x="3066" y="11440"/>
                </a:lnTo>
                <a:cubicBezTo>
                  <a:pt x="3059" y="11490"/>
                  <a:pt x="3050" y="11539"/>
                  <a:pt x="3038" y="11616"/>
                </a:cubicBezTo>
                <a:lnTo>
                  <a:pt x="3157" y="11538"/>
                </a:lnTo>
                <a:lnTo>
                  <a:pt x="3114" y="11482"/>
                </a:lnTo>
                <a:cubicBezTo>
                  <a:pt x="3133" y="11438"/>
                  <a:pt x="3153" y="11396"/>
                  <a:pt x="3171" y="11358"/>
                </a:cubicBezTo>
                <a:lnTo>
                  <a:pt x="3266" y="11410"/>
                </a:lnTo>
                <a:cubicBezTo>
                  <a:pt x="3241" y="11513"/>
                  <a:pt x="3198" y="11611"/>
                  <a:pt x="3142" y="11698"/>
                </a:cubicBezTo>
                <a:cubicBezTo>
                  <a:pt x="3425" y="11662"/>
                  <a:pt x="3589" y="11337"/>
                  <a:pt x="3855" y="11332"/>
                </a:cubicBezTo>
                <a:cubicBezTo>
                  <a:pt x="3855" y="11346"/>
                  <a:pt x="3855" y="11361"/>
                  <a:pt x="3855" y="11389"/>
                </a:cubicBezTo>
                <a:cubicBezTo>
                  <a:pt x="3728" y="11372"/>
                  <a:pt x="3657" y="11471"/>
                  <a:pt x="3580" y="11554"/>
                </a:cubicBezTo>
                <a:lnTo>
                  <a:pt x="3504" y="11554"/>
                </a:lnTo>
                <a:cubicBezTo>
                  <a:pt x="3488" y="11594"/>
                  <a:pt x="3471" y="11630"/>
                  <a:pt x="3456" y="11667"/>
                </a:cubicBezTo>
                <a:cubicBezTo>
                  <a:pt x="3676" y="11667"/>
                  <a:pt x="3803" y="11408"/>
                  <a:pt x="4036" y="11425"/>
                </a:cubicBezTo>
                <a:cubicBezTo>
                  <a:pt x="4036" y="11389"/>
                  <a:pt x="4042" y="11356"/>
                  <a:pt x="4045" y="11327"/>
                </a:cubicBezTo>
                <a:cubicBezTo>
                  <a:pt x="4194" y="11270"/>
                  <a:pt x="4309" y="11144"/>
                  <a:pt x="4478" y="11147"/>
                </a:cubicBezTo>
                <a:lnTo>
                  <a:pt x="4411" y="11002"/>
                </a:lnTo>
                <a:lnTo>
                  <a:pt x="4511" y="11002"/>
                </a:lnTo>
                <a:cubicBezTo>
                  <a:pt x="4517" y="11044"/>
                  <a:pt x="4523" y="11079"/>
                  <a:pt x="4526" y="11100"/>
                </a:cubicBezTo>
                <a:cubicBezTo>
                  <a:pt x="4640" y="11050"/>
                  <a:pt x="4764" y="11055"/>
                  <a:pt x="4839" y="10945"/>
                </a:cubicBezTo>
                <a:cubicBezTo>
                  <a:pt x="4860" y="10916"/>
                  <a:pt x="4890" y="10896"/>
                  <a:pt x="4920" y="10878"/>
                </a:cubicBezTo>
                <a:cubicBezTo>
                  <a:pt x="4920" y="10905"/>
                  <a:pt x="4919" y="10923"/>
                  <a:pt x="4925" y="10951"/>
                </a:cubicBezTo>
                <a:lnTo>
                  <a:pt x="4849" y="10956"/>
                </a:lnTo>
                <a:lnTo>
                  <a:pt x="4839" y="10945"/>
                </a:lnTo>
                <a:cubicBezTo>
                  <a:pt x="4846" y="10974"/>
                  <a:pt x="4850" y="11004"/>
                  <a:pt x="4849" y="11033"/>
                </a:cubicBezTo>
                <a:cubicBezTo>
                  <a:pt x="5015" y="11033"/>
                  <a:pt x="4908" y="10839"/>
                  <a:pt x="5124" y="10878"/>
                </a:cubicBezTo>
                <a:cubicBezTo>
                  <a:pt x="5193" y="10798"/>
                  <a:pt x="5290" y="10751"/>
                  <a:pt x="5391" y="10749"/>
                </a:cubicBezTo>
                <a:lnTo>
                  <a:pt x="5405" y="10693"/>
                </a:lnTo>
                <a:lnTo>
                  <a:pt x="5614" y="10626"/>
                </a:lnTo>
                <a:cubicBezTo>
                  <a:pt x="5638" y="10495"/>
                  <a:pt x="5636" y="10491"/>
                  <a:pt x="5790" y="10476"/>
                </a:cubicBezTo>
                <a:cubicBezTo>
                  <a:pt x="5790" y="10486"/>
                  <a:pt x="5807" y="10525"/>
                  <a:pt x="5818" y="10564"/>
                </a:cubicBezTo>
                <a:lnTo>
                  <a:pt x="5899" y="10471"/>
                </a:lnTo>
                <a:cubicBezTo>
                  <a:pt x="5925" y="10511"/>
                  <a:pt x="5947" y="10552"/>
                  <a:pt x="5971" y="10589"/>
                </a:cubicBezTo>
                <a:lnTo>
                  <a:pt x="6042" y="10522"/>
                </a:lnTo>
                <a:lnTo>
                  <a:pt x="5928" y="10409"/>
                </a:lnTo>
                <a:cubicBezTo>
                  <a:pt x="5938" y="10388"/>
                  <a:pt x="5958" y="10354"/>
                  <a:pt x="5975" y="10316"/>
                </a:cubicBezTo>
                <a:lnTo>
                  <a:pt x="6047" y="10445"/>
                </a:lnTo>
                <a:lnTo>
                  <a:pt x="6165" y="10393"/>
                </a:lnTo>
                <a:cubicBezTo>
                  <a:pt x="6165" y="10475"/>
                  <a:pt x="6171" y="10538"/>
                  <a:pt x="6175" y="10595"/>
                </a:cubicBezTo>
                <a:lnTo>
                  <a:pt x="6275" y="10620"/>
                </a:lnTo>
                <a:lnTo>
                  <a:pt x="6080" y="10713"/>
                </a:lnTo>
                <a:cubicBezTo>
                  <a:pt x="6130" y="10789"/>
                  <a:pt x="6186" y="10750"/>
                  <a:pt x="6232" y="10755"/>
                </a:cubicBezTo>
                <a:cubicBezTo>
                  <a:pt x="6310" y="10607"/>
                  <a:pt x="6327" y="10578"/>
                  <a:pt x="6384" y="10657"/>
                </a:cubicBezTo>
                <a:cubicBezTo>
                  <a:pt x="6364" y="10804"/>
                  <a:pt x="6234" y="10812"/>
                  <a:pt x="6156" y="10873"/>
                </a:cubicBezTo>
                <a:lnTo>
                  <a:pt x="6056" y="10837"/>
                </a:lnTo>
                <a:lnTo>
                  <a:pt x="6132" y="11002"/>
                </a:lnTo>
                <a:lnTo>
                  <a:pt x="5961" y="10956"/>
                </a:lnTo>
                <a:cubicBezTo>
                  <a:pt x="6050" y="11016"/>
                  <a:pt x="5993" y="11179"/>
                  <a:pt x="6108" y="11208"/>
                </a:cubicBezTo>
                <a:cubicBezTo>
                  <a:pt x="6156" y="11076"/>
                  <a:pt x="6152" y="11073"/>
                  <a:pt x="6246" y="11012"/>
                </a:cubicBezTo>
                <a:lnTo>
                  <a:pt x="6213" y="10935"/>
                </a:lnTo>
                <a:cubicBezTo>
                  <a:pt x="6279" y="10897"/>
                  <a:pt x="6318" y="10938"/>
                  <a:pt x="6356" y="10987"/>
                </a:cubicBezTo>
                <a:cubicBezTo>
                  <a:pt x="6288" y="11043"/>
                  <a:pt x="6332" y="11119"/>
                  <a:pt x="6318" y="11188"/>
                </a:cubicBezTo>
                <a:lnTo>
                  <a:pt x="6451" y="11291"/>
                </a:lnTo>
                <a:cubicBezTo>
                  <a:pt x="6339" y="11339"/>
                  <a:pt x="6298" y="11438"/>
                  <a:pt x="6184" y="11389"/>
                </a:cubicBezTo>
                <a:lnTo>
                  <a:pt x="6303" y="11260"/>
                </a:lnTo>
                <a:cubicBezTo>
                  <a:pt x="6215" y="11238"/>
                  <a:pt x="6278" y="11165"/>
                  <a:pt x="6156" y="11172"/>
                </a:cubicBezTo>
                <a:cubicBezTo>
                  <a:pt x="6179" y="11220"/>
                  <a:pt x="6192" y="11244"/>
                  <a:pt x="6208" y="11275"/>
                </a:cubicBezTo>
                <a:lnTo>
                  <a:pt x="6099" y="11353"/>
                </a:lnTo>
                <a:lnTo>
                  <a:pt x="6360" y="11590"/>
                </a:lnTo>
                <a:lnTo>
                  <a:pt x="6222" y="11760"/>
                </a:lnTo>
                <a:cubicBezTo>
                  <a:pt x="6311" y="11913"/>
                  <a:pt x="6370" y="12122"/>
                  <a:pt x="6455" y="12281"/>
                </a:cubicBezTo>
                <a:cubicBezTo>
                  <a:pt x="6494" y="12257"/>
                  <a:pt x="6508" y="12169"/>
                  <a:pt x="6588" y="12240"/>
                </a:cubicBezTo>
                <a:cubicBezTo>
                  <a:pt x="6541" y="12298"/>
                  <a:pt x="6504" y="12351"/>
                  <a:pt x="6465" y="12400"/>
                </a:cubicBezTo>
                <a:cubicBezTo>
                  <a:pt x="6497" y="12488"/>
                  <a:pt x="6525" y="12569"/>
                  <a:pt x="6546" y="12627"/>
                </a:cubicBezTo>
                <a:lnTo>
                  <a:pt x="6798" y="12714"/>
                </a:lnTo>
                <a:lnTo>
                  <a:pt x="6641" y="12843"/>
                </a:lnTo>
                <a:cubicBezTo>
                  <a:pt x="6681" y="12911"/>
                  <a:pt x="6698" y="12990"/>
                  <a:pt x="6688" y="13070"/>
                </a:cubicBezTo>
                <a:lnTo>
                  <a:pt x="6855" y="13158"/>
                </a:lnTo>
                <a:lnTo>
                  <a:pt x="6750" y="13241"/>
                </a:lnTo>
                <a:lnTo>
                  <a:pt x="6793" y="13313"/>
                </a:lnTo>
                <a:lnTo>
                  <a:pt x="6655" y="13447"/>
                </a:lnTo>
                <a:lnTo>
                  <a:pt x="6541" y="13447"/>
                </a:lnTo>
                <a:lnTo>
                  <a:pt x="6451" y="13323"/>
                </a:lnTo>
                <a:lnTo>
                  <a:pt x="6346" y="13333"/>
                </a:lnTo>
                <a:cubicBezTo>
                  <a:pt x="6397" y="13466"/>
                  <a:pt x="6529" y="13527"/>
                  <a:pt x="6541" y="13664"/>
                </a:cubicBezTo>
                <a:lnTo>
                  <a:pt x="6508" y="13705"/>
                </a:lnTo>
                <a:lnTo>
                  <a:pt x="6536" y="13746"/>
                </a:lnTo>
                <a:cubicBezTo>
                  <a:pt x="6401" y="13893"/>
                  <a:pt x="6246" y="13723"/>
                  <a:pt x="6123" y="13720"/>
                </a:cubicBezTo>
                <a:cubicBezTo>
                  <a:pt x="6085" y="13657"/>
                  <a:pt x="6077" y="13593"/>
                  <a:pt x="6004" y="13612"/>
                </a:cubicBezTo>
                <a:cubicBezTo>
                  <a:pt x="5958" y="13699"/>
                  <a:pt x="6023" y="13737"/>
                  <a:pt x="6056" y="13803"/>
                </a:cubicBezTo>
                <a:cubicBezTo>
                  <a:pt x="5980" y="13767"/>
                  <a:pt x="5893" y="13769"/>
                  <a:pt x="5818" y="13808"/>
                </a:cubicBezTo>
                <a:lnTo>
                  <a:pt x="5795" y="13736"/>
                </a:lnTo>
                <a:lnTo>
                  <a:pt x="5704" y="13736"/>
                </a:lnTo>
                <a:cubicBezTo>
                  <a:pt x="5695" y="13764"/>
                  <a:pt x="5685" y="13788"/>
                  <a:pt x="5671" y="13834"/>
                </a:cubicBezTo>
                <a:cubicBezTo>
                  <a:pt x="5631" y="13779"/>
                  <a:pt x="5598" y="13733"/>
                  <a:pt x="5571" y="13694"/>
                </a:cubicBezTo>
                <a:lnTo>
                  <a:pt x="5448" y="13694"/>
                </a:lnTo>
                <a:lnTo>
                  <a:pt x="5419" y="13612"/>
                </a:lnTo>
                <a:lnTo>
                  <a:pt x="5357" y="13627"/>
                </a:lnTo>
                <a:lnTo>
                  <a:pt x="5400" y="13679"/>
                </a:lnTo>
                <a:cubicBezTo>
                  <a:pt x="5341" y="13717"/>
                  <a:pt x="5292" y="13774"/>
                  <a:pt x="5258" y="13839"/>
                </a:cubicBezTo>
                <a:cubicBezTo>
                  <a:pt x="5296" y="13886"/>
                  <a:pt x="5326" y="13934"/>
                  <a:pt x="5258" y="13973"/>
                </a:cubicBezTo>
                <a:lnTo>
                  <a:pt x="5243" y="13896"/>
                </a:lnTo>
                <a:lnTo>
                  <a:pt x="5219" y="13896"/>
                </a:lnTo>
                <a:cubicBezTo>
                  <a:pt x="5219" y="13921"/>
                  <a:pt x="5218" y="13948"/>
                  <a:pt x="5224" y="13973"/>
                </a:cubicBezTo>
                <a:lnTo>
                  <a:pt x="5253" y="13973"/>
                </a:lnTo>
                <a:cubicBezTo>
                  <a:pt x="5269" y="13999"/>
                  <a:pt x="5289" y="14023"/>
                  <a:pt x="5305" y="14050"/>
                </a:cubicBezTo>
                <a:lnTo>
                  <a:pt x="5367" y="14004"/>
                </a:lnTo>
                <a:lnTo>
                  <a:pt x="5467" y="14097"/>
                </a:lnTo>
                <a:lnTo>
                  <a:pt x="5528" y="14061"/>
                </a:lnTo>
                <a:lnTo>
                  <a:pt x="5595" y="14117"/>
                </a:lnTo>
                <a:cubicBezTo>
                  <a:pt x="5571" y="14168"/>
                  <a:pt x="5548" y="14210"/>
                  <a:pt x="5514" y="14277"/>
                </a:cubicBezTo>
                <a:lnTo>
                  <a:pt x="5410" y="14117"/>
                </a:lnTo>
                <a:lnTo>
                  <a:pt x="5381" y="14184"/>
                </a:lnTo>
                <a:lnTo>
                  <a:pt x="5305" y="14071"/>
                </a:lnTo>
                <a:lnTo>
                  <a:pt x="5082" y="14164"/>
                </a:lnTo>
                <a:cubicBezTo>
                  <a:pt x="5094" y="14228"/>
                  <a:pt x="5104" y="14290"/>
                  <a:pt x="5115" y="14350"/>
                </a:cubicBezTo>
                <a:lnTo>
                  <a:pt x="5177" y="14370"/>
                </a:lnTo>
                <a:lnTo>
                  <a:pt x="5096" y="14468"/>
                </a:lnTo>
                <a:lnTo>
                  <a:pt x="5143" y="14566"/>
                </a:lnTo>
                <a:lnTo>
                  <a:pt x="4972" y="14509"/>
                </a:lnTo>
                <a:cubicBezTo>
                  <a:pt x="5011" y="14571"/>
                  <a:pt x="5054" y="14560"/>
                  <a:pt x="5006" y="14607"/>
                </a:cubicBezTo>
                <a:lnTo>
                  <a:pt x="4849" y="14427"/>
                </a:lnTo>
                <a:lnTo>
                  <a:pt x="4735" y="14530"/>
                </a:lnTo>
                <a:lnTo>
                  <a:pt x="4644" y="14448"/>
                </a:lnTo>
                <a:cubicBezTo>
                  <a:pt x="4561" y="14529"/>
                  <a:pt x="4502" y="14636"/>
                  <a:pt x="4468" y="14752"/>
                </a:cubicBezTo>
                <a:lnTo>
                  <a:pt x="4340" y="14778"/>
                </a:lnTo>
                <a:lnTo>
                  <a:pt x="4449" y="14860"/>
                </a:lnTo>
                <a:cubicBezTo>
                  <a:pt x="4342" y="14900"/>
                  <a:pt x="4350" y="14993"/>
                  <a:pt x="4245" y="15030"/>
                </a:cubicBezTo>
                <a:cubicBezTo>
                  <a:pt x="4156" y="14997"/>
                  <a:pt x="4128" y="15130"/>
                  <a:pt x="4055" y="15118"/>
                </a:cubicBezTo>
                <a:cubicBezTo>
                  <a:pt x="3946" y="15150"/>
                  <a:pt x="3845" y="15203"/>
                  <a:pt x="3755" y="15278"/>
                </a:cubicBezTo>
                <a:lnTo>
                  <a:pt x="3698" y="15128"/>
                </a:lnTo>
                <a:lnTo>
                  <a:pt x="3998" y="15061"/>
                </a:lnTo>
                <a:lnTo>
                  <a:pt x="3998" y="14963"/>
                </a:lnTo>
                <a:lnTo>
                  <a:pt x="3855" y="14922"/>
                </a:lnTo>
                <a:lnTo>
                  <a:pt x="3808" y="15005"/>
                </a:lnTo>
                <a:lnTo>
                  <a:pt x="3755" y="14984"/>
                </a:lnTo>
                <a:lnTo>
                  <a:pt x="3774" y="14860"/>
                </a:lnTo>
                <a:lnTo>
                  <a:pt x="3518" y="14963"/>
                </a:lnTo>
                <a:cubicBezTo>
                  <a:pt x="3528" y="15070"/>
                  <a:pt x="3582" y="15168"/>
                  <a:pt x="3665" y="15226"/>
                </a:cubicBezTo>
                <a:cubicBezTo>
                  <a:pt x="3701" y="15370"/>
                  <a:pt x="3568" y="15334"/>
                  <a:pt x="3508" y="15386"/>
                </a:cubicBezTo>
                <a:lnTo>
                  <a:pt x="3556" y="15458"/>
                </a:lnTo>
                <a:cubicBezTo>
                  <a:pt x="3508" y="15514"/>
                  <a:pt x="3445" y="15550"/>
                  <a:pt x="3375" y="15556"/>
                </a:cubicBezTo>
                <a:lnTo>
                  <a:pt x="3304" y="15618"/>
                </a:lnTo>
                <a:lnTo>
                  <a:pt x="3095" y="15593"/>
                </a:lnTo>
                <a:lnTo>
                  <a:pt x="3033" y="15680"/>
                </a:lnTo>
                <a:lnTo>
                  <a:pt x="3080" y="15737"/>
                </a:lnTo>
                <a:cubicBezTo>
                  <a:pt x="2903" y="15852"/>
                  <a:pt x="2691" y="15845"/>
                  <a:pt x="2496" y="15892"/>
                </a:cubicBezTo>
                <a:lnTo>
                  <a:pt x="2477" y="15959"/>
                </a:lnTo>
                <a:cubicBezTo>
                  <a:pt x="2398" y="15946"/>
                  <a:pt x="2317" y="15957"/>
                  <a:pt x="2244" y="15990"/>
                </a:cubicBezTo>
                <a:lnTo>
                  <a:pt x="2177" y="15918"/>
                </a:lnTo>
                <a:lnTo>
                  <a:pt x="2135" y="16010"/>
                </a:lnTo>
                <a:cubicBezTo>
                  <a:pt x="2149" y="16090"/>
                  <a:pt x="2155" y="16138"/>
                  <a:pt x="2163" y="16186"/>
                </a:cubicBezTo>
                <a:lnTo>
                  <a:pt x="1550" y="16588"/>
                </a:lnTo>
                <a:lnTo>
                  <a:pt x="1498" y="16536"/>
                </a:lnTo>
                <a:lnTo>
                  <a:pt x="1550" y="16464"/>
                </a:lnTo>
                <a:lnTo>
                  <a:pt x="1460" y="16402"/>
                </a:lnTo>
                <a:lnTo>
                  <a:pt x="1450" y="16588"/>
                </a:lnTo>
                <a:lnTo>
                  <a:pt x="1384" y="16604"/>
                </a:lnTo>
                <a:lnTo>
                  <a:pt x="1422" y="16665"/>
                </a:lnTo>
                <a:lnTo>
                  <a:pt x="1241" y="16774"/>
                </a:lnTo>
                <a:lnTo>
                  <a:pt x="1279" y="16825"/>
                </a:lnTo>
                <a:lnTo>
                  <a:pt x="1160" y="16841"/>
                </a:lnTo>
                <a:lnTo>
                  <a:pt x="1198" y="16892"/>
                </a:lnTo>
                <a:lnTo>
                  <a:pt x="1117" y="16934"/>
                </a:lnTo>
                <a:lnTo>
                  <a:pt x="1165" y="17099"/>
                </a:lnTo>
                <a:cubicBezTo>
                  <a:pt x="1068" y="17224"/>
                  <a:pt x="856" y="17152"/>
                  <a:pt x="832" y="17238"/>
                </a:cubicBezTo>
                <a:lnTo>
                  <a:pt x="994" y="17238"/>
                </a:lnTo>
                <a:lnTo>
                  <a:pt x="956" y="17377"/>
                </a:lnTo>
                <a:lnTo>
                  <a:pt x="1056" y="17449"/>
                </a:lnTo>
                <a:cubicBezTo>
                  <a:pt x="968" y="17506"/>
                  <a:pt x="881" y="17549"/>
                  <a:pt x="870" y="17666"/>
                </a:cubicBezTo>
                <a:lnTo>
                  <a:pt x="799" y="17682"/>
                </a:lnTo>
                <a:lnTo>
                  <a:pt x="799" y="17707"/>
                </a:lnTo>
                <a:lnTo>
                  <a:pt x="870" y="17702"/>
                </a:lnTo>
                <a:lnTo>
                  <a:pt x="870" y="17671"/>
                </a:lnTo>
                <a:cubicBezTo>
                  <a:pt x="1136" y="17503"/>
                  <a:pt x="1704" y="17226"/>
                  <a:pt x="1807" y="17702"/>
                </a:cubicBezTo>
                <a:lnTo>
                  <a:pt x="1645" y="17774"/>
                </a:lnTo>
                <a:cubicBezTo>
                  <a:pt x="1699" y="17824"/>
                  <a:pt x="1613" y="17898"/>
                  <a:pt x="1645" y="17986"/>
                </a:cubicBezTo>
                <a:lnTo>
                  <a:pt x="1764" y="18048"/>
                </a:lnTo>
                <a:lnTo>
                  <a:pt x="1906" y="17862"/>
                </a:lnTo>
                <a:cubicBezTo>
                  <a:pt x="1995" y="17970"/>
                  <a:pt x="2119" y="17974"/>
                  <a:pt x="2230" y="18022"/>
                </a:cubicBezTo>
                <a:lnTo>
                  <a:pt x="2244" y="17950"/>
                </a:lnTo>
                <a:lnTo>
                  <a:pt x="2382" y="17960"/>
                </a:lnTo>
                <a:lnTo>
                  <a:pt x="2382" y="18074"/>
                </a:lnTo>
                <a:lnTo>
                  <a:pt x="2496" y="18074"/>
                </a:lnTo>
                <a:lnTo>
                  <a:pt x="2482" y="17986"/>
                </a:lnTo>
                <a:lnTo>
                  <a:pt x="2425" y="18037"/>
                </a:lnTo>
                <a:lnTo>
                  <a:pt x="2425" y="17929"/>
                </a:lnTo>
                <a:lnTo>
                  <a:pt x="2567" y="17836"/>
                </a:lnTo>
                <a:lnTo>
                  <a:pt x="2681" y="17898"/>
                </a:lnTo>
                <a:cubicBezTo>
                  <a:pt x="2550" y="17930"/>
                  <a:pt x="2551" y="17933"/>
                  <a:pt x="2539" y="18043"/>
                </a:cubicBezTo>
                <a:lnTo>
                  <a:pt x="2634" y="18001"/>
                </a:lnTo>
                <a:lnTo>
                  <a:pt x="2638" y="18053"/>
                </a:lnTo>
                <a:lnTo>
                  <a:pt x="2453" y="18130"/>
                </a:lnTo>
                <a:lnTo>
                  <a:pt x="2491" y="18171"/>
                </a:lnTo>
                <a:lnTo>
                  <a:pt x="2458" y="18223"/>
                </a:lnTo>
                <a:lnTo>
                  <a:pt x="2539" y="18254"/>
                </a:lnTo>
                <a:lnTo>
                  <a:pt x="2425" y="18342"/>
                </a:lnTo>
                <a:lnTo>
                  <a:pt x="2510" y="18383"/>
                </a:lnTo>
                <a:lnTo>
                  <a:pt x="2386" y="18404"/>
                </a:lnTo>
                <a:lnTo>
                  <a:pt x="2386" y="18502"/>
                </a:lnTo>
                <a:lnTo>
                  <a:pt x="2491" y="18522"/>
                </a:lnTo>
                <a:lnTo>
                  <a:pt x="2491" y="18589"/>
                </a:lnTo>
                <a:lnTo>
                  <a:pt x="2301" y="18775"/>
                </a:lnTo>
                <a:cubicBezTo>
                  <a:pt x="2415" y="18810"/>
                  <a:pt x="2535" y="18825"/>
                  <a:pt x="2653" y="18827"/>
                </a:cubicBezTo>
                <a:cubicBezTo>
                  <a:pt x="2893" y="18746"/>
                  <a:pt x="3122" y="18640"/>
                  <a:pt x="3342" y="18507"/>
                </a:cubicBezTo>
                <a:lnTo>
                  <a:pt x="3413" y="18553"/>
                </a:lnTo>
                <a:lnTo>
                  <a:pt x="3413" y="18481"/>
                </a:lnTo>
                <a:lnTo>
                  <a:pt x="3589" y="18471"/>
                </a:lnTo>
                <a:lnTo>
                  <a:pt x="3494" y="18553"/>
                </a:lnTo>
                <a:lnTo>
                  <a:pt x="3413" y="18553"/>
                </a:lnTo>
                <a:lnTo>
                  <a:pt x="3413" y="18610"/>
                </a:lnTo>
                <a:cubicBezTo>
                  <a:pt x="3361" y="18661"/>
                  <a:pt x="3261" y="18651"/>
                  <a:pt x="3233" y="18754"/>
                </a:cubicBezTo>
                <a:cubicBezTo>
                  <a:pt x="3602" y="18612"/>
                  <a:pt x="3926" y="18437"/>
                  <a:pt x="4297" y="18337"/>
                </a:cubicBezTo>
                <a:cubicBezTo>
                  <a:pt x="4319" y="18323"/>
                  <a:pt x="4344" y="18311"/>
                  <a:pt x="4369" y="18311"/>
                </a:cubicBezTo>
                <a:lnTo>
                  <a:pt x="4369" y="18337"/>
                </a:lnTo>
                <a:lnTo>
                  <a:pt x="4297" y="18352"/>
                </a:lnTo>
                <a:cubicBezTo>
                  <a:pt x="4297" y="18343"/>
                  <a:pt x="4297" y="18339"/>
                  <a:pt x="4297" y="18337"/>
                </a:cubicBezTo>
                <a:cubicBezTo>
                  <a:pt x="4218" y="18470"/>
                  <a:pt x="4083" y="18469"/>
                  <a:pt x="3984" y="18543"/>
                </a:cubicBezTo>
                <a:lnTo>
                  <a:pt x="3950" y="18512"/>
                </a:lnTo>
                <a:cubicBezTo>
                  <a:pt x="3902" y="18555"/>
                  <a:pt x="3862" y="18601"/>
                  <a:pt x="3912" y="18672"/>
                </a:cubicBezTo>
                <a:lnTo>
                  <a:pt x="3965" y="18672"/>
                </a:lnTo>
                <a:lnTo>
                  <a:pt x="3993" y="18708"/>
                </a:lnTo>
                <a:lnTo>
                  <a:pt x="4036" y="18672"/>
                </a:lnTo>
                <a:lnTo>
                  <a:pt x="3969" y="18672"/>
                </a:lnTo>
                <a:lnTo>
                  <a:pt x="3969" y="18610"/>
                </a:lnTo>
                <a:cubicBezTo>
                  <a:pt x="4030" y="18591"/>
                  <a:pt x="4076" y="18516"/>
                  <a:pt x="4150" y="18563"/>
                </a:cubicBezTo>
                <a:lnTo>
                  <a:pt x="4117" y="18631"/>
                </a:lnTo>
                <a:cubicBezTo>
                  <a:pt x="4294" y="18617"/>
                  <a:pt x="4369" y="18395"/>
                  <a:pt x="4568" y="18445"/>
                </a:cubicBezTo>
                <a:cubicBezTo>
                  <a:pt x="4377" y="18597"/>
                  <a:pt x="4157" y="18672"/>
                  <a:pt x="3969" y="18832"/>
                </a:cubicBezTo>
                <a:cubicBezTo>
                  <a:pt x="4183" y="18796"/>
                  <a:pt x="4388" y="18649"/>
                  <a:pt x="4597" y="18594"/>
                </a:cubicBezTo>
                <a:lnTo>
                  <a:pt x="4701" y="18708"/>
                </a:lnTo>
                <a:lnTo>
                  <a:pt x="4958" y="18600"/>
                </a:lnTo>
                <a:cubicBezTo>
                  <a:pt x="4973" y="18713"/>
                  <a:pt x="5056" y="18785"/>
                  <a:pt x="5129" y="18863"/>
                </a:cubicBezTo>
                <a:lnTo>
                  <a:pt x="5110" y="18883"/>
                </a:lnTo>
                <a:cubicBezTo>
                  <a:pt x="5126" y="18935"/>
                  <a:pt x="5144" y="18980"/>
                  <a:pt x="5158" y="19028"/>
                </a:cubicBezTo>
                <a:lnTo>
                  <a:pt x="5200" y="19038"/>
                </a:lnTo>
                <a:cubicBezTo>
                  <a:pt x="5200" y="19105"/>
                  <a:pt x="5206" y="19166"/>
                  <a:pt x="5210" y="19239"/>
                </a:cubicBezTo>
                <a:lnTo>
                  <a:pt x="5167" y="19208"/>
                </a:lnTo>
                <a:lnTo>
                  <a:pt x="5072" y="19296"/>
                </a:lnTo>
                <a:cubicBezTo>
                  <a:pt x="5118" y="19335"/>
                  <a:pt x="5150" y="19390"/>
                  <a:pt x="5167" y="19451"/>
                </a:cubicBezTo>
                <a:cubicBezTo>
                  <a:pt x="5277" y="19337"/>
                  <a:pt x="5431" y="19379"/>
                  <a:pt x="5533" y="19239"/>
                </a:cubicBezTo>
                <a:cubicBezTo>
                  <a:pt x="5550" y="19386"/>
                  <a:pt x="5688" y="19444"/>
                  <a:pt x="5647" y="19590"/>
                </a:cubicBezTo>
                <a:lnTo>
                  <a:pt x="5600" y="19564"/>
                </a:lnTo>
                <a:lnTo>
                  <a:pt x="5533" y="19672"/>
                </a:lnTo>
                <a:cubicBezTo>
                  <a:pt x="5461" y="19686"/>
                  <a:pt x="5388" y="19633"/>
                  <a:pt x="5357" y="19714"/>
                </a:cubicBezTo>
                <a:lnTo>
                  <a:pt x="5448" y="19822"/>
                </a:lnTo>
                <a:lnTo>
                  <a:pt x="5448" y="19946"/>
                </a:lnTo>
                <a:lnTo>
                  <a:pt x="5605" y="20101"/>
                </a:lnTo>
                <a:lnTo>
                  <a:pt x="5509" y="20162"/>
                </a:lnTo>
                <a:cubicBezTo>
                  <a:pt x="5610" y="20386"/>
                  <a:pt x="5793" y="20238"/>
                  <a:pt x="5866" y="20591"/>
                </a:cubicBezTo>
                <a:lnTo>
                  <a:pt x="5928" y="20472"/>
                </a:lnTo>
                <a:lnTo>
                  <a:pt x="6032" y="20730"/>
                </a:lnTo>
                <a:lnTo>
                  <a:pt x="5871" y="20704"/>
                </a:lnTo>
                <a:lnTo>
                  <a:pt x="5990" y="20823"/>
                </a:lnTo>
                <a:lnTo>
                  <a:pt x="5942" y="20931"/>
                </a:lnTo>
                <a:lnTo>
                  <a:pt x="6013" y="20957"/>
                </a:lnTo>
                <a:lnTo>
                  <a:pt x="6056" y="21173"/>
                </a:lnTo>
                <a:lnTo>
                  <a:pt x="5990" y="21199"/>
                </a:lnTo>
                <a:lnTo>
                  <a:pt x="6104" y="21287"/>
                </a:lnTo>
                <a:lnTo>
                  <a:pt x="6237" y="21271"/>
                </a:lnTo>
                <a:cubicBezTo>
                  <a:pt x="6191" y="21337"/>
                  <a:pt x="6167" y="21376"/>
                  <a:pt x="6127" y="21431"/>
                </a:cubicBezTo>
                <a:lnTo>
                  <a:pt x="6284" y="21431"/>
                </a:lnTo>
                <a:cubicBezTo>
                  <a:pt x="6268" y="21493"/>
                  <a:pt x="6259" y="21539"/>
                  <a:pt x="6246" y="21586"/>
                </a:cubicBezTo>
                <a:lnTo>
                  <a:pt x="21590" y="21586"/>
                </a:lnTo>
                <a:lnTo>
                  <a:pt x="21590" y="6"/>
                </a:lnTo>
                <a:cubicBezTo>
                  <a:pt x="16537" y="6"/>
                  <a:pt x="11486" y="6"/>
                  <a:pt x="6432" y="6"/>
                </a:cubicBezTo>
                <a:cubicBezTo>
                  <a:pt x="6308" y="19"/>
                  <a:pt x="6186" y="43"/>
                  <a:pt x="6066" y="73"/>
                </a:cubicBezTo>
                <a:lnTo>
                  <a:pt x="6051" y="0"/>
                </a:lnTo>
                <a:close/>
                <a:moveTo>
                  <a:pt x="3375" y="15556"/>
                </a:moveTo>
                <a:cubicBezTo>
                  <a:pt x="3375" y="15530"/>
                  <a:pt x="3370" y="15500"/>
                  <a:pt x="3366" y="15474"/>
                </a:cubicBezTo>
                <a:lnTo>
                  <a:pt x="3337" y="15474"/>
                </a:lnTo>
                <a:cubicBezTo>
                  <a:pt x="3339" y="15501"/>
                  <a:pt x="3345" y="15530"/>
                  <a:pt x="3347" y="15556"/>
                </a:cubicBezTo>
                <a:lnTo>
                  <a:pt x="3375" y="15556"/>
                </a:lnTo>
                <a:close/>
                <a:moveTo>
                  <a:pt x="1645" y="8841"/>
                </a:moveTo>
                <a:cubicBezTo>
                  <a:pt x="1633" y="8761"/>
                  <a:pt x="1597" y="8733"/>
                  <a:pt x="1526" y="8697"/>
                </a:cubicBezTo>
                <a:lnTo>
                  <a:pt x="1422" y="8774"/>
                </a:lnTo>
                <a:lnTo>
                  <a:pt x="1426" y="8877"/>
                </a:lnTo>
                <a:cubicBezTo>
                  <a:pt x="1503" y="8877"/>
                  <a:pt x="1578" y="8900"/>
                  <a:pt x="1645" y="8841"/>
                </a:cubicBezTo>
                <a:close/>
                <a:moveTo>
                  <a:pt x="2634" y="7913"/>
                </a:moveTo>
                <a:lnTo>
                  <a:pt x="2486" y="7820"/>
                </a:lnTo>
                <a:lnTo>
                  <a:pt x="2486" y="7830"/>
                </a:lnTo>
                <a:lnTo>
                  <a:pt x="2491" y="7830"/>
                </a:lnTo>
                <a:lnTo>
                  <a:pt x="2496" y="7913"/>
                </a:lnTo>
                <a:lnTo>
                  <a:pt x="2634" y="7913"/>
                </a:lnTo>
                <a:close/>
                <a:moveTo>
                  <a:pt x="2486" y="7830"/>
                </a:moveTo>
                <a:lnTo>
                  <a:pt x="2434" y="7717"/>
                </a:lnTo>
                <a:cubicBezTo>
                  <a:pt x="2407" y="7749"/>
                  <a:pt x="2390" y="7773"/>
                  <a:pt x="2358" y="7815"/>
                </a:cubicBezTo>
                <a:lnTo>
                  <a:pt x="2448" y="7861"/>
                </a:lnTo>
                <a:lnTo>
                  <a:pt x="2486" y="7830"/>
                </a:lnTo>
                <a:close/>
                <a:moveTo>
                  <a:pt x="10562" y="3167"/>
                </a:moveTo>
                <a:cubicBezTo>
                  <a:pt x="10572" y="3144"/>
                  <a:pt x="10582" y="3118"/>
                  <a:pt x="10596" y="3069"/>
                </a:cubicBezTo>
                <a:lnTo>
                  <a:pt x="10591" y="3069"/>
                </a:lnTo>
                <a:cubicBezTo>
                  <a:pt x="10532" y="3116"/>
                  <a:pt x="10548" y="3116"/>
                  <a:pt x="10562" y="3167"/>
                </a:cubicBezTo>
                <a:close/>
                <a:moveTo>
                  <a:pt x="4259" y="4204"/>
                </a:moveTo>
                <a:lnTo>
                  <a:pt x="4240" y="4183"/>
                </a:lnTo>
                <a:lnTo>
                  <a:pt x="4183" y="4281"/>
                </a:lnTo>
                <a:lnTo>
                  <a:pt x="4255" y="4287"/>
                </a:lnTo>
                <a:cubicBezTo>
                  <a:pt x="4255" y="4255"/>
                  <a:pt x="4254" y="4228"/>
                  <a:pt x="4259" y="4204"/>
                </a:cubicBezTo>
                <a:close/>
                <a:moveTo>
                  <a:pt x="5519" y="47"/>
                </a:moveTo>
                <a:lnTo>
                  <a:pt x="5519" y="129"/>
                </a:lnTo>
                <a:lnTo>
                  <a:pt x="5538" y="129"/>
                </a:lnTo>
                <a:lnTo>
                  <a:pt x="5538" y="47"/>
                </a:lnTo>
                <a:lnTo>
                  <a:pt x="5519" y="47"/>
                </a:lnTo>
                <a:close/>
                <a:moveTo>
                  <a:pt x="5215" y="258"/>
                </a:moveTo>
                <a:lnTo>
                  <a:pt x="5215" y="279"/>
                </a:lnTo>
                <a:lnTo>
                  <a:pt x="5286" y="279"/>
                </a:lnTo>
                <a:lnTo>
                  <a:pt x="5286" y="258"/>
                </a:lnTo>
                <a:lnTo>
                  <a:pt x="5215" y="258"/>
                </a:lnTo>
                <a:close/>
                <a:moveTo>
                  <a:pt x="4901" y="300"/>
                </a:moveTo>
                <a:cubicBezTo>
                  <a:pt x="4839" y="270"/>
                  <a:pt x="4756" y="297"/>
                  <a:pt x="4777" y="434"/>
                </a:cubicBezTo>
                <a:lnTo>
                  <a:pt x="4892" y="496"/>
                </a:lnTo>
                <a:cubicBezTo>
                  <a:pt x="5001" y="413"/>
                  <a:pt x="4963" y="329"/>
                  <a:pt x="4901" y="300"/>
                </a:cubicBezTo>
                <a:close/>
                <a:moveTo>
                  <a:pt x="6099" y="305"/>
                </a:moveTo>
                <a:lnTo>
                  <a:pt x="5899" y="428"/>
                </a:lnTo>
                <a:lnTo>
                  <a:pt x="6066" y="532"/>
                </a:lnTo>
                <a:lnTo>
                  <a:pt x="6213" y="439"/>
                </a:lnTo>
                <a:lnTo>
                  <a:pt x="6099" y="305"/>
                </a:lnTo>
                <a:close/>
                <a:moveTo>
                  <a:pt x="5547" y="449"/>
                </a:moveTo>
                <a:lnTo>
                  <a:pt x="5438" y="501"/>
                </a:lnTo>
                <a:lnTo>
                  <a:pt x="5438" y="686"/>
                </a:lnTo>
                <a:lnTo>
                  <a:pt x="5562" y="686"/>
                </a:lnTo>
                <a:lnTo>
                  <a:pt x="5543" y="661"/>
                </a:lnTo>
                <a:lnTo>
                  <a:pt x="5681" y="578"/>
                </a:lnTo>
                <a:cubicBezTo>
                  <a:pt x="5625" y="524"/>
                  <a:pt x="5587" y="489"/>
                  <a:pt x="5547" y="449"/>
                </a:cubicBezTo>
                <a:close/>
                <a:moveTo>
                  <a:pt x="7126" y="650"/>
                </a:moveTo>
                <a:lnTo>
                  <a:pt x="7126" y="676"/>
                </a:lnTo>
                <a:lnTo>
                  <a:pt x="7069" y="692"/>
                </a:lnTo>
                <a:cubicBezTo>
                  <a:pt x="7078" y="667"/>
                  <a:pt x="7101" y="649"/>
                  <a:pt x="7126" y="650"/>
                </a:cubicBezTo>
                <a:close/>
                <a:moveTo>
                  <a:pt x="7045" y="686"/>
                </a:moveTo>
                <a:cubicBezTo>
                  <a:pt x="7035" y="712"/>
                  <a:pt x="7008" y="730"/>
                  <a:pt x="6983" y="728"/>
                </a:cubicBezTo>
                <a:lnTo>
                  <a:pt x="6983" y="702"/>
                </a:lnTo>
                <a:lnTo>
                  <a:pt x="7045" y="686"/>
                </a:lnTo>
                <a:close/>
                <a:moveTo>
                  <a:pt x="5795" y="1285"/>
                </a:moveTo>
                <a:lnTo>
                  <a:pt x="5809" y="1357"/>
                </a:lnTo>
                <a:lnTo>
                  <a:pt x="5728" y="1357"/>
                </a:lnTo>
                <a:lnTo>
                  <a:pt x="5728" y="1300"/>
                </a:lnTo>
                <a:lnTo>
                  <a:pt x="5795" y="1285"/>
                </a:lnTo>
                <a:close/>
                <a:moveTo>
                  <a:pt x="5334" y="1290"/>
                </a:moveTo>
                <a:lnTo>
                  <a:pt x="5334" y="1367"/>
                </a:lnTo>
                <a:lnTo>
                  <a:pt x="5353" y="1367"/>
                </a:lnTo>
                <a:lnTo>
                  <a:pt x="5353" y="1290"/>
                </a:lnTo>
                <a:lnTo>
                  <a:pt x="5334" y="1290"/>
                </a:lnTo>
                <a:close/>
                <a:moveTo>
                  <a:pt x="5947" y="1692"/>
                </a:moveTo>
                <a:lnTo>
                  <a:pt x="5947" y="1718"/>
                </a:lnTo>
                <a:lnTo>
                  <a:pt x="5890" y="1728"/>
                </a:lnTo>
                <a:cubicBezTo>
                  <a:pt x="5899" y="1704"/>
                  <a:pt x="5923" y="1691"/>
                  <a:pt x="5947" y="1692"/>
                </a:cubicBezTo>
                <a:close/>
                <a:moveTo>
                  <a:pt x="6099" y="1697"/>
                </a:moveTo>
                <a:lnTo>
                  <a:pt x="6170" y="1697"/>
                </a:lnTo>
                <a:lnTo>
                  <a:pt x="6170" y="1718"/>
                </a:lnTo>
                <a:lnTo>
                  <a:pt x="6099" y="1718"/>
                </a:lnTo>
                <a:lnTo>
                  <a:pt x="6099" y="1697"/>
                </a:lnTo>
                <a:close/>
                <a:moveTo>
                  <a:pt x="5866" y="1728"/>
                </a:moveTo>
                <a:cubicBezTo>
                  <a:pt x="5856" y="1754"/>
                  <a:pt x="5834" y="1767"/>
                  <a:pt x="5809" y="1764"/>
                </a:cubicBezTo>
                <a:lnTo>
                  <a:pt x="5809" y="1739"/>
                </a:lnTo>
                <a:lnTo>
                  <a:pt x="5866" y="1728"/>
                </a:lnTo>
                <a:close/>
                <a:moveTo>
                  <a:pt x="5357" y="2172"/>
                </a:moveTo>
                <a:cubicBezTo>
                  <a:pt x="5327" y="2287"/>
                  <a:pt x="5327" y="2286"/>
                  <a:pt x="5219" y="2275"/>
                </a:cubicBezTo>
                <a:cubicBezTo>
                  <a:pt x="5219" y="2263"/>
                  <a:pt x="5218" y="2250"/>
                  <a:pt x="5210" y="2223"/>
                </a:cubicBezTo>
                <a:cubicBezTo>
                  <a:pt x="5262" y="2218"/>
                  <a:pt x="5313" y="2201"/>
                  <a:pt x="5357" y="2172"/>
                </a:cubicBezTo>
                <a:close/>
                <a:moveTo>
                  <a:pt x="11361" y="2290"/>
                </a:moveTo>
                <a:lnTo>
                  <a:pt x="11432" y="2290"/>
                </a:lnTo>
                <a:lnTo>
                  <a:pt x="11432" y="2311"/>
                </a:lnTo>
                <a:lnTo>
                  <a:pt x="11361" y="2311"/>
                </a:lnTo>
                <a:lnTo>
                  <a:pt x="11361" y="2290"/>
                </a:lnTo>
                <a:close/>
                <a:moveTo>
                  <a:pt x="9778" y="2724"/>
                </a:moveTo>
                <a:lnTo>
                  <a:pt x="9707" y="2739"/>
                </a:lnTo>
                <a:lnTo>
                  <a:pt x="9707" y="2765"/>
                </a:lnTo>
                <a:lnTo>
                  <a:pt x="9778" y="2760"/>
                </a:lnTo>
                <a:lnTo>
                  <a:pt x="9778" y="2724"/>
                </a:lnTo>
                <a:close/>
                <a:moveTo>
                  <a:pt x="10358" y="3002"/>
                </a:moveTo>
                <a:lnTo>
                  <a:pt x="10296" y="3023"/>
                </a:lnTo>
                <a:lnTo>
                  <a:pt x="10296" y="3038"/>
                </a:lnTo>
                <a:lnTo>
                  <a:pt x="10358" y="3038"/>
                </a:lnTo>
                <a:lnTo>
                  <a:pt x="10358" y="3002"/>
                </a:lnTo>
                <a:close/>
                <a:moveTo>
                  <a:pt x="10415" y="3044"/>
                </a:moveTo>
                <a:lnTo>
                  <a:pt x="10415" y="3126"/>
                </a:lnTo>
                <a:lnTo>
                  <a:pt x="10429" y="3126"/>
                </a:lnTo>
                <a:lnTo>
                  <a:pt x="10429" y="3044"/>
                </a:lnTo>
                <a:lnTo>
                  <a:pt x="10415" y="3044"/>
                </a:lnTo>
                <a:close/>
                <a:moveTo>
                  <a:pt x="10168" y="3080"/>
                </a:moveTo>
                <a:cubicBezTo>
                  <a:pt x="10192" y="3110"/>
                  <a:pt x="10200" y="3127"/>
                  <a:pt x="10206" y="3126"/>
                </a:cubicBezTo>
                <a:cubicBezTo>
                  <a:pt x="10223" y="3122"/>
                  <a:pt x="10241" y="3113"/>
                  <a:pt x="10258" y="3105"/>
                </a:cubicBezTo>
                <a:lnTo>
                  <a:pt x="10168" y="3080"/>
                </a:lnTo>
                <a:close/>
                <a:moveTo>
                  <a:pt x="10244" y="3131"/>
                </a:moveTo>
                <a:lnTo>
                  <a:pt x="10344" y="3229"/>
                </a:lnTo>
                <a:lnTo>
                  <a:pt x="10372" y="3131"/>
                </a:lnTo>
                <a:lnTo>
                  <a:pt x="10244" y="3131"/>
                </a:lnTo>
                <a:close/>
                <a:moveTo>
                  <a:pt x="9783" y="3332"/>
                </a:moveTo>
                <a:cubicBezTo>
                  <a:pt x="9783" y="3344"/>
                  <a:pt x="9783" y="3357"/>
                  <a:pt x="9783" y="3368"/>
                </a:cubicBezTo>
                <a:lnTo>
                  <a:pt x="9844" y="3353"/>
                </a:lnTo>
                <a:lnTo>
                  <a:pt x="9844" y="3332"/>
                </a:lnTo>
                <a:lnTo>
                  <a:pt x="9783" y="3332"/>
                </a:lnTo>
                <a:close/>
                <a:moveTo>
                  <a:pt x="9697" y="3405"/>
                </a:moveTo>
                <a:lnTo>
                  <a:pt x="9635" y="3420"/>
                </a:lnTo>
                <a:lnTo>
                  <a:pt x="9635" y="3441"/>
                </a:lnTo>
                <a:lnTo>
                  <a:pt x="9697" y="3441"/>
                </a:lnTo>
                <a:lnTo>
                  <a:pt x="9697" y="3405"/>
                </a:lnTo>
                <a:close/>
                <a:moveTo>
                  <a:pt x="9531" y="3446"/>
                </a:moveTo>
                <a:lnTo>
                  <a:pt x="9531" y="3523"/>
                </a:lnTo>
                <a:lnTo>
                  <a:pt x="9550" y="3523"/>
                </a:lnTo>
                <a:lnTo>
                  <a:pt x="9550" y="3446"/>
                </a:lnTo>
                <a:lnTo>
                  <a:pt x="9531" y="3446"/>
                </a:lnTo>
                <a:close/>
                <a:moveTo>
                  <a:pt x="8937" y="3451"/>
                </a:moveTo>
                <a:lnTo>
                  <a:pt x="8937" y="3559"/>
                </a:lnTo>
                <a:lnTo>
                  <a:pt x="8970" y="3559"/>
                </a:lnTo>
                <a:cubicBezTo>
                  <a:pt x="8965" y="3524"/>
                  <a:pt x="8960" y="3487"/>
                  <a:pt x="8956" y="3451"/>
                </a:cubicBezTo>
                <a:lnTo>
                  <a:pt x="8937" y="3451"/>
                </a:lnTo>
                <a:close/>
                <a:moveTo>
                  <a:pt x="8580" y="3503"/>
                </a:moveTo>
                <a:cubicBezTo>
                  <a:pt x="8555" y="3561"/>
                  <a:pt x="8540" y="3598"/>
                  <a:pt x="8518" y="3647"/>
                </a:cubicBezTo>
                <a:lnTo>
                  <a:pt x="8656" y="3637"/>
                </a:lnTo>
                <a:lnTo>
                  <a:pt x="8580" y="3503"/>
                </a:lnTo>
                <a:close/>
                <a:moveTo>
                  <a:pt x="7458" y="3776"/>
                </a:moveTo>
                <a:lnTo>
                  <a:pt x="7458" y="3797"/>
                </a:lnTo>
                <a:lnTo>
                  <a:pt x="7534" y="3797"/>
                </a:lnTo>
                <a:lnTo>
                  <a:pt x="7534" y="3776"/>
                </a:lnTo>
                <a:lnTo>
                  <a:pt x="7458" y="3776"/>
                </a:lnTo>
                <a:close/>
                <a:moveTo>
                  <a:pt x="8000" y="3802"/>
                </a:moveTo>
                <a:lnTo>
                  <a:pt x="7953" y="3812"/>
                </a:lnTo>
                <a:lnTo>
                  <a:pt x="8000" y="3864"/>
                </a:lnTo>
                <a:lnTo>
                  <a:pt x="8000" y="3802"/>
                </a:lnTo>
                <a:close/>
                <a:moveTo>
                  <a:pt x="8167" y="3926"/>
                </a:moveTo>
                <a:lnTo>
                  <a:pt x="8167" y="4049"/>
                </a:lnTo>
                <a:lnTo>
                  <a:pt x="8186" y="4049"/>
                </a:lnTo>
                <a:lnTo>
                  <a:pt x="8186" y="3926"/>
                </a:lnTo>
                <a:lnTo>
                  <a:pt x="8167" y="3926"/>
                </a:lnTo>
                <a:close/>
                <a:moveTo>
                  <a:pt x="6969" y="3993"/>
                </a:moveTo>
                <a:lnTo>
                  <a:pt x="6836" y="4065"/>
                </a:lnTo>
                <a:lnTo>
                  <a:pt x="6836" y="4132"/>
                </a:lnTo>
                <a:lnTo>
                  <a:pt x="6836" y="4137"/>
                </a:lnTo>
                <a:cubicBezTo>
                  <a:pt x="6884" y="4117"/>
                  <a:pt x="6932" y="4091"/>
                  <a:pt x="6978" y="4065"/>
                </a:cubicBezTo>
                <a:cubicBezTo>
                  <a:pt x="6984" y="4065"/>
                  <a:pt x="6977" y="4027"/>
                  <a:pt x="6969" y="3993"/>
                </a:cubicBezTo>
                <a:close/>
                <a:moveTo>
                  <a:pt x="6836" y="4132"/>
                </a:moveTo>
                <a:cubicBezTo>
                  <a:pt x="6776" y="4132"/>
                  <a:pt x="6715" y="4144"/>
                  <a:pt x="6660" y="4096"/>
                </a:cubicBezTo>
                <a:lnTo>
                  <a:pt x="6636" y="4178"/>
                </a:lnTo>
                <a:lnTo>
                  <a:pt x="6541" y="4132"/>
                </a:lnTo>
                <a:cubicBezTo>
                  <a:pt x="6479" y="4184"/>
                  <a:pt x="6430" y="4247"/>
                  <a:pt x="6394" y="4323"/>
                </a:cubicBezTo>
                <a:lnTo>
                  <a:pt x="6503" y="4323"/>
                </a:lnTo>
                <a:lnTo>
                  <a:pt x="6565" y="4240"/>
                </a:lnTo>
                <a:lnTo>
                  <a:pt x="6684" y="4240"/>
                </a:lnTo>
                <a:lnTo>
                  <a:pt x="6698" y="4183"/>
                </a:lnTo>
                <a:cubicBezTo>
                  <a:pt x="6743" y="4146"/>
                  <a:pt x="6811" y="4217"/>
                  <a:pt x="6836" y="4132"/>
                </a:cubicBezTo>
                <a:close/>
                <a:moveTo>
                  <a:pt x="7881" y="4085"/>
                </a:moveTo>
                <a:cubicBezTo>
                  <a:pt x="7864" y="4089"/>
                  <a:pt x="7846" y="4098"/>
                  <a:pt x="7829" y="4106"/>
                </a:cubicBezTo>
                <a:lnTo>
                  <a:pt x="7915" y="4132"/>
                </a:lnTo>
                <a:cubicBezTo>
                  <a:pt x="7892" y="4102"/>
                  <a:pt x="7887" y="4084"/>
                  <a:pt x="7881" y="4085"/>
                </a:cubicBezTo>
                <a:close/>
                <a:moveTo>
                  <a:pt x="4754" y="4323"/>
                </a:moveTo>
                <a:cubicBezTo>
                  <a:pt x="4768" y="4434"/>
                  <a:pt x="4771" y="4434"/>
                  <a:pt x="4668" y="4493"/>
                </a:cubicBezTo>
                <a:lnTo>
                  <a:pt x="4668" y="4488"/>
                </a:lnTo>
                <a:cubicBezTo>
                  <a:pt x="4674" y="4367"/>
                  <a:pt x="4671" y="4370"/>
                  <a:pt x="4754" y="4323"/>
                </a:cubicBezTo>
                <a:close/>
                <a:moveTo>
                  <a:pt x="7682" y="4416"/>
                </a:moveTo>
                <a:lnTo>
                  <a:pt x="7682" y="4431"/>
                </a:lnTo>
                <a:lnTo>
                  <a:pt x="7753" y="4431"/>
                </a:lnTo>
                <a:lnTo>
                  <a:pt x="7753" y="4416"/>
                </a:lnTo>
                <a:lnTo>
                  <a:pt x="7682" y="4416"/>
                </a:lnTo>
                <a:close/>
                <a:moveTo>
                  <a:pt x="5538" y="4519"/>
                </a:moveTo>
                <a:lnTo>
                  <a:pt x="5538" y="4555"/>
                </a:lnTo>
                <a:lnTo>
                  <a:pt x="5476" y="4555"/>
                </a:lnTo>
                <a:lnTo>
                  <a:pt x="5476" y="4534"/>
                </a:lnTo>
                <a:lnTo>
                  <a:pt x="5538" y="4519"/>
                </a:lnTo>
                <a:close/>
                <a:moveTo>
                  <a:pt x="4801" y="4844"/>
                </a:moveTo>
                <a:lnTo>
                  <a:pt x="4739" y="4859"/>
                </a:lnTo>
                <a:lnTo>
                  <a:pt x="4739" y="4880"/>
                </a:lnTo>
                <a:lnTo>
                  <a:pt x="4801" y="4880"/>
                </a:lnTo>
                <a:lnTo>
                  <a:pt x="4801" y="4844"/>
                </a:lnTo>
                <a:close/>
                <a:moveTo>
                  <a:pt x="4915" y="4854"/>
                </a:moveTo>
                <a:lnTo>
                  <a:pt x="4915" y="4875"/>
                </a:lnTo>
                <a:lnTo>
                  <a:pt x="4991" y="4875"/>
                </a:lnTo>
                <a:lnTo>
                  <a:pt x="4991" y="4854"/>
                </a:lnTo>
                <a:lnTo>
                  <a:pt x="4915" y="4854"/>
                </a:lnTo>
                <a:close/>
                <a:moveTo>
                  <a:pt x="4597" y="4921"/>
                </a:moveTo>
                <a:lnTo>
                  <a:pt x="4597" y="5003"/>
                </a:lnTo>
                <a:lnTo>
                  <a:pt x="4616" y="5003"/>
                </a:lnTo>
                <a:lnTo>
                  <a:pt x="4616" y="4921"/>
                </a:lnTo>
                <a:lnTo>
                  <a:pt x="4597" y="4921"/>
                </a:lnTo>
                <a:close/>
                <a:moveTo>
                  <a:pt x="4749" y="4926"/>
                </a:moveTo>
                <a:lnTo>
                  <a:pt x="4682" y="5091"/>
                </a:lnTo>
                <a:cubicBezTo>
                  <a:pt x="4711" y="5073"/>
                  <a:pt x="4742" y="5059"/>
                  <a:pt x="4773" y="5045"/>
                </a:cubicBezTo>
                <a:cubicBezTo>
                  <a:pt x="4809" y="5035"/>
                  <a:pt x="4845" y="5030"/>
                  <a:pt x="4882" y="5024"/>
                </a:cubicBezTo>
                <a:lnTo>
                  <a:pt x="4749" y="4926"/>
                </a:lnTo>
                <a:close/>
                <a:moveTo>
                  <a:pt x="4445" y="5091"/>
                </a:moveTo>
                <a:lnTo>
                  <a:pt x="4445" y="5127"/>
                </a:lnTo>
                <a:lnTo>
                  <a:pt x="4506" y="5112"/>
                </a:lnTo>
                <a:lnTo>
                  <a:pt x="4506" y="5091"/>
                </a:lnTo>
                <a:lnTo>
                  <a:pt x="4445" y="5091"/>
                </a:lnTo>
                <a:close/>
                <a:moveTo>
                  <a:pt x="5771" y="5493"/>
                </a:moveTo>
                <a:lnTo>
                  <a:pt x="5771" y="5530"/>
                </a:lnTo>
                <a:lnTo>
                  <a:pt x="5833" y="5514"/>
                </a:lnTo>
                <a:lnTo>
                  <a:pt x="5833" y="5493"/>
                </a:lnTo>
                <a:lnTo>
                  <a:pt x="5771" y="5493"/>
                </a:lnTo>
                <a:close/>
                <a:moveTo>
                  <a:pt x="4844" y="6118"/>
                </a:moveTo>
                <a:lnTo>
                  <a:pt x="4844" y="6241"/>
                </a:lnTo>
                <a:lnTo>
                  <a:pt x="4763" y="6133"/>
                </a:lnTo>
                <a:lnTo>
                  <a:pt x="4844" y="6118"/>
                </a:lnTo>
                <a:close/>
                <a:moveTo>
                  <a:pt x="3394" y="6958"/>
                </a:moveTo>
                <a:lnTo>
                  <a:pt x="3247" y="6969"/>
                </a:lnTo>
                <a:lnTo>
                  <a:pt x="3323" y="7041"/>
                </a:lnTo>
                <a:lnTo>
                  <a:pt x="3394" y="6958"/>
                </a:lnTo>
                <a:close/>
                <a:moveTo>
                  <a:pt x="2396" y="7041"/>
                </a:moveTo>
                <a:lnTo>
                  <a:pt x="2396" y="7134"/>
                </a:lnTo>
                <a:lnTo>
                  <a:pt x="2463" y="7118"/>
                </a:lnTo>
                <a:lnTo>
                  <a:pt x="2444" y="7041"/>
                </a:lnTo>
                <a:lnTo>
                  <a:pt x="2396" y="7041"/>
                </a:lnTo>
                <a:close/>
                <a:moveTo>
                  <a:pt x="3080" y="7484"/>
                </a:moveTo>
                <a:cubicBezTo>
                  <a:pt x="3074" y="7484"/>
                  <a:pt x="3060" y="7488"/>
                  <a:pt x="3033" y="7500"/>
                </a:cubicBezTo>
                <a:cubicBezTo>
                  <a:pt x="3060" y="7538"/>
                  <a:pt x="3080" y="7577"/>
                  <a:pt x="3119" y="7639"/>
                </a:cubicBezTo>
                <a:cubicBezTo>
                  <a:pt x="3174" y="7529"/>
                  <a:pt x="3125" y="7509"/>
                  <a:pt x="3080" y="7484"/>
                </a:cubicBezTo>
                <a:close/>
                <a:moveTo>
                  <a:pt x="2049" y="7526"/>
                </a:moveTo>
                <a:lnTo>
                  <a:pt x="2049" y="7619"/>
                </a:lnTo>
                <a:lnTo>
                  <a:pt x="2078" y="7593"/>
                </a:lnTo>
                <a:cubicBezTo>
                  <a:pt x="2098" y="7635"/>
                  <a:pt x="2117" y="7682"/>
                  <a:pt x="2154" y="7758"/>
                </a:cubicBezTo>
                <a:lnTo>
                  <a:pt x="2154" y="7526"/>
                </a:lnTo>
                <a:lnTo>
                  <a:pt x="2049" y="7526"/>
                </a:lnTo>
                <a:close/>
                <a:moveTo>
                  <a:pt x="3014" y="7861"/>
                </a:moveTo>
                <a:lnTo>
                  <a:pt x="3014" y="7923"/>
                </a:lnTo>
                <a:lnTo>
                  <a:pt x="3109" y="7907"/>
                </a:lnTo>
                <a:lnTo>
                  <a:pt x="3014" y="7861"/>
                </a:lnTo>
                <a:close/>
                <a:moveTo>
                  <a:pt x="1887" y="7995"/>
                </a:moveTo>
                <a:cubicBezTo>
                  <a:pt x="1808" y="8071"/>
                  <a:pt x="1809" y="8132"/>
                  <a:pt x="1878" y="8191"/>
                </a:cubicBezTo>
                <a:lnTo>
                  <a:pt x="2035" y="8191"/>
                </a:lnTo>
                <a:lnTo>
                  <a:pt x="2006" y="8165"/>
                </a:lnTo>
                <a:lnTo>
                  <a:pt x="2078" y="8145"/>
                </a:lnTo>
                <a:lnTo>
                  <a:pt x="1987" y="7995"/>
                </a:lnTo>
                <a:lnTo>
                  <a:pt x="1887" y="7995"/>
                </a:lnTo>
                <a:close/>
                <a:moveTo>
                  <a:pt x="2215" y="8000"/>
                </a:moveTo>
                <a:lnTo>
                  <a:pt x="2130" y="8011"/>
                </a:lnTo>
                <a:lnTo>
                  <a:pt x="2120" y="8139"/>
                </a:lnTo>
                <a:lnTo>
                  <a:pt x="2282" y="8072"/>
                </a:lnTo>
                <a:lnTo>
                  <a:pt x="2215" y="8000"/>
                </a:lnTo>
                <a:close/>
                <a:moveTo>
                  <a:pt x="1654" y="8047"/>
                </a:moveTo>
                <a:lnTo>
                  <a:pt x="1654" y="8165"/>
                </a:lnTo>
                <a:lnTo>
                  <a:pt x="1731" y="8150"/>
                </a:lnTo>
                <a:lnTo>
                  <a:pt x="1654" y="8047"/>
                </a:lnTo>
                <a:close/>
                <a:moveTo>
                  <a:pt x="1517" y="8052"/>
                </a:moveTo>
                <a:lnTo>
                  <a:pt x="1455" y="8134"/>
                </a:lnTo>
                <a:lnTo>
                  <a:pt x="1479" y="8160"/>
                </a:lnTo>
                <a:lnTo>
                  <a:pt x="1536" y="8145"/>
                </a:lnTo>
                <a:lnTo>
                  <a:pt x="1517" y="8052"/>
                </a:lnTo>
                <a:close/>
                <a:moveTo>
                  <a:pt x="2044" y="8279"/>
                </a:moveTo>
                <a:cubicBezTo>
                  <a:pt x="1962" y="8275"/>
                  <a:pt x="1963" y="8308"/>
                  <a:pt x="1992" y="8361"/>
                </a:cubicBezTo>
                <a:lnTo>
                  <a:pt x="2044" y="8351"/>
                </a:lnTo>
                <a:lnTo>
                  <a:pt x="2044" y="8279"/>
                </a:lnTo>
                <a:close/>
                <a:moveTo>
                  <a:pt x="2211" y="8310"/>
                </a:moveTo>
                <a:cubicBezTo>
                  <a:pt x="2128" y="8352"/>
                  <a:pt x="2108" y="8403"/>
                  <a:pt x="2135" y="8480"/>
                </a:cubicBezTo>
                <a:cubicBezTo>
                  <a:pt x="2198" y="8471"/>
                  <a:pt x="2269" y="8506"/>
                  <a:pt x="2301" y="8423"/>
                </a:cubicBezTo>
                <a:lnTo>
                  <a:pt x="2211" y="8310"/>
                </a:lnTo>
                <a:close/>
                <a:moveTo>
                  <a:pt x="3708" y="8330"/>
                </a:moveTo>
                <a:cubicBezTo>
                  <a:pt x="3704" y="8427"/>
                  <a:pt x="3631" y="8444"/>
                  <a:pt x="3599" y="8501"/>
                </a:cubicBezTo>
                <a:lnTo>
                  <a:pt x="3565" y="8480"/>
                </a:lnTo>
                <a:cubicBezTo>
                  <a:pt x="3565" y="8445"/>
                  <a:pt x="3559" y="8411"/>
                  <a:pt x="3556" y="8377"/>
                </a:cubicBezTo>
                <a:lnTo>
                  <a:pt x="3708" y="8330"/>
                </a:lnTo>
                <a:close/>
                <a:moveTo>
                  <a:pt x="3651" y="8521"/>
                </a:moveTo>
                <a:lnTo>
                  <a:pt x="3703" y="8629"/>
                </a:lnTo>
                <a:lnTo>
                  <a:pt x="3527" y="8666"/>
                </a:lnTo>
                <a:cubicBezTo>
                  <a:pt x="3514" y="8650"/>
                  <a:pt x="3502" y="8637"/>
                  <a:pt x="3480" y="8614"/>
                </a:cubicBezTo>
                <a:lnTo>
                  <a:pt x="3584" y="8593"/>
                </a:lnTo>
                <a:lnTo>
                  <a:pt x="3651" y="8521"/>
                </a:lnTo>
                <a:close/>
                <a:moveTo>
                  <a:pt x="623" y="8588"/>
                </a:moveTo>
                <a:lnTo>
                  <a:pt x="542" y="8655"/>
                </a:lnTo>
                <a:lnTo>
                  <a:pt x="599" y="8733"/>
                </a:lnTo>
                <a:lnTo>
                  <a:pt x="652" y="8614"/>
                </a:lnTo>
                <a:lnTo>
                  <a:pt x="623" y="8588"/>
                </a:lnTo>
                <a:close/>
                <a:moveTo>
                  <a:pt x="333" y="8671"/>
                </a:moveTo>
                <a:lnTo>
                  <a:pt x="267" y="8805"/>
                </a:lnTo>
                <a:lnTo>
                  <a:pt x="442" y="8789"/>
                </a:lnTo>
                <a:lnTo>
                  <a:pt x="333" y="8671"/>
                </a:lnTo>
                <a:close/>
                <a:moveTo>
                  <a:pt x="2020" y="8681"/>
                </a:moveTo>
                <a:lnTo>
                  <a:pt x="2020" y="8805"/>
                </a:lnTo>
                <a:lnTo>
                  <a:pt x="2101" y="8789"/>
                </a:lnTo>
                <a:lnTo>
                  <a:pt x="2020" y="8681"/>
                </a:lnTo>
                <a:close/>
                <a:moveTo>
                  <a:pt x="100" y="8929"/>
                </a:moveTo>
                <a:lnTo>
                  <a:pt x="100" y="8991"/>
                </a:lnTo>
                <a:lnTo>
                  <a:pt x="205" y="8991"/>
                </a:lnTo>
                <a:lnTo>
                  <a:pt x="205" y="8929"/>
                </a:lnTo>
                <a:lnTo>
                  <a:pt x="100" y="8929"/>
                </a:lnTo>
                <a:close/>
                <a:moveTo>
                  <a:pt x="300" y="8949"/>
                </a:moveTo>
                <a:lnTo>
                  <a:pt x="238" y="9058"/>
                </a:lnTo>
                <a:cubicBezTo>
                  <a:pt x="304" y="9120"/>
                  <a:pt x="323" y="9051"/>
                  <a:pt x="343" y="9037"/>
                </a:cubicBezTo>
                <a:lnTo>
                  <a:pt x="300" y="8949"/>
                </a:lnTo>
                <a:close/>
                <a:moveTo>
                  <a:pt x="694" y="9248"/>
                </a:moveTo>
                <a:lnTo>
                  <a:pt x="694" y="9279"/>
                </a:lnTo>
                <a:lnTo>
                  <a:pt x="756" y="9264"/>
                </a:lnTo>
                <a:lnTo>
                  <a:pt x="756" y="9248"/>
                </a:lnTo>
                <a:lnTo>
                  <a:pt x="694" y="9248"/>
                </a:lnTo>
                <a:close/>
                <a:moveTo>
                  <a:pt x="171" y="9367"/>
                </a:moveTo>
                <a:lnTo>
                  <a:pt x="186" y="9434"/>
                </a:lnTo>
                <a:lnTo>
                  <a:pt x="205" y="9434"/>
                </a:lnTo>
                <a:lnTo>
                  <a:pt x="205" y="9367"/>
                </a:lnTo>
                <a:lnTo>
                  <a:pt x="171" y="9367"/>
                </a:lnTo>
                <a:close/>
                <a:moveTo>
                  <a:pt x="499" y="9398"/>
                </a:moveTo>
                <a:cubicBezTo>
                  <a:pt x="420" y="9395"/>
                  <a:pt x="416" y="9428"/>
                  <a:pt x="442" y="9481"/>
                </a:cubicBezTo>
                <a:lnTo>
                  <a:pt x="499" y="9470"/>
                </a:lnTo>
                <a:lnTo>
                  <a:pt x="499" y="9398"/>
                </a:lnTo>
                <a:close/>
                <a:moveTo>
                  <a:pt x="5" y="9486"/>
                </a:moveTo>
                <a:cubicBezTo>
                  <a:pt x="-10" y="9589"/>
                  <a:pt x="4" y="9626"/>
                  <a:pt x="62" y="9635"/>
                </a:cubicBezTo>
                <a:cubicBezTo>
                  <a:pt x="131" y="9650"/>
                  <a:pt x="164" y="9611"/>
                  <a:pt x="167" y="9486"/>
                </a:cubicBezTo>
                <a:lnTo>
                  <a:pt x="5" y="9486"/>
                </a:lnTo>
                <a:close/>
                <a:moveTo>
                  <a:pt x="1374" y="9522"/>
                </a:moveTo>
                <a:cubicBezTo>
                  <a:pt x="1212" y="9522"/>
                  <a:pt x="1210" y="9523"/>
                  <a:pt x="1136" y="9573"/>
                </a:cubicBezTo>
                <a:lnTo>
                  <a:pt x="1217" y="9677"/>
                </a:lnTo>
                <a:lnTo>
                  <a:pt x="1331" y="9677"/>
                </a:lnTo>
                <a:lnTo>
                  <a:pt x="1426" y="9579"/>
                </a:lnTo>
                <a:lnTo>
                  <a:pt x="1374" y="9522"/>
                </a:lnTo>
                <a:close/>
                <a:moveTo>
                  <a:pt x="818" y="9640"/>
                </a:moveTo>
                <a:cubicBezTo>
                  <a:pt x="679" y="9604"/>
                  <a:pt x="572" y="9749"/>
                  <a:pt x="709" y="9878"/>
                </a:cubicBezTo>
                <a:cubicBezTo>
                  <a:pt x="816" y="9801"/>
                  <a:pt x="953" y="9810"/>
                  <a:pt x="818" y="9640"/>
                </a:cubicBezTo>
                <a:close/>
                <a:moveTo>
                  <a:pt x="2463" y="10239"/>
                </a:moveTo>
                <a:lnTo>
                  <a:pt x="2482" y="10239"/>
                </a:lnTo>
                <a:lnTo>
                  <a:pt x="2482" y="10316"/>
                </a:lnTo>
                <a:lnTo>
                  <a:pt x="2467" y="10316"/>
                </a:lnTo>
                <a:lnTo>
                  <a:pt x="2463" y="10239"/>
                </a:lnTo>
                <a:close/>
                <a:moveTo>
                  <a:pt x="1460" y="10316"/>
                </a:moveTo>
                <a:lnTo>
                  <a:pt x="1350" y="10332"/>
                </a:lnTo>
                <a:cubicBezTo>
                  <a:pt x="1383" y="10377"/>
                  <a:pt x="1419" y="10353"/>
                  <a:pt x="1460" y="10347"/>
                </a:cubicBezTo>
                <a:lnTo>
                  <a:pt x="1460" y="10316"/>
                </a:lnTo>
                <a:close/>
                <a:moveTo>
                  <a:pt x="2130" y="10321"/>
                </a:moveTo>
                <a:lnTo>
                  <a:pt x="2187" y="10321"/>
                </a:lnTo>
                <a:lnTo>
                  <a:pt x="2192" y="10440"/>
                </a:lnTo>
                <a:lnTo>
                  <a:pt x="2130" y="10321"/>
                </a:lnTo>
                <a:close/>
                <a:moveTo>
                  <a:pt x="2277" y="10363"/>
                </a:moveTo>
                <a:cubicBezTo>
                  <a:pt x="2324" y="10353"/>
                  <a:pt x="2366" y="10344"/>
                  <a:pt x="2325" y="10450"/>
                </a:cubicBezTo>
                <a:lnTo>
                  <a:pt x="2277" y="10363"/>
                </a:lnTo>
                <a:close/>
                <a:moveTo>
                  <a:pt x="1498" y="10440"/>
                </a:moveTo>
                <a:lnTo>
                  <a:pt x="1426" y="10445"/>
                </a:lnTo>
                <a:lnTo>
                  <a:pt x="1426" y="10481"/>
                </a:lnTo>
                <a:lnTo>
                  <a:pt x="1498" y="10466"/>
                </a:lnTo>
                <a:lnTo>
                  <a:pt x="1498" y="10440"/>
                </a:lnTo>
                <a:close/>
                <a:moveTo>
                  <a:pt x="1422" y="10466"/>
                </a:moveTo>
                <a:cubicBezTo>
                  <a:pt x="1270" y="10534"/>
                  <a:pt x="1094" y="10511"/>
                  <a:pt x="1003" y="10698"/>
                </a:cubicBezTo>
                <a:cubicBezTo>
                  <a:pt x="1174" y="10646"/>
                  <a:pt x="1290" y="10553"/>
                  <a:pt x="1426" y="10512"/>
                </a:cubicBezTo>
                <a:lnTo>
                  <a:pt x="1422" y="10466"/>
                </a:lnTo>
                <a:close/>
                <a:moveTo>
                  <a:pt x="1721" y="10569"/>
                </a:moveTo>
                <a:lnTo>
                  <a:pt x="1721" y="10589"/>
                </a:lnTo>
                <a:lnTo>
                  <a:pt x="1792" y="10589"/>
                </a:lnTo>
                <a:lnTo>
                  <a:pt x="1792" y="10569"/>
                </a:lnTo>
                <a:lnTo>
                  <a:pt x="1721" y="10569"/>
                </a:lnTo>
                <a:close/>
                <a:moveTo>
                  <a:pt x="1925" y="10631"/>
                </a:moveTo>
                <a:lnTo>
                  <a:pt x="1826" y="10729"/>
                </a:lnTo>
                <a:lnTo>
                  <a:pt x="1826" y="10904"/>
                </a:lnTo>
                <a:lnTo>
                  <a:pt x="1997" y="10904"/>
                </a:lnTo>
                <a:lnTo>
                  <a:pt x="2054" y="10837"/>
                </a:lnTo>
                <a:lnTo>
                  <a:pt x="2016" y="10775"/>
                </a:lnTo>
                <a:lnTo>
                  <a:pt x="2054" y="10698"/>
                </a:lnTo>
                <a:lnTo>
                  <a:pt x="1925" y="10631"/>
                </a:lnTo>
                <a:close/>
                <a:moveTo>
                  <a:pt x="5913" y="10636"/>
                </a:moveTo>
                <a:cubicBezTo>
                  <a:pt x="5895" y="10629"/>
                  <a:pt x="5866" y="10640"/>
                  <a:pt x="5837" y="10646"/>
                </a:cubicBezTo>
                <a:cubicBezTo>
                  <a:pt x="5882" y="10708"/>
                  <a:pt x="5926" y="10733"/>
                  <a:pt x="5990" y="10693"/>
                </a:cubicBezTo>
                <a:cubicBezTo>
                  <a:pt x="5965" y="10671"/>
                  <a:pt x="5942" y="10655"/>
                  <a:pt x="5913" y="10641"/>
                </a:cubicBezTo>
                <a:lnTo>
                  <a:pt x="5913" y="10636"/>
                </a:lnTo>
                <a:close/>
                <a:moveTo>
                  <a:pt x="880" y="10646"/>
                </a:moveTo>
                <a:lnTo>
                  <a:pt x="880" y="10713"/>
                </a:lnTo>
                <a:lnTo>
                  <a:pt x="908" y="10713"/>
                </a:lnTo>
                <a:lnTo>
                  <a:pt x="894" y="10646"/>
                </a:lnTo>
                <a:lnTo>
                  <a:pt x="880" y="10646"/>
                </a:lnTo>
                <a:close/>
                <a:moveTo>
                  <a:pt x="2643" y="10651"/>
                </a:moveTo>
                <a:cubicBezTo>
                  <a:pt x="2651" y="10639"/>
                  <a:pt x="2675" y="10635"/>
                  <a:pt x="2724" y="10657"/>
                </a:cubicBezTo>
                <a:lnTo>
                  <a:pt x="2643" y="10713"/>
                </a:lnTo>
                <a:cubicBezTo>
                  <a:pt x="2639" y="10688"/>
                  <a:pt x="2635" y="10664"/>
                  <a:pt x="2643" y="10651"/>
                </a:cubicBezTo>
                <a:close/>
                <a:moveTo>
                  <a:pt x="1659" y="10698"/>
                </a:moveTo>
                <a:lnTo>
                  <a:pt x="1536" y="10822"/>
                </a:lnTo>
                <a:cubicBezTo>
                  <a:pt x="1681" y="10835"/>
                  <a:pt x="1683" y="10836"/>
                  <a:pt x="1659" y="10698"/>
                </a:cubicBezTo>
                <a:close/>
                <a:moveTo>
                  <a:pt x="2572" y="11007"/>
                </a:moveTo>
                <a:lnTo>
                  <a:pt x="2572" y="11069"/>
                </a:lnTo>
                <a:lnTo>
                  <a:pt x="2605" y="11069"/>
                </a:lnTo>
                <a:lnTo>
                  <a:pt x="2591" y="11007"/>
                </a:lnTo>
                <a:lnTo>
                  <a:pt x="2572" y="11007"/>
                </a:lnTo>
                <a:close/>
                <a:moveTo>
                  <a:pt x="1536" y="11043"/>
                </a:moveTo>
                <a:lnTo>
                  <a:pt x="1536" y="11177"/>
                </a:lnTo>
                <a:lnTo>
                  <a:pt x="1626" y="11224"/>
                </a:lnTo>
                <a:lnTo>
                  <a:pt x="1716" y="11141"/>
                </a:lnTo>
                <a:lnTo>
                  <a:pt x="1673" y="11043"/>
                </a:lnTo>
                <a:lnTo>
                  <a:pt x="1536" y="11043"/>
                </a:lnTo>
                <a:close/>
                <a:moveTo>
                  <a:pt x="2467" y="11074"/>
                </a:moveTo>
                <a:cubicBezTo>
                  <a:pt x="2449" y="11134"/>
                  <a:pt x="2433" y="11183"/>
                  <a:pt x="2410" y="11255"/>
                </a:cubicBezTo>
                <a:lnTo>
                  <a:pt x="2510" y="11121"/>
                </a:lnTo>
                <a:lnTo>
                  <a:pt x="2467" y="11074"/>
                </a:lnTo>
                <a:close/>
                <a:moveTo>
                  <a:pt x="4388" y="11208"/>
                </a:moveTo>
                <a:cubicBezTo>
                  <a:pt x="4373" y="11267"/>
                  <a:pt x="4370" y="11268"/>
                  <a:pt x="4459" y="11260"/>
                </a:cubicBezTo>
                <a:lnTo>
                  <a:pt x="4388" y="11208"/>
                </a:lnTo>
                <a:close/>
                <a:moveTo>
                  <a:pt x="1136" y="11291"/>
                </a:moveTo>
                <a:lnTo>
                  <a:pt x="1136" y="11322"/>
                </a:lnTo>
                <a:lnTo>
                  <a:pt x="1198" y="11306"/>
                </a:lnTo>
                <a:lnTo>
                  <a:pt x="1198" y="11291"/>
                </a:lnTo>
                <a:lnTo>
                  <a:pt x="1136" y="11291"/>
                </a:lnTo>
                <a:close/>
                <a:moveTo>
                  <a:pt x="2895" y="11410"/>
                </a:moveTo>
                <a:lnTo>
                  <a:pt x="2805" y="11523"/>
                </a:lnTo>
                <a:lnTo>
                  <a:pt x="2933" y="11466"/>
                </a:lnTo>
                <a:lnTo>
                  <a:pt x="2895" y="11410"/>
                </a:lnTo>
                <a:close/>
                <a:moveTo>
                  <a:pt x="1807" y="11420"/>
                </a:moveTo>
                <a:lnTo>
                  <a:pt x="1745" y="11564"/>
                </a:lnTo>
                <a:lnTo>
                  <a:pt x="1883" y="11554"/>
                </a:lnTo>
                <a:lnTo>
                  <a:pt x="1807" y="11420"/>
                </a:lnTo>
                <a:close/>
                <a:moveTo>
                  <a:pt x="3337" y="11446"/>
                </a:moveTo>
                <a:lnTo>
                  <a:pt x="3370" y="11446"/>
                </a:lnTo>
                <a:lnTo>
                  <a:pt x="3370" y="11513"/>
                </a:lnTo>
                <a:lnTo>
                  <a:pt x="3351" y="11513"/>
                </a:lnTo>
                <a:lnTo>
                  <a:pt x="3337" y="11446"/>
                </a:lnTo>
                <a:close/>
                <a:moveTo>
                  <a:pt x="6199" y="11471"/>
                </a:moveTo>
                <a:lnTo>
                  <a:pt x="6123" y="11487"/>
                </a:lnTo>
                <a:lnTo>
                  <a:pt x="6218" y="11585"/>
                </a:lnTo>
                <a:cubicBezTo>
                  <a:pt x="6204" y="11518"/>
                  <a:pt x="6203" y="11496"/>
                  <a:pt x="6199" y="11471"/>
                </a:cubicBezTo>
                <a:close/>
                <a:moveTo>
                  <a:pt x="2572" y="11497"/>
                </a:moveTo>
                <a:lnTo>
                  <a:pt x="2572" y="11678"/>
                </a:lnTo>
                <a:lnTo>
                  <a:pt x="2634" y="11631"/>
                </a:lnTo>
                <a:lnTo>
                  <a:pt x="2572" y="11497"/>
                </a:lnTo>
                <a:close/>
                <a:moveTo>
                  <a:pt x="2928" y="11678"/>
                </a:moveTo>
                <a:lnTo>
                  <a:pt x="2867" y="11693"/>
                </a:lnTo>
                <a:lnTo>
                  <a:pt x="2867" y="11714"/>
                </a:lnTo>
                <a:lnTo>
                  <a:pt x="2928" y="11714"/>
                </a:lnTo>
                <a:lnTo>
                  <a:pt x="2928" y="11678"/>
                </a:lnTo>
                <a:close/>
                <a:moveTo>
                  <a:pt x="3009" y="11693"/>
                </a:moveTo>
                <a:cubicBezTo>
                  <a:pt x="2994" y="11707"/>
                  <a:pt x="2983" y="11726"/>
                  <a:pt x="2966" y="11740"/>
                </a:cubicBezTo>
                <a:cubicBezTo>
                  <a:pt x="3036" y="11782"/>
                  <a:pt x="3047" y="11720"/>
                  <a:pt x="3080" y="11693"/>
                </a:cubicBezTo>
                <a:cubicBezTo>
                  <a:pt x="3046" y="11672"/>
                  <a:pt x="3025" y="11680"/>
                  <a:pt x="3009" y="11693"/>
                </a:cubicBezTo>
                <a:close/>
                <a:moveTo>
                  <a:pt x="3313" y="11745"/>
                </a:moveTo>
                <a:cubicBezTo>
                  <a:pt x="3293" y="11789"/>
                  <a:pt x="3273" y="11822"/>
                  <a:pt x="3256" y="11853"/>
                </a:cubicBezTo>
                <a:lnTo>
                  <a:pt x="3290" y="11884"/>
                </a:lnTo>
                <a:lnTo>
                  <a:pt x="3370" y="11817"/>
                </a:lnTo>
                <a:lnTo>
                  <a:pt x="3313" y="11745"/>
                </a:lnTo>
                <a:close/>
                <a:moveTo>
                  <a:pt x="2648" y="11869"/>
                </a:moveTo>
                <a:cubicBezTo>
                  <a:pt x="2627" y="11865"/>
                  <a:pt x="2614" y="11875"/>
                  <a:pt x="2619" y="11915"/>
                </a:cubicBezTo>
                <a:lnTo>
                  <a:pt x="2657" y="12013"/>
                </a:lnTo>
                <a:lnTo>
                  <a:pt x="2729" y="11884"/>
                </a:lnTo>
                <a:cubicBezTo>
                  <a:pt x="2699" y="11885"/>
                  <a:pt x="2669" y="11872"/>
                  <a:pt x="2648" y="11869"/>
                </a:cubicBezTo>
                <a:close/>
                <a:moveTo>
                  <a:pt x="3190" y="11900"/>
                </a:moveTo>
                <a:lnTo>
                  <a:pt x="3114" y="11930"/>
                </a:lnTo>
                <a:cubicBezTo>
                  <a:pt x="3183" y="11957"/>
                  <a:pt x="3202" y="11938"/>
                  <a:pt x="3190" y="11900"/>
                </a:cubicBezTo>
                <a:close/>
                <a:moveTo>
                  <a:pt x="2082" y="11967"/>
                </a:moveTo>
                <a:lnTo>
                  <a:pt x="2082" y="11987"/>
                </a:lnTo>
                <a:lnTo>
                  <a:pt x="2158" y="11987"/>
                </a:lnTo>
                <a:lnTo>
                  <a:pt x="2158" y="11967"/>
                </a:lnTo>
                <a:lnTo>
                  <a:pt x="2082" y="11967"/>
                </a:lnTo>
                <a:close/>
                <a:moveTo>
                  <a:pt x="5662" y="12482"/>
                </a:moveTo>
                <a:lnTo>
                  <a:pt x="5581" y="12539"/>
                </a:lnTo>
                <a:cubicBezTo>
                  <a:pt x="5616" y="12607"/>
                  <a:pt x="5605" y="12654"/>
                  <a:pt x="5662" y="12689"/>
                </a:cubicBezTo>
                <a:lnTo>
                  <a:pt x="5776" y="12632"/>
                </a:lnTo>
                <a:cubicBezTo>
                  <a:pt x="5707" y="12496"/>
                  <a:pt x="5694" y="12484"/>
                  <a:pt x="5662" y="12482"/>
                </a:cubicBezTo>
                <a:close/>
                <a:moveTo>
                  <a:pt x="6246" y="12529"/>
                </a:moveTo>
                <a:lnTo>
                  <a:pt x="6246" y="12591"/>
                </a:lnTo>
                <a:lnTo>
                  <a:pt x="6356" y="12529"/>
                </a:lnTo>
                <a:lnTo>
                  <a:pt x="6246" y="12529"/>
                </a:lnTo>
                <a:close/>
                <a:moveTo>
                  <a:pt x="6279" y="12653"/>
                </a:moveTo>
                <a:cubicBezTo>
                  <a:pt x="6295" y="12735"/>
                  <a:pt x="6308" y="12818"/>
                  <a:pt x="6322" y="12900"/>
                </a:cubicBezTo>
                <a:lnTo>
                  <a:pt x="6246" y="12941"/>
                </a:lnTo>
                <a:lnTo>
                  <a:pt x="6260" y="13008"/>
                </a:lnTo>
                <a:lnTo>
                  <a:pt x="6351" y="12967"/>
                </a:lnTo>
                <a:cubicBezTo>
                  <a:pt x="6389" y="12847"/>
                  <a:pt x="6330" y="12750"/>
                  <a:pt x="6279" y="12653"/>
                </a:cubicBezTo>
                <a:close/>
                <a:moveTo>
                  <a:pt x="6650" y="12704"/>
                </a:moveTo>
                <a:cubicBezTo>
                  <a:pt x="6667" y="12747"/>
                  <a:pt x="6636" y="12752"/>
                  <a:pt x="6574" y="12730"/>
                </a:cubicBezTo>
                <a:lnTo>
                  <a:pt x="6650" y="12704"/>
                </a:lnTo>
                <a:close/>
                <a:moveTo>
                  <a:pt x="6474" y="12838"/>
                </a:moveTo>
                <a:lnTo>
                  <a:pt x="6474" y="12874"/>
                </a:lnTo>
                <a:lnTo>
                  <a:pt x="6536" y="12859"/>
                </a:lnTo>
                <a:lnTo>
                  <a:pt x="6536" y="12838"/>
                </a:lnTo>
                <a:lnTo>
                  <a:pt x="6474" y="12838"/>
                </a:lnTo>
                <a:close/>
                <a:moveTo>
                  <a:pt x="6360" y="12957"/>
                </a:moveTo>
                <a:cubicBezTo>
                  <a:pt x="6374" y="12995"/>
                  <a:pt x="6324" y="13053"/>
                  <a:pt x="6389" y="13076"/>
                </a:cubicBezTo>
                <a:cubicBezTo>
                  <a:pt x="6394" y="13104"/>
                  <a:pt x="6402" y="13128"/>
                  <a:pt x="6403" y="13132"/>
                </a:cubicBezTo>
                <a:lnTo>
                  <a:pt x="6474" y="13106"/>
                </a:lnTo>
                <a:lnTo>
                  <a:pt x="6460" y="13086"/>
                </a:lnTo>
                <a:lnTo>
                  <a:pt x="6394" y="13081"/>
                </a:lnTo>
                <a:lnTo>
                  <a:pt x="6427" y="12962"/>
                </a:lnTo>
                <a:lnTo>
                  <a:pt x="6360" y="12957"/>
                </a:lnTo>
                <a:close/>
                <a:moveTo>
                  <a:pt x="6170" y="12993"/>
                </a:moveTo>
                <a:lnTo>
                  <a:pt x="6108" y="13008"/>
                </a:lnTo>
                <a:lnTo>
                  <a:pt x="6108" y="13024"/>
                </a:lnTo>
                <a:lnTo>
                  <a:pt x="6170" y="13024"/>
                </a:lnTo>
                <a:lnTo>
                  <a:pt x="6170" y="12993"/>
                </a:lnTo>
                <a:close/>
                <a:moveTo>
                  <a:pt x="6227" y="13008"/>
                </a:moveTo>
                <a:cubicBezTo>
                  <a:pt x="6217" y="13055"/>
                  <a:pt x="6208" y="13080"/>
                  <a:pt x="6208" y="13106"/>
                </a:cubicBezTo>
                <a:lnTo>
                  <a:pt x="6341" y="13106"/>
                </a:lnTo>
                <a:lnTo>
                  <a:pt x="6227" y="13008"/>
                </a:lnTo>
                <a:close/>
                <a:moveTo>
                  <a:pt x="6066" y="13091"/>
                </a:moveTo>
                <a:lnTo>
                  <a:pt x="6070" y="13199"/>
                </a:lnTo>
                <a:lnTo>
                  <a:pt x="6161" y="13199"/>
                </a:lnTo>
                <a:lnTo>
                  <a:pt x="6175" y="13272"/>
                </a:lnTo>
                <a:cubicBezTo>
                  <a:pt x="6219" y="13255"/>
                  <a:pt x="6298" y="13288"/>
                  <a:pt x="6318" y="13230"/>
                </a:cubicBezTo>
                <a:cubicBezTo>
                  <a:pt x="6259" y="13143"/>
                  <a:pt x="6150" y="13166"/>
                  <a:pt x="6066" y="13091"/>
                </a:cubicBezTo>
                <a:close/>
                <a:moveTo>
                  <a:pt x="5952" y="13158"/>
                </a:moveTo>
                <a:lnTo>
                  <a:pt x="5952" y="13179"/>
                </a:lnTo>
                <a:lnTo>
                  <a:pt x="6023" y="13179"/>
                </a:lnTo>
                <a:lnTo>
                  <a:pt x="6023" y="13158"/>
                </a:lnTo>
                <a:lnTo>
                  <a:pt x="5952" y="13158"/>
                </a:lnTo>
                <a:close/>
                <a:moveTo>
                  <a:pt x="5676" y="13204"/>
                </a:moveTo>
                <a:lnTo>
                  <a:pt x="5662" y="13215"/>
                </a:lnTo>
                <a:lnTo>
                  <a:pt x="5662" y="13287"/>
                </a:lnTo>
                <a:lnTo>
                  <a:pt x="5700" y="13277"/>
                </a:lnTo>
                <a:lnTo>
                  <a:pt x="5676" y="13204"/>
                </a:lnTo>
                <a:close/>
                <a:moveTo>
                  <a:pt x="5904" y="13204"/>
                </a:moveTo>
                <a:lnTo>
                  <a:pt x="5814" y="13241"/>
                </a:lnTo>
                <a:lnTo>
                  <a:pt x="5814" y="13246"/>
                </a:lnTo>
                <a:cubicBezTo>
                  <a:pt x="5805" y="13202"/>
                  <a:pt x="5806" y="13202"/>
                  <a:pt x="5904" y="13204"/>
                </a:cubicBezTo>
                <a:close/>
                <a:moveTo>
                  <a:pt x="6018" y="13272"/>
                </a:moveTo>
                <a:cubicBezTo>
                  <a:pt x="6027" y="13329"/>
                  <a:pt x="6031" y="13362"/>
                  <a:pt x="6042" y="13426"/>
                </a:cubicBezTo>
                <a:lnTo>
                  <a:pt x="6165" y="13287"/>
                </a:lnTo>
                <a:lnTo>
                  <a:pt x="6018" y="13272"/>
                </a:lnTo>
                <a:close/>
                <a:moveTo>
                  <a:pt x="5571" y="13308"/>
                </a:moveTo>
                <a:lnTo>
                  <a:pt x="5514" y="13323"/>
                </a:lnTo>
                <a:lnTo>
                  <a:pt x="5514" y="13344"/>
                </a:lnTo>
                <a:lnTo>
                  <a:pt x="5576" y="13344"/>
                </a:lnTo>
                <a:lnTo>
                  <a:pt x="5571" y="13308"/>
                </a:lnTo>
                <a:close/>
                <a:moveTo>
                  <a:pt x="6213" y="13359"/>
                </a:moveTo>
                <a:lnTo>
                  <a:pt x="6213" y="13395"/>
                </a:lnTo>
                <a:lnTo>
                  <a:pt x="6275" y="13380"/>
                </a:lnTo>
                <a:lnTo>
                  <a:pt x="6275" y="13359"/>
                </a:lnTo>
                <a:lnTo>
                  <a:pt x="6213" y="13359"/>
                </a:lnTo>
                <a:close/>
                <a:moveTo>
                  <a:pt x="5690" y="13385"/>
                </a:moveTo>
                <a:lnTo>
                  <a:pt x="5628" y="13400"/>
                </a:lnTo>
                <a:lnTo>
                  <a:pt x="5628" y="13421"/>
                </a:lnTo>
                <a:lnTo>
                  <a:pt x="5690" y="13421"/>
                </a:lnTo>
                <a:lnTo>
                  <a:pt x="5690" y="13385"/>
                </a:lnTo>
                <a:close/>
                <a:moveTo>
                  <a:pt x="5766" y="13395"/>
                </a:moveTo>
                <a:cubicBezTo>
                  <a:pt x="5766" y="13421"/>
                  <a:pt x="5766" y="13425"/>
                  <a:pt x="5766" y="13431"/>
                </a:cubicBezTo>
                <a:lnTo>
                  <a:pt x="5766" y="13498"/>
                </a:lnTo>
                <a:lnTo>
                  <a:pt x="5980" y="13555"/>
                </a:lnTo>
                <a:cubicBezTo>
                  <a:pt x="5996" y="13522"/>
                  <a:pt x="6013" y="13486"/>
                  <a:pt x="6032" y="13447"/>
                </a:cubicBezTo>
                <a:lnTo>
                  <a:pt x="5766" y="13395"/>
                </a:lnTo>
                <a:close/>
                <a:moveTo>
                  <a:pt x="6113" y="13395"/>
                </a:moveTo>
                <a:cubicBezTo>
                  <a:pt x="6101" y="13557"/>
                  <a:pt x="6100" y="13554"/>
                  <a:pt x="6227" y="13529"/>
                </a:cubicBezTo>
                <a:lnTo>
                  <a:pt x="6232" y="13529"/>
                </a:lnTo>
                <a:lnTo>
                  <a:pt x="6113" y="13395"/>
                </a:lnTo>
                <a:close/>
                <a:moveTo>
                  <a:pt x="5495" y="13437"/>
                </a:moveTo>
                <a:lnTo>
                  <a:pt x="5524" y="13519"/>
                </a:lnTo>
                <a:lnTo>
                  <a:pt x="5543" y="13509"/>
                </a:lnTo>
                <a:lnTo>
                  <a:pt x="5543" y="13437"/>
                </a:lnTo>
                <a:lnTo>
                  <a:pt x="5495" y="13437"/>
                </a:lnTo>
                <a:close/>
                <a:moveTo>
                  <a:pt x="6298" y="13478"/>
                </a:moveTo>
                <a:cubicBezTo>
                  <a:pt x="6282" y="13518"/>
                  <a:pt x="6263" y="13557"/>
                  <a:pt x="6246" y="13596"/>
                </a:cubicBezTo>
                <a:lnTo>
                  <a:pt x="6298" y="13715"/>
                </a:lnTo>
                <a:cubicBezTo>
                  <a:pt x="6418" y="13701"/>
                  <a:pt x="6417" y="13698"/>
                  <a:pt x="6422" y="13560"/>
                </a:cubicBezTo>
                <a:lnTo>
                  <a:pt x="6427" y="13555"/>
                </a:lnTo>
                <a:lnTo>
                  <a:pt x="6298" y="13478"/>
                </a:lnTo>
                <a:close/>
                <a:moveTo>
                  <a:pt x="5913" y="13550"/>
                </a:moveTo>
                <a:cubicBezTo>
                  <a:pt x="5851" y="13550"/>
                  <a:pt x="5809" y="13578"/>
                  <a:pt x="5804" y="13664"/>
                </a:cubicBezTo>
                <a:lnTo>
                  <a:pt x="5913" y="13664"/>
                </a:lnTo>
                <a:lnTo>
                  <a:pt x="5913" y="13550"/>
                </a:lnTo>
                <a:close/>
                <a:moveTo>
                  <a:pt x="5671" y="13560"/>
                </a:moveTo>
                <a:lnTo>
                  <a:pt x="5704" y="13643"/>
                </a:lnTo>
                <a:lnTo>
                  <a:pt x="5723" y="13627"/>
                </a:lnTo>
                <a:lnTo>
                  <a:pt x="5723" y="13560"/>
                </a:lnTo>
                <a:lnTo>
                  <a:pt x="5671" y="13560"/>
                </a:lnTo>
                <a:close/>
                <a:moveTo>
                  <a:pt x="5524" y="13571"/>
                </a:moveTo>
                <a:cubicBezTo>
                  <a:pt x="5518" y="13581"/>
                  <a:pt x="5520" y="13610"/>
                  <a:pt x="5524" y="13658"/>
                </a:cubicBezTo>
                <a:lnTo>
                  <a:pt x="5571" y="13571"/>
                </a:lnTo>
                <a:cubicBezTo>
                  <a:pt x="5544" y="13564"/>
                  <a:pt x="5530" y="13560"/>
                  <a:pt x="5524" y="13571"/>
                </a:cubicBezTo>
                <a:close/>
                <a:moveTo>
                  <a:pt x="5234" y="13669"/>
                </a:moveTo>
                <a:cubicBezTo>
                  <a:pt x="5260" y="13700"/>
                  <a:pt x="5266" y="13716"/>
                  <a:pt x="5272" y="13715"/>
                </a:cubicBezTo>
                <a:cubicBezTo>
                  <a:pt x="5289" y="13710"/>
                  <a:pt x="5307" y="13701"/>
                  <a:pt x="5324" y="13694"/>
                </a:cubicBezTo>
                <a:lnTo>
                  <a:pt x="5234" y="13669"/>
                </a:lnTo>
                <a:close/>
                <a:moveTo>
                  <a:pt x="4901" y="13994"/>
                </a:moveTo>
                <a:cubicBezTo>
                  <a:pt x="4876" y="14030"/>
                  <a:pt x="4818" y="14043"/>
                  <a:pt x="4858" y="14117"/>
                </a:cubicBezTo>
                <a:cubicBezTo>
                  <a:pt x="4886" y="14080"/>
                  <a:pt x="4946" y="14070"/>
                  <a:pt x="4906" y="13994"/>
                </a:cubicBezTo>
                <a:lnTo>
                  <a:pt x="4901" y="13994"/>
                </a:lnTo>
                <a:close/>
                <a:moveTo>
                  <a:pt x="5143" y="13999"/>
                </a:moveTo>
                <a:lnTo>
                  <a:pt x="5143" y="14035"/>
                </a:lnTo>
                <a:lnTo>
                  <a:pt x="5205" y="14019"/>
                </a:lnTo>
                <a:lnTo>
                  <a:pt x="5210" y="13999"/>
                </a:lnTo>
                <a:lnTo>
                  <a:pt x="5143" y="13999"/>
                </a:lnTo>
                <a:close/>
                <a:moveTo>
                  <a:pt x="4896" y="14313"/>
                </a:moveTo>
                <a:lnTo>
                  <a:pt x="4896" y="14396"/>
                </a:lnTo>
                <a:lnTo>
                  <a:pt x="4915" y="14396"/>
                </a:lnTo>
                <a:lnTo>
                  <a:pt x="4915" y="14313"/>
                </a:lnTo>
                <a:lnTo>
                  <a:pt x="4896" y="14313"/>
                </a:lnTo>
                <a:close/>
                <a:moveTo>
                  <a:pt x="5053" y="14391"/>
                </a:moveTo>
                <a:lnTo>
                  <a:pt x="4996" y="14406"/>
                </a:lnTo>
                <a:lnTo>
                  <a:pt x="4996" y="14427"/>
                </a:lnTo>
                <a:lnTo>
                  <a:pt x="5058" y="14427"/>
                </a:lnTo>
                <a:lnTo>
                  <a:pt x="5053" y="14391"/>
                </a:lnTo>
                <a:close/>
                <a:moveTo>
                  <a:pt x="4236" y="14437"/>
                </a:moveTo>
                <a:lnTo>
                  <a:pt x="4236" y="14515"/>
                </a:lnTo>
                <a:lnTo>
                  <a:pt x="4255" y="14515"/>
                </a:lnTo>
                <a:lnTo>
                  <a:pt x="4255" y="14437"/>
                </a:lnTo>
                <a:lnTo>
                  <a:pt x="4236" y="14437"/>
                </a:lnTo>
                <a:close/>
                <a:moveTo>
                  <a:pt x="4140" y="14509"/>
                </a:moveTo>
                <a:lnTo>
                  <a:pt x="4079" y="14525"/>
                </a:lnTo>
                <a:lnTo>
                  <a:pt x="4079" y="14546"/>
                </a:lnTo>
                <a:lnTo>
                  <a:pt x="4140" y="14546"/>
                </a:lnTo>
                <a:lnTo>
                  <a:pt x="4140" y="14509"/>
                </a:lnTo>
                <a:close/>
                <a:moveTo>
                  <a:pt x="3922" y="14602"/>
                </a:moveTo>
                <a:lnTo>
                  <a:pt x="3922" y="14623"/>
                </a:lnTo>
                <a:lnTo>
                  <a:pt x="3998" y="14623"/>
                </a:lnTo>
                <a:lnTo>
                  <a:pt x="3998" y="14602"/>
                </a:lnTo>
                <a:lnTo>
                  <a:pt x="3922" y="14602"/>
                </a:lnTo>
                <a:close/>
                <a:moveTo>
                  <a:pt x="4297" y="14607"/>
                </a:moveTo>
                <a:lnTo>
                  <a:pt x="4297" y="14623"/>
                </a:lnTo>
                <a:lnTo>
                  <a:pt x="4369" y="14623"/>
                </a:lnTo>
                <a:lnTo>
                  <a:pt x="4369" y="14607"/>
                </a:lnTo>
                <a:lnTo>
                  <a:pt x="4297" y="14607"/>
                </a:lnTo>
                <a:close/>
                <a:moveTo>
                  <a:pt x="3779" y="14638"/>
                </a:moveTo>
                <a:cubicBezTo>
                  <a:pt x="3785" y="14660"/>
                  <a:pt x="3789" y="14684"/>
                  <a:pt x="3793" y="14705"/>
                </a:cubicBezTo>
                <a:lnTo>
                  <a:pt x="3813" y="14705"/>
                </a:lnTo>
                <a:lnTo>
                  <a:pt x="3813" y="14638"/>
                </a:lnTo>
                <a:lnTo>
                  <a:pt x="3779" y="14638"/>
                </a:lnTo>
                <a:close/>
                <a:moveTo>
                  <a:pt x="4217" y="14664"/>
                </a:moveTo>
                <a:lnTo>
                  <a:pt x="4136" y="14680"/>
                </a:lnTo>
                <a:lnTo>
                  <a:pt x="4217" y="14788"/>
                </a:lnTo>
                <a:lnTo>
                  <a:pt x="4217" y="14664"/>
                </a:lnTo>
                <a:close/>
                <a:moveTo>
                  <a:pt x="3993" y="14685"/>
                </a:moveTo>
                <a:lnTo>
                  <a:pt x="4012" y="14793"/>
                </a:lnTo>
                <a:lnTo>
                  <a:pt x="4088" y="14778"/>
                </a:lnTo>
                <a:lnTo>
                  <a:pt x="3993" y="14685"/>
                </a:lnTo>
                <a:close/>
                <a:moveTo>
                  <a:pt x="3637" y="14716"/>
                </a:moveTo>
                <a:lnTo>
                  <a:pt x="3641" y="14752"/>
                </a:lnTo>
                <a:lnTo>
                  <a:pt x="3698" y="14736"/>
                </a:lnTo>
                <a:lnTo>
                  <a:pt x="3703" y="14716"/>
                </a:lnTo>
                <a:lnTo>
                  <a:pt x="3637" y="14716"/>
                </a:lnTo>
                <a:close/>
                <a:moveTo>
                  <a:pt x="3546" y="14793"/>
                </a:moveTo>
                <a:lnTo>
                  <a:pt x="3485" y="14809"/>
                </a:lnTo>
                <a:lnTo>
                  <a:pt x="3485" y="14824"/>
                </a:lnTo>
                <a:lnTo>
                  <a:pt x="3546" y="14824"/>
                </a:lnTo>
                <a:lnTo>
                  <a:pt x="3546" y="14793"/>
                </a:lnTo>
                <a:close/>
                <a:moveTo>
                  <a:pt x="3922" y="14793"/>
                </a:moveTo>
                <a:lnTo>
                  <a:pt x="3860" y="14809"/>
                </a:lnTo>
                <a:lnTo>
                  <a:pt x="3860" y="14865"/>
                </a:lnTo>
                <a:lnTo>
                  <a:pt x="3936" y="14865"/>
                </a:lnTo>
                <a:lnTo>
                  <a:pt x="3922" y="14793"/>
                </a:lnTo>
                <a:close/>
                <a:moveTo>
                  <a:pt x="4283" y="14829"/>
                </a:moveTo>
                <a:lnTo>
                  <a:pt x="4231" y="14845"/>
                </a:lnTo>
                <a:lnTo>
                  <a:pt x="4231" y="14912"/>
                </a:lnTo>
                <a:cubicBezTo>
                  <a:pt x="4313" y="14912"/>
                  <a:pt x="4312" y="14882"/>
                  <a:pt x="4283" y="14829"/>
                </a:cubicBezTo>
                <a:close/>
                <a:moveTo>
                  <a:pt x="4145" y="14850"/>
                </a:moveTo>
                <a:lnTo>
                  <a:pt x="4017" y="14932"/>
                </a:lnTo>
                <a:lnTo>
                  <a:pt x="4155" y="14999"/>
                </a:lnTo>
                <a:cubicBezTo>
                  <a:pt x="4155" y="14940"/>
                  <a:pt x="4148" y="14903"/>
                  <a:pt x="4145" y="14850"/>
                </a:cubicBezTo>
                <a:close/>
                <a:moveTo>
                  <a:pt x="3342" y="14886"/>
                </a:moveTo>
                <a:lnTo>
                  <a:pt x="3342" y="14907"/>
                </a:lnTo>
                <a:lnTo>
                  <a:pt x="3413" y="14907"/>
                </a:lnTo>
                <a:lnTo>
                  <a:pt x="3413" y="14886"/>
                </a:lnTo>
                <a:lnTo>
                  <a:pt x="3342" y="14886"/>
                </a:lnTo>
                <a:close/>
                <a:moveTo>
                  <a:pt x="3256" y="14953"/>
                </a:moveTo>
                <a:lnTo>
                  <a:pt x="3157" y="14963"/>
                </a:lnTo>
                <a:lnTo>
                  <a:pt x="3157" y="14989"/>
                </a:lnTo>
                <a:lnTo>
                  <a:pt x="3256" y="14989"/>
                </a:lnTo>
                <a:lnTo>
                  <a:pt x="3256" y="14953"/>
                </a:lnTo>
                <a:close/>
                <a:moveTo>
                  <a:pt x="3408" y="14958"/>
                </a:moveTo>
                <a:lnTo>
                  <a:pt x="3337" y="14963"/>
                </a:lnTo>
                <a:lnTo>
                  <a:pt x="3342" y="15030"/>
                </a:lnTo>
                <a:lnTo>
                  <a:pt x="3413" y="15041"/>
                </a:lnTo>
                <a:cubicBezTo>
                  <a:pt x="3413" y="15015"/>
                  <a:pt x="3414" y="14991"/>
                  <a:pt x="3408" y="14958"/>
                </a:cubicBezTo>
                <a:close/>
                <a:moveTo>
                  <a:pt x="3461" y="15030"/>
                </a:moveTo>
                <a:cubicBezTo>
                  <a:pt x="3443" y="15034"/>
                  <a:pt x="3425" y="15043"/>
                  <a:pt x="3408" y="15051"/>
                </a:cubicBezTo>
                <a:lnTo>
                  <a:pt x="3494" y="15077"/>
                </a:lnTo>
                <a:cubicBezTo>
                  <a:pt x="3473" y="15049"/>
                  <a:pt x="3470" y="15030"/>
                  <a:pt x="3461" y="15030"/>
                </a:cubicBezTo>
                <a:close/>
                <a:moveTo>
                  <a:pt x="3494" y="15195"/>
                </a:moveTo>
                <a:lnTo>
                  <a:pt x="3494" y="15273"/>
                </a:lnTo>
                <a:lnTo>
                  <a:pt x="3508" y="15273"/>
                </a:lnTo>
                <a:lnTo>
                  <a:pt x="3508" y="15195"/>
                </a:lnTo>
                <a:lnTo>
                  <a:pt x="3494" y="15195"/>
                </a:lnTo>
                <a:close/>
                <a:moveTo>
                  <a:pt x="3351" y="15273"/>
                </a:moveTo>
                <a:cubicBezTo>
                  <a:pt x="3280" y="15286"/>
                  <a:pt x="3281" y="15284"/>
                  <a:pt x="3214" y="15366"/>
                </a:cubicBezTo>
                <a:lnTo>
                  <a:pt x="3337" y="15433"/>
                </a:lnTo>
                <a:lnTo>
                  <a:pt x="3408" y="15386"/>
                </a:lnTo>
                <a:lnTo>
                  <a:pt x="3351" y="15273"/>
                </a:lnTo>
                <a:close/>
                <a:moveTo>
                  <a:pt x="2653" y="15330"/>
                </a:moveTo>
                <a:cubicBezTo>
                  <a:pt x="2674" y="15354"/>
                  <a:pt x="2690" y="15382"/>
                  <a:pt x="2705" y="15412"/>
                </a:cubicBezTo>
                <a:cubicBezTo>
                  <a:pt x="2710" y="15440"/>
                  <a:pt x="2713" y="15471"/>
                  <a:pt x="2714" y="15500"/>
                </a:cubicBezTo>
                <a:lnTo>
                  <a:pt x="2848" y="15556"/>
                </a:lnTo>
                <a:lnTo>
                  <a:pt x="2862" y="15438"/>
                </a:lnTo>
                <a:lnTo>
                  <a:pt x="2938" y="15422"/>
                </a:lnTo>
                <a:lnTo>
                  <a:pt x="2857" y="15340"/>
                </a:lnTo>
                <a:lnTo>
                  <a:pt x="2843" y="15391"/>
                </a:lnTo>
                <a:lnTo>
                  <a:pt x="2653" y="15330"/>
                </a:lnTo>
                <a:close/>
                <a:moveTo>
                  <a:pt x="2158" y="15402"/>
                </a:moveTo>
                <a:lnTo>
                  <a:pt x="2244" y="15453"/>
                </a:lnTo>
                <a:lnTo>
                  <a:pt x="2310" y="15422"/>
                </a:lnTo>
                <a:lnTo>
                  <a:pt x="2296" y="15402"/>
                </a:lnTo>
                <a:lnTo>
                  <a:pt x="2158" y="15402"/>
                </a:lnTo>
                <a:close/>
                <a:moveTo>
                  <a:pt x="2054" y="15428"/>
                </a:moveTo>
                <a:lnTo>
                  <a:pt x="1906" y="15458"/>
                </a:lnTo>
                <a:lnTo>
                  <a:pt x="2040" y="15593"/>
                </a:lnTo>
                <a:cubicBezTo>
                  <a:pt x="2044" y="15519"/>
                  <a:pt x="2050" y="15482"/>
                  <a:pt x="2054" y="15428"/>
                </a:cubicBezTo>
                <a:close/>
                <a:moveTo>
                  <a:pt x="1697" y="15639"/>
                </a:moveTo>
                <a:lnTo>
                  <a:pt x="1816" y="15732"/>
                </a:lnTo>
                <a:lnTo>
                  <a:pt x="1830" y="15639"/>
                </a:lnTo>
                <a:lnTo>
                  <a:pt x="1697" y="15639"/>
                </a:lnTo>
                <a:close/>
                <a:moveTo>
                  <a:pt x="1840" y="15711"/>
                </a:moveTo>
                <a:lnTo>
                  <a:pt x="1902" y="15809"/>
                </a:lnTo>
                <a:lnTo>
                  <a:pt x="1982" y="15711"/>
                </a:lnTo>
                <a:lnTo>
                  <a:pt x="1840" y="15711"/>
                </a:lnTo>
                <a:close/>
                <a:moveTo>
                  <a:pt x="1612" y="16150"/>
                </a:moveTo>
                <a:cubicBezTo>
                  <a:pt x="1583" y="16153"/>
                  <a:pt x="1560" y="16168"/>
                  <a:pt x="1545" y="16206"/>
                </a:cubicBezTo>
                <a:lnTo>
                  <a:pt x="1578" y="16304"/>
                </a:lnTo>
                <a:lnTo>
                  <a:pt x="1669" y="16351"/>
                </a:lnTo>
                <a:cubicBezTo>
                  <a:pt x="1736" y="16301"/>
                  <a:pt x="1724" y="16228"/>
                  <a:pt x="1707" y="16155"/>
                </a:cubicBezTo>
                <a:cubicBezTo>
                  <a:pt x="1674" y="16152"/>
                  <a:pt x="1641" y="16146"/>
                  <a:pt x="1612" y="16150"/>
                </a:cubicBezTo>
                <a:close/>
                <a:moveTo>
                  <a:pt x="1726" y="17320"/>
                </a:moveTo>
                <a:lnTo>
                  <a:pt x="1740" y="17320"/>
                </a:lnTo>
                <a:lnTo>
                  <a:pt x="1754" y="17382"/>
                </a:lnTo>
                <a:lnTo>
                  <a:pt x="1726" y="17388"/>
                </a:lnTo>
                <a:lnTo>
                  <a:pt x="1726" y="17320"/>
                </a:lnTo>
                <a:close/>
                <a:moveTo>
                  <a:pt x="675" y="17836"/>
                </a:moveTo>
                <a:lnTo>
                  <a:pt x="575" y="17893"/>
                </a:lnTo>
                <a:lnTo>
                  <a:pt x="575" y="17908"/>
                </a:lnTo>
                <a:cubicBezTo>
                  <a:pt x="486" y="17912"/>
                  <a:pt x="444" y="17966"/>
                  <a:pt x="423" y="18074"/>
                </a:cubicBezTo>
                <a:lnTo>
                  <a:pt x="575" y="17970"/>
                </a:lnTo>
                <a:lnTo>
                  <a:pt x="575" y="17914"/>
                </a:lnTo>
                <a:lnTo>
                  <a:pt x="694" y="17898"/>
                </a:lnTo>
                <a:lnTo>
                  <a:pt x="675" y="17836"/>
                </a:lnTo>
                <a:close/>
                <a:moveTo>
                  <a:pt x="2372" y="18058"/>
                </a:moveTo>
                <a:lnTo>
                  <a:pt x="2101" y="18228"/>
                </a:lnTo>
                <a:cubicBezTo>
                  <a:pt x="2217" y="18244"/>
                  <a:pt x="2327" y="18174"/>
                  <a:pt x="2372" y="18058"/>
                </a:cubicBezTo>
                <a:close/>
                <a:moveTo>
                  <a:pt x="1978" y="18280"/>
                </a:moveTo>
                <a:lnTo>
                  <a:pt x="1978" y="18300"/>
                </a:lnTo>
                <a:lnTo>
                  <a:pt x="2049" y="18300"/>
                </a:lnTo>
                <a:lnTo>
                  <a:pt x="2049" y="18280"/>
                </a:lnTo>
                <a:lnTo>
                  <a:pt x="1978" y="18280"/>
                </a:lnTo>
                <a:close/>
                <a:moveTo>
                  <a:pt x="2258" y="18306"/>
                </a:moveTo>
                <a:cubicBezTo>
                  <a:pt x="2134" y="18332"/>
                  <a:pt x="2149" y="18464"/>
                  <a:pt x="2087" y="18533"/>
                </a:cubicBezTo>
                <a:cubicBezTo>
                  <a:pt x="2074" y="18547"/>
                  <a:pt x="2097" y="18599"/>
                  <a:pt x="2106" y="18661"/>
                </a:cubicBezTo>
                <a:cubicBezTo>
                  <a:pt x="2194" y="18565"/>
                  <a:pt x="2246" y="18441"/>
                  <a:pt x="2258" y="18306"/>
                </a:cubicBezTo>
                <a:close/>
                <a:moveTo>
                  <a:pt x="4991" y="18708"/>
                </a:moveTo>
                <a:cubicBezTo>
                  <a:pt x="4965" y="18714"/>
                  <a:pt x="4924" y="18694"/>
                  <a:pt x="4920" y="18749"/>
                </a:cubicBezTo>
                <a:cubicBezTo>
                  <a:pt x="4948" y="18743"/>
                  <a:pt x="4989" y="18768"/>
                  <a:pt x="4991" y="18708"/>
                </a:cubicBezTo>
                <a:close/>
                <a:moveTo>
                  <a:pt x="4906" y="18744"/>
                </a:moveTo>
                <a:lnTo>
                  <a:pt x="4725" y="18811"/>
                </a:lnTo>
                <a:cubicBezTo>
                  <a:pt x="4813" y="18855"/>
                  <a:pt x="4856" y="18796"/>
                  <a:pt x="4906" y="18744"/>
                </a:cubicBezTo>
                <a:close/>
                <a:moveTo>
                  <a:pt x="2962" y="18790"/>
                </a:moveTo>
                <a:lnTo>
                  <a:pt x="2900" y="18806"/>
                </a:lnTo>
                <a:lnTo>
                  <a:pt x="2900" y="18827"/>
                </a:lnTo>
                <a:lnTo>
                  <a:pt x="2962" y="18827"/>
                </a:lnTo>
                <a:lnTo>
                  <a:pt x="2962" y="18790"/>
                </a:lnTo>
                <a:close/>
                <a:moveTo>
                  <a:pt x="3960" y="18827"/>
                </a:moveTo>
                <a:lnTo>
                  <a:pt x="3893" y="18842"/>
                </a:lnTo>
                <a:lnTo>
                  <a:pt x="3893" y="18868"/>
                </a:lnTo>
                <a:lnTo>
                  <a:pt x="3960" y="18863"/>
                </a:lnTo>
                <a:lnTo>
                  <a:pt x="3960" y="18827"/>
                </a:lnTo>
                <a:close/>
                <a:moveTo>
                  <a:pt x="3223" y="19033"/>
                </a:moveTo>
                <a:lnTo>
                  <a:pt x="3152" y="19038"/>
                </a:lnTo>
                <a:lnTo>
                  <a:pt x="3152" y="19074"/>
                </a:lnTo>
                <a:lnTo>
                  <a:pt x="3223" y="19059"/>
                </a:lnTo>
                <a:lnTo>
                  <a:pt x="3223" y="19033"/>
                </a:lnTo>
                <a:close/>
                <a:moveTo>
                  <a:pt x="3080" y="19110"/>
                </a:moveTo>
                <a:cubicBezTo>
                  <a:pt x="3033" y="19097"/>
                  <a:pt x="2983" y="19126"/>
                  <a:pt x="2971" y="19177"/>
                </a:cubicBezTo>
                <a:cubicBezTo>
                  <a:pt x="2970" y="19181"/>
                  <a:pt x="2972" y="19184"/>
                  <a:pt x="2971" y="19188"/>
                </a:cubicBezTo>
                <a:cubicBezTo>
                  <a:pt x="3019" y="19201"/>
                  <a:pt x="3064" y="19172"/>
                  <a:pt x="3076" y="19121"/>
                </a:cubicBezTo>
                <a:cubicBezTo>
                  <a:pt x="3077" y="19117"/>
                  <a:pt x="3080" y="19114"/>
                  <a:pt x="3080" y="19110"/>
                </a:cubicBezTo>
                <a:close/>
                <a:moveTo>
                  <a:pt x="2895" y="19229"/>
                </a:moveTo>
                <a:cubicBezTo>
                  <a:pt x="2892" y="19289"/>
                  <a:pt x="2851" y="19264"/>
                  <a:pt x="2824" y="19270"/>
                </a:cubicBezTo>
                <a:lnTo>
                  <a:pt x="2824" y="19275"/>
                </a:lnTo>
                <a:cubicBezTo>
                  <a:pt x="2826" y="19212"/>
                  <a:pt x="2867" y="19235"/>
                  <a:pt x="2895" y="19229"/>
                </a:cubicBezTo>
                <a:close/>
                <a:moveTo>
                  <a:pt x="2819" y="19265"/>
                </a:moveTo>
                <a:lnTo>
                  <a:pt x="2748" y="19280"/>
                </a:lnTo>
                <a:lnTo>
                  <a:pt x="2748" y="19306"/>
                </a:lnTo>
                <a:lnTo>
                  <a:pt x="2819" y="19301"/>
                </a:lnTo>
                <a:lnTo>
                  <a:pt x="2819" y="19265"/>
                </a:lnTo>
                <a:close/>
                <a:moveTo>
                  <a:pt x="2638" y="19317"/>
                </a:moveTo>
                <a:lnTo>
                  <a:pt x="2638" y="19337"/>
                </a:lnTo>
                <a:lnTo>
                  <a:pt x="2710" y="19337"/>
                </a:lnTo>
                <a:lnTo>
                  <a:pt x="2710" y="19317"/>
                </a:lnTo>
                <a:lnTo>
                  <a:pt x="2638" y="19317"/>
                </a:lnTo>
                <a:close/>
                <a:moveTo>
                  <a:pt x="5248" y="19476"/>
                </a:moveTo>
                <a:lnTo>
                  <a:pt x="5248" y="19497"/>
                </a:lnTo>
                <a:lnTo>
                  <a:pt x="5319" y="19497"/>
                </a:lnTo>
                <a:lnTo>
                  <a:pt x="5319" y="19476"/>
                </a:lnTo>
                <a:lnTo>
                  <a:pt x="5248" y="19476"/>
                </a:lnTo>
                <a:close/>
                <a:moveTo>
                  <a:pt x="5357" y="19827"/>
                </a:moveTo>
                <a:cubicBezTo>
                  <a:pt x="5275" y="19827"/>
                  <a:pt x="5271" y="19857"/>
                  <a:pt x="5300" y="19910"/>
                </a:cubicBezTo>
                <a:lnTo>
                  <a:pt x="5357" y="19899"/>
                </a:lnTo>
                <a:lnTo>
                  <a:pt x="5357" y="19827"/>
                </a:lnTo>
                <a:close/>
                <a:moveTo>
                  <a:pt x="5281" y="19946"/>
                </a:moveTo>
                <a:lnTo>
                  <a:pt x="5234" y="20044"/>
                </a:lnTo>
                <a:lnTo>
                  <a:pt x="5267" y="20116"/>
                </a:lnTo>
                <a:lnTo>
                  <a:pt x="5281" y="20101"/>
                </a:lnTo>
                <a:lnTo>
                  <a:pt x="5281" y="19946"/>
                </a:lnTo>
                <a:close/>
                <a:moveTo>
                  <a:pt x="5072" y="19956"/>
                </a:moveTo>
                <a:lnTo>
                  <a:pt x="5072" y="20023"/>
                </a:lnTo>
                <a:lnTo>
                  <a:pt x="5177" y="19956"/>
                </a:lnTo>
                <a:lnTo>
                  <a:pt x="5072" y="19956"/>
                </a:lnTo>
                <a:close/>
                <a:moveTo>
                  <a:pt x="5462" y="20064"/>
                </a:moveTo>
                <a:lnTo>
                  <a:pt x="5338" y="20085"/>
                </a:lnTo>
                <a:lnTo>
                  <a:pt x="5419" y="20193"/>
                </a:lnTo>
                <a:lnTo>
                  <a:pt x="5481" y="20106"/>
                </a:lnTo>
                <a:lnTo>
                  <a:pt x="5462" y="20064"/>
                </a:lnTo>
                <a:close/>
                <a:moveTo>
                  <a:pt x="5243" y="20183"/>
                </a:moveTo>
                <a:lnTo>
                  <a:pt x="5177" y="20199"/>
                </a:lnTo>
                <a:cubicBezTo>
                  <a:pt x="5181" y="20226"/>
                  <a:pt x="5182" y="20245"/>
                  <a:pt x="5186" y="20266"/>
                </a:cubicBezTo>
                <a:lnTo>
                  <a:pt x="5191" y="20266"/>
                </a:lnTo>
                <a:lnTo>
                  <a:pt x="5243" y="20266"/>
                </a:lnTo>
                <a:lnTo>
                  <a:pt x="5243" y="20183"/>
                </a:lnTo>
                <a:close/>
                <a:moveTo>
                  <a:pt x="5343" y="20219"/>
                </a:moveTo>
                <a:cubicBezTo>
                  <a:pt x="5285" y="20290"/>
                  <a:pt x="5355" y="20312"/>
                  <a:pt x="5362" y="20322"/>
                </a:cubicBezTo>
                <a:lnTo>
                  <a:pt x="5448" y="20286"/>
                </a:lnTo>
                <a:lnTo>
                  <a:pt x="5343" y="20219"/>
                </a:lnTo>
                <a:close/>
                <a:moveTo>
                  <a:pt x="5571" y="20307"/>
                </a:moveTo>
                <a:lnTo>
                  <a:pt x="5443" y="20327"/>
                </a:lnTo>
                <a:lnTo>
                  <a:pt x="5524" y="20431"/>
                </a:lnTo>
                <a:cubicBezTo>
                  <a:pt x="5547" y="20399"/>
                  <a:pt x="5566" y="20372"/>
                  <a:pt x="5585" y="20343"/>
                </a:cubicBezTo>
                <a:lnTo>
                  <a:pt x="5571" y="20307"/>
                </a:lnTo>
                <a:close/>
                <a:moveTo>
                  <a:pt x="5624" y="20395"/>
                </a:moveTo>
                <a:lnTo>
                  <a:pt x="5624" y="20462"/>
                </a:lnTo>
                <a:cubicBezTo>
                  <a:pt x="5669" y="20458"/>
                  <a:pt x="5731" y="20506"/>
                  <a:pt x="5728" y="20395"/>
                </a:cubicBezTo>
                <a:lnTo>
                  <a:pt x="5624" y="20395"/>
                </a:lnTo>
                <a:close/>
                <a:moveTo>
                  <a:pt x="5448" y="20503"/>
                </a:moveTo>
                <a:lnTo>
                  <a:pt x="5429" y="20529"/>
                </a:lnTo>
                <a:cubicBezTo>
                  <a:pt x="5429" y="20546"/>
                  <a:pt x="5434" y="20565"/>
                  <a:pt x="5438" y="20591"/>
                </a:cubicBezTo>
                <a:lnTo>
                  <a:pt x="5528" y="20570"/>
                </a:lnTo>
                <a:lnTo>
                  <a:pt x="5448" y="20503"/>
                </a:lnTo>
                <a:close/>
                <a:moveTo>
                  <a:pt x="5576" y="20560"/>
                </a:moveTo>
                <a:cubicBezTo>
                  <a:pt x="5589" y="20588"/>
                  <a:pt x="5585" y="20606"/>
                  <a:pt x="5585" y="20632"/>
                </a:cubicBezTo>
                <a:lnTo>
                  <a:pt x="5652" y="20616"/>
                </a:lnTo>
                <a:lnTo>
                  <a:pt x="5652" y="20560"/>
                </a:lnTo>
                <a:lnTo>
                  <a:pt x="5576" y="20560"/>
                </a:lnTo>
                <a:close/>
                <a:moveTo>
                  <a:pt x="5833" y="20627"/>
                </a:moveTo>
                <a:lnTo>
                  <a:pt x="5671" y="20637"/>
                </a:lnTo>
                <a:lnTo>
                  <a:pt x="5776" y="20694"/>
                </a:lnTo>
                <a:lnTo>
                  <a:pt x="5847" y="20652"/>
                </a:lnTo>
                <a:lnTo>
                  <a:pt x="5833" y="20627"/>
                </a:lnTo>
                <a:close/>
                <a:moveTo>
                  <a:pt x="5785" y="20781"/>
                </a:moveTo>
                <a:cubicBezTo>
                  <a:pt x="5766" y="20788"/>
                  <a:pt x="5746" y="20797"/>
                  <a:pt x="5728" y="20807"/>
                </a:cubicBezTo>
                <a:cubicBezTo>
                  <a:pt x="5714" y="20819"/>
                  <a:pt x="5701" y="20833"/>
                  <a:pt x="5690" y="20848"/>
                </a:cubicBezTo>
                <a:lnTo>
                  <a:pt x="5714" y="20874"/>
                </a:lnTo>
                <a:lnTo>
                  <a:pt x="5804" y="20812"/>
                </a:lnTo>
                <a:lnTo>
                  <a:pt x="5785" y="20781"/>
                </a:lnTo>
                <a:close/>
                <a:moveTo>
                  <a:pt x="5842" y="20879"/>
                </a:moveTo>
                <a:lnTo>
                  <a:pt x="5842" y="20895"/>
                </a:lnTo>
                <a:lnTo>
                  <a:pt x="5913" y="20895"/>
                </a:lnTo>
                <a:lnTo>
                  <a:pt x="5913" y="20879"/>
                </a:lnTo>
                <a:lnTo>
                  <a:pt x="5842" y="20879"/>
                </a:lnTo>
                <a:close/>
                <a:moveTo>
                  <a:pt x="5814" y="20910"/>
                </a:moveTo>
                <a:lnTo>
                  <a:pt x="5814" y="21034"/>
                </a:lnTo>
                <a:lnTo>
                  <a:pt x="5890" y="21013"/>
                </a:lnTo>
                <a:lnTo>
                  <a:pt x="5814" y="20910"/>
                </a:lnTo>
                <a:close/>
                <a:moveTo>
                  <a:pt x="5942" y="21153"/>
                </a:moveTo>
                <a:lnTo>
                  <a:pt x="5880" y="21163"/>
                </a:lnTo>
                <a:lnTo>
                  <a:pt x="5880" y="21184"/>
                </a:lnTo>
                <a:lnTo>
                  <a:pt x="5942" y="21184"/>
                </a:lnTo>
                <a:lnTo>
                  <a:pt x="5942" y="21153"/>
                </a:lnTo>
                <a:close/>
                <a:moveTo>
                  <a:pt x="6051" y="21473"/>
                </a:moveTo>
                <a:lnTo>
                  <a:pt x="5990" y="21483"/>
                </a:lnTo>
                <a:lnTo>
                  <a:pt x="5990" y="21503"/>
                </a:lnTo>
                <a:lnTo>
                  <a:pt x="6051" y="21503"/>
                </a:lnTo>
                <a:lnTo>
                  <a:pt x="6051" y="214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0" name="Google Shape;130;p22"/>
          <p:cNvSpPr txBox="1">
            <a:spLocks noGrp="1"/>
          </p:cNvSpPr>
          <p:nvPr>
            <p:ph type="title" idx="4294967295"/>
          </p:nvPr>
        </p:nvSpPr>
        <p:spPr>
          <a:xfrm>
            <a:off x="355961" y="830270"/>
            <a:ext cx="3885299" cy="51974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5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Chùm</a:t>
            </a:r>
            <a:r>
              <a:rPr lang="en-US" sz="5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5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5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5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5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5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8"/>
          <p:cNvSpPr txBox="1">
            <a:spLocks noGrp="1"/>
          </p:cNvSpPr>
          <p:nvPr>
            <p:ph type="title"/>
          </p:nvPr>
        </p:nvSpPr>
        <p:spPr>
          <a:xfrm>
            <a:off x="837400" y="489913"/>
            <a:ext cx="10517200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Trình bày dự án: Tri thức Ngữ văn</a:t>
            </a:r>
            <a:endParaRPr sz="5400" dirty="0">
              <a:solidFill>
                <a:srgbClr val="FF0000"/>
              </a:solidFill>
              <a:latin typeface="#9Slide05 SVNBulgary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1155" name="Google Shape;1155;p28"/>
          <p:cNvGrpSpPr/>
          <p:nvPr/>
        </p:nvGrpSpPr>
        <p:grpSpPr>
          <a:xfrm>
            <a:off x="5141059" y="4566335"/>
            <a:ext cx="1980370" cy="2033249"/>
            <a:chOff x="-4007793" y="-4110589"/>
            <a:chExt cx="483704" cy="464105"/>
          </a:xfrm>
          <a:solidFill>
            <a:schemeClr val="accent5">
              <a:lumMod val="50000"/>
            </a:schemeClr>
          </a:solidFill>
        </p:grpSpPr>
        <p:sp>
          <p:nvSpPr>
            <p:cNvPr id="1156" name="Google Shape;1156;p28"/>
            <p:cNvSpPr/>
            <p:nvPr/>
          </p:nvSpPr>
          <p:spPr>
            <a:xfrm>
              <a:off x="-3910046" y="-3989825"/>
              <a:ext cx="96892" cy="73372"/>
            </a:xfrm>
            <a:custGeom>
              <a:avLst/>
              <a:gdLst/>
              <a:ahLst/>
              <a:cxnLst/>
              <a:rect l="l" t="t" r="r" b="b"/>
              <a:pathLst>
                <a:path w="1928" h="1460" extrusionOk="0">
                  <a:moveTo>
                    <a:pt x="1185" y="76"/>
                  </a:moveTo>
                  <a:cubicBezTo>
                    <a:pt x="1271" y="76"/>
                    <a:pt x="1357" y="77"/>
                    <a:pt x="1443" y="78"/>
                  </a:cubicBezTo>
                  <a:lnTo>
                    <a:pt x="1443" y="80"/>
                  </a:lnTo>
                  <a:lnTo>
                    <a:pt x="1517" y="80"/>
                  </a:lnTo>
                  <a:cubicBezTo>
                    <a:pt x="1694" y="80"/>
                    <a:pt x="1803" y="86"/>
                    <a:pt x="1822" y="246"/>
                  </a:cubicBezTo>
                  <a:cubicBezTo>
                    <a:pt x="1849" y="478"/>
                    <a:pt x="1830" y="680"/>
                    <a:pt x="1761" y="846"/>
                  </a:cubicBezTo>
                  <a:cubicBezTo>
                    <a:pt x="1736" y="909"/>
                    <a:pt x="1702" y="970"/>
                    <a:pt x="1660" y="1024"/>
                  </a:cubicBezTo>
                  <a:lnTo>
                    <a:pt x="1649" y="1024"/>
                  </a:lnTo>
                  <a:cubicBezTo>
                    <a:pt x="1622" y="1028"/>
                    <a:pt x="1595" y="1029"/>
                    <a:pt x="1568" y="1029"/>
                  </a:cubicBezTo>
                  <a:cubicBezTo>
                    <a:pt x="1090" y="1029"/>
                    <a:pt x="747" y="544"/>
                    <a:pt x="926" y="84"/>
                  </a:cubicBezTo>
                  <a:cubicBezTo>
                    <a:pt x="926" y="82"/>
                    <a:pt x="926" y="80"/>
                    <a:pt x="926" y="78"/>
                  </a:cubicBezTo>
                  <a:cubicBezTo>
                    <a:pt x="1012" y="77"/>
                    <a:pt x="1098" y="76"/>
                    <a:pt x="1185" y="76"/>
                  </a:cubicBezTo>
                  <a:close/>
                  <a:moveTo>
                    <a:pt x="249" y="110"/>
                  </a:moveTo>
                  <a:lnTo>
                    <a:pt x="249" y="110"/>
                  </a:lnTo>
                  <a:cubicBezTo>
                    <a:pt x="154" y="436"/>
                    <a:pt x="179" y="785"/>
                    <a:pt x="322" y="1094"/>
                  </a:cubicBezTo>
                  <a:cubicBezTo>
                    <a:pt x="236" y="1003"/>
                    <a:pt x="173" y="894"/>
                    <a:pt x="135" y="774"/>
                  </a:cubicBezTo>
                  <a:cubicBezTo>
                    <a:pt x="89" y="621"/>
                    <a:pt x="85" y="457"/>
                    <a:pt x="78" y="299"/>
                  </a:cubicBezTo>
                  <a:cubicBezTo>
                    <a:pt x="78" y="242"/>
                    <a:pt x="78" y="190"/>
                    <a:pt x="108" y="156"/>
                  </a:cubicBezTo>
                  <a:cubicBezTo>
                    <a:pt x="137" y="120"/>
                    <a:pt x="192" y="114"/>
                    <a:pt x="249" y="110"/>
                  </a:cubicBezTo>
                  <a:close/>
                  <a:moveTo>
                    <a:pt x="846" y="80"/>
                  </a:moveTo>
                  <a:lnTo>
                    <a:pt x="846" y="80"/>
                  </a:lnTo>
                  <a:cubicBezTo>
                    <a:pt x="668" y="581"/>
                    <a:pt x="1039" y="1104"/>
                    <a:pt x="1569" y="1104"/>
                  </a:cubicBezTo>
                  <a:cubicBezTo>
                    <a:pt x="1572" y="1104"/>
                    <a:pt x="1574" y="1104"/>
                    <a:pt x="1576" y="1104"/>
                  </a:cubicBezTo>
                  <a:lnTo>
                    <a:pt x="1593" y="1104"/>
                  </a:lnTo>
                  <a:cubicBezTo>
                    <a:pt x="1515" y="1186"/>
                    <a:pt x="1421" y="1253"/>
                    <a:pt x="1318" y="1302"/>
                  </a:cubicBezTo>
                  <a:lnTo>
                    <a:pt x="1318" y="1302"/>
                  </a:lnTo>
                  <a:cubicBezTo>
                    <a:pt x="808" y="1139"/>
                    <a:pt x="552" y="574"/>
                    <a:pt x="766" y="84"/>
                  </a:cubicBezTo>
                  <a:cubicBezTo>
                    <a:pt x="764" y="82"/>
                    <a:pt x="764" y="82"/>
                    <a:pt x="766" y="82"/>
                  </a:cubicBezTo>
                  <a:lnTo>
                    <a:pt x="846" y="80"/>
                  </a:lnTo>
                  <a:close/>
                  <a:moveTo>
                    <a:pt x="684" y="84"/>
                  </a:moveTo>
                  <a:cubicBezTo>
                    <a:pt x="486" y="579"/>
                    <a:pt x="722" y="1138"/>
                    <a:pt x="1212" y="1344"/>
                  </a:cubicBezTo>
                  <a:cubicBezTo>
                    <a:pt x="1126" y="1372"/>
                    <a:pt x="1035" y="1384"/>
                    <a:pt x="944" y="1384"/>
                  </a:cubicBezTo>
                  <a:cubicBezTo>
                    <a:pt x="938" y="1384"/>
                    <a:pt x="931" y="1384"/>
                    <a:pt x="924" y="1384"/>
                  </a:cubicBezTo>
                  <a:cubicBezTo>
                    <a:pt x="766" y="1374"/>
                    <a:pt x="613" y="1323"/>
                    <a:pt x="484" y="1235"/>
                  </a:cubicBezTo>
                  <a:cubicBezTo>
                    <a:pt x="482" y="1231"/>
                    <a:pt x="482" y="1228"/>
                    <a:pt x="480" y="1226"/>
                  </a:cubicBezTo>
                  <a:cubicBezTo>
                    <a:pt x="270" y="892"/>
                    <a:pt x="213" y="482"/>
                    <a:pt x="329" y="103"/>
                  </a:cubicBezTo>
                  <a:cubicBezTo>
                    <a:pt x="446" y="95"/>
                    <a:pt x="566" y="89"/>
                    <a:pt x="684" y="84"/>
                  </a:cubicBezTo>
                  <a:close/>
                  <a:moveTo>
                    <a:pt x="1145" y="1"/>
                  </a:moveTo>
                  <a:cubicBezTo>
                    <a:pt x="991" y="1"/>
                    <a:pt x="837" y="4"/>
                    <a:pt x="684" y="9"/>
                  </a:cubicBezTo>
                  <a:cubicBezTo>
                    <a:pt x="539" y="15"/>
                    <a:pt x="392" y="23"/>
                    <a:pt x="249" y="34"/>
                  </a:cubicBezTo>
                  <a:cubicBezTo>
                    <a:pt x="177" y="38"/>
                    <a:pt x="99" y="49"/>
                    <a:pt x="49" y="108"/>
                  </a:cubicBezTo>
                  <a:cubicBezTo>
                    <a:pt x="1" y="164"/>
                    <a:pt x="3" y="246"/>
                    <a:pt x="3" y="301"/>
                  </a:cubicBezTo>
                  <a:cubicBezTo>
                    <a:pt x="9" y="465"/>
                    <a:pt x="13" y="635"/>
                    <a:pt x="64" y="797"/>
                  </a:cubicBezTo>
                  <a:cubicBezTo>
                    <a:pt x="175" y="1165"/>
                    <a:pt x="537" y="1443"/>
                    <a:pt x="920" y="1460"/>
                  </a:cubicBezTo>
                  <a:lnTo>
                    <a:pt x="957" y="1460"/>
                  </a:lnTo>
                  <a:cubicBezTo>
                    <a:pt x="1328" y="1460"/>
                    <a:pt x="1691" y="1220"/>
                    <a:pt x="1832" y="875"/>
                  </a:cubicBezTo>
                  <a:cubicBezTo>
                    <a:pt x="1904" y="696"/>
                    <a:pt x="1927" y="482"/>
                    <a:pt x="1898" y="238"/>
                  </a:cubicBezTo>
                  <a:cubicBezTo>
                    <a:pt x="1871" y="23"/>
                    <a:pt x="1705" y="4"/>
                    <a:pt x="1558" y="4"/>
                  </a:cubicBezTo>
                  <a:cubicBezTo>
                    <a:pt x="1544" y="4"/>
                    <a:pt x="1530" y="4"/>
                    <a:pt x="1517" y="4"/>
                  </a:cubicBezTo>
                  <a:lnTo>
                    <a:pt x="1445" y="4"/>
                  </a:lnTo>
                  <a:cubicBezTo>
                    <a:pt x="1346" y="2"/>
                    <a:pt x="1246" y="1"/>
                    <a:pt x="11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" name="Google Shape;1157;p28"/>
            <p:cNvSpPr/>
            <p:nvPr/>
          </p:nvSpPr>
          <p:spPr>
            <a:xfrm>
              <a:off x="-3764405" y="-3989825"/>
              <a:ext cx="96892" cy="73372"/>
            </a:xfrm>
            <a:custGeom>
              <a:avLst/>
              <a:gdLst/>
              <a:ahLst/>
              <a:cxnLst/>
              <a:rect l="l" t="t" r="r" b="b"/>
              <a:pathLst>
                <a:path w="1928" h="1460" extrusionOk="0">
                  <a:moveTo>
                    <a:pt x="763" y="77"/>
                  </a:moveTo>
                  <a:cubicBezTo>
                    <a:pt x="855" y="77"/>
                    <a:pt x="947" y="78"/>
                    <a:pt x="1040" y="80"/>
                  </a:cubicBezTo>
                  <a:cubicBezTo>
                    <a:pt x="1035" y="89"/>
                    <a:pt x="1035" y="95"/>
                    <a:pt x="1040" y="103"/>
                  </a:cubicBezTo>
                  <a:cubicBezTo>
                    <a:pt x="1155" y="552"/>
                    <a:pt x="809" y="973"/>
                    <a:pt x="368" y="973"/>
                  </a:cubicBezTo>
                  <a:cubicBezTo>
                    <a:pt x="325" y="973"/>
                    <a:pt x="282" y="969"/>
                    <a:pt x="238" y="961"/>
                  </a:cubicBezTo>
                  <a:cubicBezTo>
                    <a:pt x="235" y="960"/>
                    <a:pt x="233" y="960"/>
                    <a:pt x="230" y="960"/>
                  </a:cubicBezTo>
                  <a:cubicBezTo>
                    <a:pt x="228" y="960"/>
                    <a:pt x="226" y="960"/>
                    <a:pt x="224" y="961"/>
                  </a:cubicBezTo>
                  <a:cubicBezTo>
                    <a:pt x="200" y="924"/>
                    <a:pt x="182" y="886"/>
                    <a:pt x="167" y="848"/>
                  </a:cubicBezTo>
                  <a:cubicBezTo>
                    <a:pt x="97" y="680"/>
                    <a:pt x="78" y="480"/>
                    <a:pt x="106" y="248"/>
                  </a:cubicBezTo>
                  <a:cubicBezTo>
                    <a:pt x="125" y="95"/>
                    <a:pt x="224" y="80"/>
                    <a:pt x="386" y="80"/>
                  </a:cubicBezTo>
                  <a:lnTo>
                    <a:pt x="487" y="80"/>
                  </a:lnTo>
                  <a:cubicBezTo>
                    <a:pt x="579" y="78"/>
                    <a:pt x="671" y="77"/>
                    <a:pt x="763" y="77"/>
                  </a:cubicBezTo>
                  <a:close/>
                  <a:moveTo>
                    <a:pt x="1635" y="108"/>
                  </a:moveTo>
                  <a:lnTo>
                    <a:pt x="1675" y="110"/>
                  </a:lnTo>
                  <a:cubicBezTo>
                    <a:pt x="1732" y="114"/>
                    <a:pt x="1790" y="120"/>
                    <a:pt x="1820" y="156"/>
                  </a:cubicBezTo>
                  <a:cubicBezTo>
                    <a:pt x="1851" y="194"/>
                    <a:pt x="1849" y="244"/>
                    <a:pt x="1849" y="299"/>
                  </a:cubicBezTo>
                  <a:cubicBezTo>
                    <a:pt x="1845" y="457"/>
                    <a:pt x="1841" y="623"/>
                    <a:pt x="1793" y="776"/>
                  </a:cubicBezTo>
                  <a:cubicBezTo>
                    <a:pt x="1736" y="953"/>
                    <a:pt x="1624" y="1107"/>
                    <a:pt x="1473" y="1214"/>
                  </a:cubicBezTo>
                  <a:cubicBezTo>
                    <a:pt x="1656" y="877"/>
                    <a:pt x="1715" y="484"/>
                    <a:pt x="1635" y="108"/>
                  </a:cubicBezTo>
                  <a:close/>
                  <a:moveTo>
                    <a:pt x="1111" y="82"/>
                  </a:moveTo>
                  <a:lnTo>
                    <a:pt x="1176" y="84"/>
                  </a:lnTo>
                  <a:cubicBezTo>
                    <a:pt x="1265" y="589"/>
                    <a:pt x="956" y="1079"/>
                    <a:pt x="461" y="1218"/>
                  </a:cubicBezTo>
                  <a:cubicBezTo>
                    <a:pt x="394" y="1168"/>
                    <a:pt x="333" y="1111"/>
                    <a:pt x="283" y="1044"/>
                  </a:cubicBezTo>
                  <a:lnTo>
                    <a:pt x="283" y="1044"/>
                  </a:lnTo>
                  <a:cubicBezTo>
                    <a:pt x="307" y="1046"/>
                    <a:pt x="332" y="1048"/>
                    <a:pt x="358" y="1048"/>
                  </a:cubicBezTo>
                  <a:cubicBezTo>
                    <a:pt x="360" y="1048"/>
                    <a:pt x="363" y="1048"/>
                    <a:pt x="365" y="1048"/>
                  </a:cubicBezTo>
                  <a:cubicBezTo>
                    <a:pt x="868" y="1048"/>
                    <a:pt x="1237" y="572"/>
                    <a:pt x="1111" y="82"/>
                  </a:cubicBezTo>
                  <a:close/>
                  <a:moveTo>
                    <a:pt x="1252" y="86"/>
                  </a:moveTo>
                  <a:lnTo>
                    <a:pt x="1252" y="86"/>
                  </a:lnTo>
                  <a:cubicBezTo>
                    <a:pt x="1353" y="91"/>
                    <a:pt x="1456" y="95"/>
                    <a:pt x="1557" y="103"/>
                  </a:cubicBezTo>
                  <a:cubicBezTo>
                    <a:pt x="1650" y="516"/>
                    <a:pt x="1568" y="949"/>
                    <a:pt x="1334" y="1300"/>
                  </a:cubicBezTo>
                  <a:cubicBezTo>
                    <a:pt x="1231" y="1350"/>
                    <a:pt x="1120" y="1378"/>
                    <a:pt x="1006" y="1384"/>
                  </a:cubicBezTo>
                  <a:cubicBezTo>
                    <a:pt x="995" y="1385"/>
                    <a:pt x="984" y="1385"/>
                    <a:pt x="973" y="1385"/>
                  </a:cubicBezTo>
                  <a:cubicBezTo>
                    <a:pt x="822" y="1385"/>
                    <a:pt x="675" y="1345"/>
                    <a:pt x="545" y="1268"/>
                  </a:cubicBezTo>
                  <a:cubicBezTo>
                    <a:pt x="1038" y="1100"/>
                    <a:pt x="1336" y="600"/>
                    <a:pt x="1252" y="86"/>
                  </a:cubicBezTo>
                  <a:close/>
                  <a:moveTo>
                    <a:pt x="769" y="1"/>
                  </a:moveTo>
                  <a:cubicBezTo>
                    <a:pt x="674" y="1"/>
                    <a:pt x="579" y="2"/>
                    <a:pt x="484" y="4"/>
                  </a:cubicBezTo>
                  <a:lnTo>
                    <a:pt x="411" y="4"/>
                  </a:lnTo>
                  <a:cubicBezTo>
                    <a:pt x="408" y="4"/>
                    <a:pt x="405" y="4"/>
                    <a:pt x="402" y="4"/>
                  </a:cubicBezTo>
                  <a:cubicBezTo>
                    <a:pt x="246" y="4"/>
                    <a:pt x="59" y="6"/>
                    <a:pt x="30" y="238"/>
                  </a:cubicBezTo>
                  <a:cubicBezTo>
                    <a:pt x="1" y="482"/>
                    <a:pt x="24" y="696"/>
                    <a:pt x="97" y="875"/>
                  </a:cubicBezTo>
                  <a:cubicBezTo>
                    <a:pt x="165" y="1039"/>
                    <a:pt x="280" y="1182"/>
                    <a:pt x="428" y="1283"/>
                  </a:cubicBezTo>
                  <a:cubicBezTo>
                    <a:pt x="430" y="1287"/>
                    <a:pt x="434" y="1289"/>
                    <a:pt x="440" y="1292"/>
                  </a:cubicBezTo>
                  <a:cubicBezTo>
                    <a:pt x="596" y="1399"/>
                    <a:pt x="781" y="1458"/>
                    <a:pt x="970" y="1460"/>
                  </a:cubicBezTo>
                  <a:lnTo>
                    <a:pt x="1008" y="1460"/>
                  </a:lnTo>
                  <a:cubicBezTo>
                    <a:pt x="1126" y="1456"/>
                    <a:pt x="1239" y="1426"/>
                    <a:pt x="1345" y="1378"/>
                  </a:cubicBezTo>
                  <a:lnTo>
                    <a:pt x="1351" y="1378"/>
                  </a:lnTo>
                  <a:cubicBezTo>
                    <a:pt x="1364" y="1378"/>
                    <a:pt x="1376" y="1372"/>
                    <a:pt x="1382" y="1361"/>
                  </a:cubicBezTo>
                  <a:cubicBezTo>
                    <a:pt x="1382" y="1359"/>
                    <a:pt x="1385" y="1359"/>
                    <a:pt x="1385" y="1357"/>
                  </a:cubicBezTo>
                  <a:cubicBezTo>
                    <a:pt x="1614" y="1241"/>
                    <a:pt x="1786" y="1039"/>
                    <a:pt x="1866" y="797"/>
                  </a:cubicBezTo>
                  <a:cubicBezTo>
                    <a:pt x="1915" y="635"/>
                    <a:pt x="1921" y="465"/>
                    <a:pt x="1925" y="301"/>
                  </a:cubicBezTo>
                  <a:cubicBezTo>
                    <a:pt x="1925" y="246"/>
                    <a:pt x="1927" y="164"/>
                    <a:pt x="1879" y="108"/>
                  </a:cubicBezTo>
                  <a:cubicBezTo>
                    <a:pt x="1828" y="49"/>
                    <a:pt x="1750" y="38"/>
                    <a:pt x="1681" y="34"/>
                  </a:cubicBezTo>
                  <a:cubicBezTo>
                    <a:pt x="1536" y="23"/>
                    <a:pt x="1389" y="15"/>
                    <a:pt x="1244" y="11"/>
                  </a:cubicBezTo>
                  <a:cubicBezTo>
                    <a:pt x="1086" y="4"/>
                    <a:pt x="927" y="1"/>
                    <a:pt x="7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" name="Google Shape;1158;p28"/>
            <p:cNvSpPr/>
            <p:nvPr/>
          </p:nvSpPr>
          <p:spPr>
            <a:xfrm>
              <a:off x="-3848734" y="-3975904"/>
              <a:ext cx="21157" cy="21409"/>
            </a:xfrm>
            <a:custGeom>
              <a:avLst/>
              <a:gdLst/>
              <a:ahLst/>
              <a:cxnLst/>
              <a:rect l="l" t="t" r="r" b="b"/>
              <a:pathLst>
                <a:path w="421" h="426" extrusionOk="0">
                  <a:moveTo>
                    <a:pt x="204" y="77"/>
                  </a:moveTo>
                  <a:cubicBezTo>
                    <a:pt x="217" y="77"/>
                    <a:pt x="227" y="79"/>
                    <a:pt x="238" y="83"/>
                  </a:cubicBezTo>
                  <a:cubicBezTo>
                    <a:pt x="299" y="106"/>
                    <a:pt x="341" y="165"/>
                    <a:pt x="343" y="230"/>
                  </a:cubicBezTo>
                  <a:cubicBezTo>
                    <a:pt x="345" y="281"/>
                    <a:pt x="316" y="325"/>
                    <a:pt x="267" y="342"/>
                  </a:cubicBezTo>
                  <a:cubicBezTo>
                    <a:pt x="253" y="346"/>
                    <a:pt x="239" y="349"/>
                    <a:pt x="224" y="349"/>
                  </a:cubicBezTo>
                  <a:cubicBezTo>
                    <a:pt x="189" y="349"/>
                    <a:pt x="154" y="335"/>
                    <a:pt x="129" y="308"/>
                  </a:cubicBezTo>
                  <a:cubicBezTo>
                    <a:pt x="84" y="260"/>
                    <a:pt x="93" y="178"/>
                    <a:pt x="127" y="125"/>
                  </a:cubicBezTo>
                  <a:cubicBezTo>
                    <a:pt x="141" y="96"/>
                    <a:pt x="171" y="79"/>
                    <a:pt x="204" y="77"/>
                  </a:cubicBezTo>
                  <a:close/>
                  <a:moveTo>
                    <a:pt x="205" y="0"/>
                  </a:moveTo>
                  <a:cubicBezTo>
                    <a:pt x="148" y="0"/>
                    <a:pt x="93" y="31"/>
                    <a:pt x="63" y="83"/>
                  </a:cubicBezTo>
                  <a:cubicBezTo>
                    <a:pt x="13" y="159"/>
                    <a:pt x="0" y="281"/>
                    <a:pt x="72" y="358"/>
                  </a:cubicBezTo>
                  <a:cubicBezTo>
                    <a:pt x="112" y="400"/>
                    <a:pt x="167" y="424"/>
                    <a:pt x="225" y="426"/>
                  </a:cubicBezTo>
                  <a:cubicBezTo>
                    <a:pt x="249" y="426"/>
                    <a:pt x="272" y="419"/>
                    <a:pt x="295" y="411"/>
                  </a:cubicBezTo>
                  <a:cubicBezTo>
                    <a:pt x="373" y="384"/>
                    <a:pt x="421" y="310"/>
                    <a:pt x="419" y="230"/>
                  </a:cubicBezTo>
                  <a:cubicBezTo>
                    <a:pt x="417" y="131"/>
                    <a:pt x="356" y="45"/>
                    <a:pt x="263" y="11"/>
                  </a:cubicBezTo>
                  <a:cubicBezTo>
                    <a:pt x="244" y="4"/>
                    <a:pt x="224" y="0"/>
                    <a:pt x="2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9" name="Google Shape;1159;p28"/>
            <p:cNvSpPr/>
            <p:nvPr/>
          </p:nvSpPr>
          <p:spPr>
            <a:xfrm>
              <a:off x="-3751489" y="-3975904"/>
              <a:ext cx="21258" cy="21409"/>
            </a:xfrm>
            <a:custGeom>
              <a:avLst/>
              <a:gdLst/>
              <a:ahLst/>
              <a:cxnLst/>
              <a:rect l="l" t="t" r="r" b="b"/>
              <a:pathLst>
                <a:path w="423" h="426" extrusionOk="0">
                  <a:moveTo>
                    <a:pt x="206" y="76"/>
                  </a:moveTo>
                  <a:cubicBezTo>
                    <a:pt x="218" y="76"/>
                    <a:pt x="229" y="79"/>
                    <a:pt x="240" y="83"/>
                  </a:cubicBezTo>
                  <a:cubicBezTo>
                    <a:pt x="303" y="106"/>
                    <a:pt x="343" y="165"/>
                    <a:pt x="345" y="230"/>
                  </a:cubicBezTo>
                  <a:cubicBezTo>
                    <a:pt x="347" y="281"/>
                    <a:pt x="318" y="325"/>
                    <a:pt x="269" y="342"/>
                  </a:cubicBezTo>
                  <a:cubicBezTo>
                    <a:pt x="255" y="346"/>
                    <a:pt x="241" y="349"/>
                    <a:pt x="226" y="349"/>
                  </a:cubicBezTo>
                  <a:cubicBezTo>
                    <a:pt x="191" y="349"/>
                    <a:pt x="156" y="335"/>
                    <a:pt x="131" y="308"/>
                  </a:cubicBezTo>
                  <a:cubicBezTo>
                    <a:pt x="86" y="260"/>
                    <a:pt x="95" y="178"/>
                    <a:pt x="129" y="125"/>
                  </a:cubicBezTo>
                  <a:lnTo>
                    <a:pt x="126" y="125"/>
                  </a:lnTo>
                  <a:cubicBezTo>
                    <a:pt x="142" y="94"/>
                    <a:pt x="174" y="76"/>
                    <a:pt x="206" y="76"/>
                  </a:cubicBezTo>
                  <a:close/>
                  <a:moveTo>
                    <a:pt x="207" y="0"/>
                  </a:moveTo>
                  <a:cubicBezTo>
                    <a:pt x="150" y="0"/>
                    <a:pt x="95" y="31"/>
                    <a:pt x="63" y="83"/>
                  </a:cubicBezTo>
                  <a:cubicBezTo>
                    <a:pt x="15" y="159"/>
                    <a:pt x="0" y="281"/>
                    <a:pt x="74" y="358"/>
                  </a:cubicBezTo>
                  <a:cubicBezTo>
                    <a:pt x="114" y="400"/>
                    <a:pt x="169" y="426"/>
                    <a:pt x="227" y="426"/>
                  </a:cubicBezTo>
                  <a:cubicBezTo>
                    <a:pt x="251" y="426"/>
                    <a:pt x="274" y="419"/>
                    <a:pt x="297" y="411"/>
                  </a:cubicBezTo>
                  <a:cubicBezTo>
                    <a:pt x="373" y="384"/>
                    <a:pt x="423" y="310"/>
                    <a:pt x="421" y="230"/>
                  </a:cubicBezTo>
                  <a:cubicBezTo>
                    <a:pt x="419" y="131"/>
                    <a:pt x="358" y="45"/>
                    <a:pt x="265" y="11"/>
                  </a:cubicBezTo>
                  <a:cubicBezTo>
                    <a:pt x="246" y="4"/>
                    <a:pt x="226" y="0"/>
                    <a:pt x="2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0" name="Google Shape;1160;p28"/>
            <p:cNvSpPr/>
            <p:nvPr/>
          </p:nvSpPr>
          <p:spPr>
            <a:xfrm>
              <a:off x="-4007793" y="-4110589"/>
              <a:ext cx="483704" cy="464105"/>
            </a:xfrm>
            <a:custGeom>
              <a:avLst/>
              <a:gdLst/>
              <a:ahLst/>
              <a:cxnLst/>
              <a:rect l="l" t="t" r="r" b="b"/>
              <a:pathLst>
                <a:path w="9625" h="9235" extrusionOk="0">
                  <a:moveTo>
                    <a:pt x="6424" y="460"/>
                  </a:moveTo>
                  <a:cubicBezTo>
                    <a:pt x="6459" y="460"/>
                    <a:pt x="6494" y="468"/>
                    <a:pt x="6511" y="494"/>
                  </a:cubicBezTo>
                  <a:cubicBezTo>
                    <a:pt x="6535" y="529"/>
                    <a:pt x="6514" y="584"/>
                    <a:pt x="6480" y="613"/>
                  </a:cubicBezTo>
                  <a:cubicBezTo>
                    <a:pt x="6438" y="649"/>
                    <a:pt x="6375" y="662"/>
                    <a:pt x="6320" y="672"/>
                  </a:cubicBezTo>
                  <a:cubicBezTo>
                    <a:pt x="6301" y="677"/>
                    <a:pt x="6286" y="695"/>
                    <a:pt x="6291" y="717"/>
                  </a:cubicBezTo>
                  <a:lnTo>
                    <a:pt x="6293" y="717"/>
                  </a:lnTo>
                  <a:cubicBezTo>
                    <a:pt x="6296" y="733"/>
                    <a:pt x="6312" y="747"/>
                    <a:pt x="6328" y="747"/>
                  </a:cubicBezTo>
                  <a:cubicBezTo>
                    <a:pt x="6330" y="747"/>
                    <a:pt x="6333" y="746"/>
                    <a:pt x="6335" y="746"/>
                  </a:cubicBezTo>
                  <a:cubicBezTo>
                    <a:pt x="6341" y="745"/>
                    <a:pt x="6347" y="745"/>
                    <a:pt x="6353" y="745"/>
                  </a:cubicBezTo>
                  <a:cubicBezTo>
                    <a:pt x="6437" y="745"/>
                    <a:pt x="6489" y="841"/>
                    <a:pt x="6438" y="912"/>
                  </a:cubicBezTo>
                  <a:cubicBezTo>
                    <a:pt x="6421" y="935"/>
                    <a:pt x="6396" y="952"/>
                    <a:pt x="6368" y="956"/>
                  </a:cubicBezTo>
                  <a:cubicBezTo>
                    <a:pt x="6335" y="963"/>
                    <a:pt x="6324" y="1007"/>
                    <a:pt x="6356" y="1026"/>
                  </a:cubicBezTo>
                  <a:cubicBezTo>
                    <a:pt x="6463" y="1091"/>
                    <a:pt x="6480" y="1240"/>
                    <a:pt x="6389" y="1329"/>
                  </a:cubicBezTo>
                  <a:cubicBezTo>
                    <a:pt x="6207" y="1118"/>
                    <a:pt x="5994" y="937"/>
                    <a:pt x="5759" y="790"/>
                  </a:cubicBezTo>
                  <a:cubicBezTo>
                    <a:pt x="5923" y="628"/>
                    <a:pt x="6129" y="517"/>
                    <a:pt x="6356" y="468"/>
                  </a:cubicBezTo>
                  <a:cubicBezTo>
                    <a:pt x="6374" y="464"/>
                    <a:pt x="6399" y="460"/>
                    <a:pt x="6424" y="460"/>
                  </a:cubicBezTo>
                  <a:close/>
                  <a:moveTo>
                    <a:pt x="2198" y="460"/>
                  </a:moveTo>
                  <a:cubicBezTo>
                    <a:pt x="2223" y="460"/>
                    <a:pt x="2248" y="464"/>
                    <a:pt x="2267" y="468"/>
                  </a:cubicBezTo>
                  <a:cubicBezTo>
                    <a:pt x="2505" y="519"/>
                    <a:pt x="2722" y="641"/>
                    <a:pt x="2890" y="817"/>
                  </a:cubicBezTo>
                  <a:cubicBezTo>
                    <a:pt x="2661" y="967"/>
                    <a:pt x="2452" y="1150"/>
                    <a:pt x="2276" y="1358"/>
                  </a:cubicBezTo>
                  <a:cubicBezTo>
                    <a:pt x="2145" y="1286"/>
                    <a:pt x="2141" y="1103"/>
                    <a:pt x="2267" y="1026"/>
                  </a:cubicBezTo>
                  <a:cubicBezTo>
                    <a:pt x="2282" y="1017"/>
                    <a:pt x="2288" y="1003"/>
                    <a:pt x="2286" y="986"/>
                  </a:cubicBezTo>
                  <a:lnTo>
                    <a:pt x="2286" y="986"/>
                  </a:lnTo>
                  <a:lnTo>
                    <a:pt x="2286" y="988"/>
                  </a:lnTo>
                  <a:cubicBezTo>
                    <a:pt x="2282" y="971"/>
                    <a:pt x="2269" y="958"/>
                    <a:pt x="2255" y="956"/>
                  </a:cubicBezTo>
                  <a:cubicBezTo>
                    <a:pt x="2227" y="952"/>
                    <a:pt x="2202" y="935"/>
                    <a:pt x="2187" y="914"/>
                  </a:cubicBezTo>
                  <a:cubicBezTo>
                    <a:pt x="2168" y="891"/>
                    <a:pt x="2162" y="862"/>
                    <a:pt x="2166" y="834"/>
                  </a:cubicBezTo>
                  <a:cubicBezTo>
                    <a:pt x="2176" y="782"/>
                    <a:pt x="2222" y="745"/>
                    <a:pt x="2276" y="745"/>
                  </a:cubicBezTo>
                  <a:cubicBezTo>
                    <a:pt x="2280" y="745"/>
                    <a:pt x="2284" y="745"/>
                    <a:pt x="2288" y="746"/>
                  </a:cubicBezTo>
                  <a:cubicBezTo>
                    <a:pt x="2291" y="746"/>
                    <a:pt x="2293" y="747"/>
                    <a:pt x="2296" y="747"/>
                  </a:cubicBezTo>
                  <a:cubicBezTo>
                    <a:pt x="2338" y="747"/>
                    <a:pt x="2349" y="680"/>
                    <a:pt x="2301" y="672"/>
                  </a:cubicBezTo>
                  <a:cubicBezTo>
                    <a:pt x="2246" y="660"/>
                    <a:pt x="2185" y="647"/>
                    <a:pt x="2143" y="611"/>
                  </a:cubicBezTo>
                  <a:cubicBezTo>
                    <a:pt x="2107" y="584"/>
                    <a:pt x="2086" y="529"/>
                    <a:pt x="2110" y="494"/>
                  </a:cubicBezTo>
                  <a:cubicBezTo>
                    <a:pt x="2128" y="468"/>
                    <a:pt x="2163" y="460"/>
                    <a:pt x="2198" y="460"/>
                  </a:cubicBezTo>
                  <a:close/>
                  <a:moveTo>
                    <a:pt x="6795" y="132"/>
                  </a:moveTo>
                  <a:cubicBezTo>
                    <a:pt x="6803" y="132"/>
                    <a:pt x="6810" y="133"/>
                    <a:pt x="6814" y="136"/>
                  </a:cubicBezTo>
                  <a:cubicBezTo>
                    <a:pt x="6823" y="140"/>
                    <a:pt x="6835" y="157"/>
                    <a:pt x="6835" y="224"/>
                  </a:cubicBezTo>
                  <a:cubicBezTo>
                    <a:pt x="6837" y="683"/>
                    <a:pt x="6747" y="1135"/>
                    <a:pt x="6570" y="1558"/>
                  </a:cubicBezTo>
                  <a:cubicBezTo>
                    <a:pt x="6528" y="1499"/>
                    <a:pt x="6484" y="1442"/>
                    <a:pt x="6438" y="1385"/>
                  </a:cubicBezTo>
                  <a:cubicBezTo>
                    <a:pt x="6547" y="1284"/>
                    <a:pt x="6551" y="1112"/>
                    <a:pt x="6448" y="1005"/>
                  </a:cubicBezTo>
                  <a:cubicBezTo>
                    <a:pt x="6556" y="939"/>
                    <a:pt x="6564" y="786"/>
                    <a:pt x="6463" y="710"/>
                  </a:cubicBezTo>
                  <a:cubicBezTo>
                    <a:pt x="6488" y="700"/>
                    <a:pt x="6509" y="687"/>
                    <a:pt x="6528" y="670"/>
                  </a:cubicBezTo>
                  <a:cubicBezTo>
                    <a:pt x="6589" y="620"/>
                    <a:pt x="6623" y="523"/>
                    <a:pt x="6575" y="452"/>
                  </a:cubicBezTo>
                  <a:cubicBezTo>
                    <a:pt x="6544" y="407"/>
                    <a:pt x="6492" y="383"/>
                    <a:pt x="6423" y="383"/>
                  </a:cubicBezTo>
                  <a:cubicBezTo>
                    <a:pt x="6398" y="383"/>
                    <a:pt x="6371" y="386"/>
                    <a:pt x="6341" y="393"/>
                  </a:cubicBezTo>
                  <a:cubicBezTo>
                    <a:pt x="6093" y="445"/>
                    <a:pt x="5868" y="571"/>
                    <a:pt x="5691" y="750"/>
                  </a:cubicBezTo>
                  <a:cubicBezTo>
                    <a:pt x="5658" y="731"/>
                    <a:pt x="5624" y="712"/>
                    <a:pt x="5588" y="693"/>
                  </a:cubicBezTo>
                  <a:cubicBezTo>
                    <a:pt x="5933" y="435"/>
                    <a:pt x="6326" y="245"/>
                    <a:pt x="6745" y="140"/>
                  </a:cubicBezTo>
                  <a:cubicBezTo>
                    <a:pt x="6757" y="137"/>
                    <a:pt x="6778" y="132"/>
                    <a:pt x="6795" y="132"/>
                  </a:cubicBezTo>
                  <a:close/>
                  <a:moveTo>
                    <a:pt x="1828" y="132"/>
                  </a:moveTo>
                  <a:cubicBezTo>
                    <a:pt x="1845" y="132"/>
                    <a:pt x="1867" y="137"/>
                    <a:pt x="1878" y="140"/>
                  </a:cubicBezTo>
                  <a:cubicBezTo>
                    <a:pt x="2307" y="250"/>
                    <a:pt x="2709" y="445"/>
                    <a:pt x="3060" y="717"/>
                  </a:cubicBezTo>
                  <a:cubicBezTo>
                    <a:pt x="3027" y="735"/>
                    <a:pt x="2991" y="756"/>
                    <a:pt x="2955" y="778"/>
                  </a:cubicBezTo>
                  <a:cubicBezTo>
                    <a:pt x="2776" y="584"/>
                    <a:pt x="2541" y="449"/>
                    <a:pt x="2282" y="395"/>
                  </a:cubicBezTo>
                  <a:cubicBezTo>
                    <a:pt x="2251" y="388"/>
                    <a:pt x="2223" y="385"/>
                    <a:pt x="2197" y="385"/>
                  </a:cubicBezTo>
                  <a:cubicBezTo>
                    <a:pt x="2129" y="385"/>
                    <a:pt x="2078" y="407"/>
                    <a:pt x="2049" y="452"/>
                  </a:cubicBezTo>
                  <a:cubicBezTo>
                    <a:pt x="1998" y="523"/>
                    <a:pt x="2034" y="622"/>
                    <a:pt x="2093" y="672"/>
                  </a:cubicBezTo>
                  <a:cubicBezTo>
                    <a:pt x="2114" y="687"/>
                    <a:pt x="2135" y="702"/>
                    <a:pt x="2158" y="712"/>
                  </a:cubicBezTo>
                  <a:cubicBezTo>
                    <a:pt x="2080" y="769"/>
                    <a:pt x="2065" y="881"/>
                    <a:pt x="2124" y="958"/>
                  </a:cubicBezTo>
                  <a:cubicBezTo>
                    <a:pt x="2139" y="977"/>
                    <a:pt x="2156" y="994"/>
                    <a:pt x="2175" y="1007"/>
                  </a:cubicBezTo>
                  <a:cubicBezTo>
                    <a:pt x="2057" y="1129"/>
                    <a:pt x="2082" y="1331"/>
                    <a:pt x="2227" y="1419"/>
                  </a:cubicBezTo>
                  <a:cubicBezTo>
                    <a:pt x="2175" y="1484"/>
                    <a:pt x="2126" y="1551"/>
                    <a:pt x="2082" y="1621"/>
                  </a:cubicBezTo>
                  <a:cubicBezTo>
                    <a:pt x="1887" y="1181"/>
                    <a:pt x="1788" y="706"/>
                    <a:pt x="1788" y="226"/>
                  </a:cubicBezTo>
                  <a:lnTo>
                    <a:pt x="1788" y="224"/>
                  </a:lnTo>
                  <a:cubicBezTo>
                    <a:pt x="1788" y="157"/>
                    <a:pt x="1800" y="140"/>
                    <a:pt x="1809" y="136"/>
                  </a:cubicBezTo>
                  <a:cubicBezTo>
                    <a:pt x="1813" y="133"/>
                    <a:pt x="1820" y="132"/>
                    <a:pt x="1828" y="132"/>
                  </a:cubicBezTo>
                  <a:close/>
                  <a:moveTo>
                    <a:pt x="4345" y="524"/>
                  </a:moveTo>
                  <a:cubicBezTo>
                    <a:pt x="5383" y="524"/>
                    <a:pt x="6366" y="1155"/>
                    <a:pt x="6758" y="2191"/>
                  </a:cubicBezTo>
                  <a:cubicBezTo>
                    <a:pt x="6633" y="2182"/>
                    <a:pt x="6507" y="2174"/>
                    <a:pt x="6383" y="2168"/>
                  </a:cubicBezTo>
                  <a:cubicBezTo>
                    <a:pt x="6191" y="1618"/>
                    <a:pt x="5679" y="1296"/>
                    <a:pt x="5151" y="1296"/>
                  </a:cubicBezTo>
                  <a:cubicBezTo>
                    <a:pt x="4889" y="1296"/>
                    <a:pt x="4623" y="1375"/>
                    <a:pt x="4389" y="1545"/>
                  </a:cubicBezTo>
                  <a:cubicBezTo>
                    <a:pt x="4144" y="1385"/>
                    <a:pt x="3870" y="1309"/>
                    <a:pt x="3601" y="1309"/>
                  </a:cubicBezTo>
                  <a:cubicBezTo>
                    <a:pt x="3051" y="1309"/>
                    <a:pt x="2519" y="1623"/>
                    <a:pt x="2276" y="2170"/>
                  </a:cubicBezTo>
                  <a:cubicBezTo>
                    <a:pt x="2171" y="2176"/>
                    <a:pt x="2063" y="2182"/>
                    <a:pt x="1958" y="2191"/>
                  </a:cubicBezTo>
                  <a:lnTo>
                    <a:pt x="1935" y="2193"/>
                  </a:lnTo>
                  <a:cubicBezTo>
                    <a:pt x="2185" y="1541"/>
                    <a:pt x="2686" y="1017"/>
                    <a:pt x="3325" y="738"/>
                  </a:cubicBezTo>
                  <a:lnTo>
                    <a:pt x="3325" y="735"/>
                  </a:lnTo>
                  <a:cubicBezTo>
                    <a:pt x="3658" y="592"/>
                    <a:pt x="4004" y="524"/>
                    <a:pt x="4345" y="524"/>
                  </a:cubicBezTo>
                  <a:close/>
                  <a:moveTo>
                    <a:pt x="5151" y="1373"/>
                  </a:moveTo>
                  <a:cubicBezTo>
                    <a:pt x="5638" y="1373"/>
                    <a:pt x="6111" y="1663"/>
                    <a:pt x="6301" y="2166"/>
                  </a:cubicBezTo>
                  <a:cubicBezTo>
                    <a:pt x="6259" y="2163"/>
                    <a:pt x="6219" y="2161"/>
                    <a:pt x="6177" y="2159"/>
                  </a:cubicBezTo>
                  <a:cubicBezTo>
                    <a:pt x="5976" y="2152"/>
                    <a:pt x="5774" y="2148"/>
                    <a:pt x="5571" y="2148"/>
                  </a:cubicBezTo>
                  <a:cubicBezTo>
                    <a:pt x="5435" y="2148"/>
                    <a:pt x="5300" y="2150"/>
                    <a:pt x="5165" y="2153"/>
                  </a:cubicBezTo>
                  <a:lnTo>
                    <a:pt x="5071" y="2153"/>
                  </a:lnTo>
                  <a:cubicBezTo>
                    <a:pt x="5068" y="2153"/>
                    <a:pt x="5065" y="2153"/>
                    <a:pt x="5062" y="2153"/>
                  </a:cubicBezTo>
                  <a:cubicBezTo>
                    <a:pt x="4861" y="2153"/>
                    <a:pt x="4620" y="2155"/>
                    <a:pt x="4558" y="2424"/>
                  </a:cubicBezTo>
                  <a:cubicBezTo>
                    <a:pt x="4553" y="2422"/>
                    <a:pt x="4547" y="2422"/>
                    <a:pt x="4543" y="2422"/>
                  </a:cubicBezTo>
                  <a:lnTo>
                    <a:pt x="4543" y="2420"/>
                  </a:lnTo>
                  <a:lnTo>
                    <a:pt x="4158" y="2420"/>
                  </a:lnTo>
                  <a:cubicBezTo>
                    <a:pt x="4100" y="2173"/>
                    <a:pt x="3889" y="2153"/>
                    <a:pt x="3701" y="2153"/>
                  </a:cubicBezTo>
                  <a:cubicBezTo>
                    <a:pt x="3682" y="2153"/>
                    <a:pt x="3665" y="2153"/>
                    <a:pt x="3647" y="2153"/>
                  </a:cubicBezTo>
                  <a:lnTo>
                    <a:pt x="3550" y="2153"/>
                  </a:lnTo>
                  <a:cubicBezTo>
                    <a:pt x="3416" y="2150"/>
                    <a:pt x="3281" y="2148"/>
                    <a:pt x="3146" y="2148"/>
                  </a:cubicBezTo>
                  <a:cubicBezTo>
                    <a:pt x="2943" y="2148"/>
                    <a:pt x="2741" y="2152"/>
                    <a:pt x="2539" y="2159"/>
                  </a:cubicBezTo>
                  <a:cubicBezTo>
                    <a:pt x="2480" y="2161"/>
                    <a:pt x="2421" y="2163"/>
                    <a:pt x="2362" y="2166"/>
                  </a:cubicBezTo>
                  <a:cubicBezTo>
                    <a:pt x="2600" y="1667"/>
                    <a:pt x="3093" y="1385"/>
                    <a:pt x="3600" y="1385"/>
                  </a:cubicBezTo>
                  <a:cubicBezTo>
                    <a:pt x="3864" y="1385"/>
                    <a:pt x="4131" y="1461"/>
                    <a:pt x="4368" y="1623"/>
                  </a:cubicBezTo>
                  <a:cubicBezTo>
                    <a:pt x="4375" y="1627"/>
                    <a:pt x="4383" y="1629"/>
                    <a:pt x="4390" y="1629"/>
                  </a:cubicBezTo>
                  <a:cubicBezTo>
                    <a:pt x="4398" y="1629"/>
                    <a:pt x="4406" y="1627"/>
                    <a:pt x="4413" y="1623"/>
                  </a:cubicBezTo>
                  <a:cubicBezTo>
                    <a:pt x="4637" y="1452"/>
                    <a:pt x="4895" y="1373"/>
                    <a:pt x="5151" y="1373"/>
                  </a:cubicBezTo>
                  <a:close/>
                  <a:moveTo>
                    <a:pt x="4513" y="2553"/>
                  </a:moveTo>
                  <a:lnTo>
                    <a:pt x="4183" y="2679"/>
                  </a:lnTo>
                  <a:cubicBezTo>
                    <a:pt x="4181" y="2637"/>
                    <a:pt x="4179" y="2597"/>
                    <a:pt x="4175" y="2553"/>
                  </a:cubicBezTo>
                  <a:close/>
                  <a:moveTo>
                    <a:pt x="4535" y="2626"/>
                  </a:moveTo>
                  <a:cubicBezTo>
                    <a:pt x="4532" y="2664"/>
                    <a:pt x="4532" y="2704"/>
                    <a:pt x="4532" y="2740"/>
                  </a:cubicBezTo>
                  <a:lnTo>
                    <a:pt x="4179" y="2904"/>
                  </a:lnTo>
                  <a:cubicBezTo>
                    <a:pt x="4181" y="2855"/>
                    <a:pt x="4183" y="2809"/>
                    <a:pt x="4185" y="2759"/>
                  </a:cubicBezTo>
                  <a:lnTo>
                    <a:pt x="4535" y="2626"/>
                  </a:lnTo>
                  <a:close/>
                  <a:moveTo>
                    <a:pt x="4532" y="2824"/>
                  </a:moveTo>
                  <a:cubicBezTo>
                    <a:pt x="4537" y="2895"/>
                    <a:pt x="4543" y="2967"/>
                    <a:pt x="4553" y="3036"/>
                  </a:cubicBezTo>
                  <a:lnTo>
                    <a:pt x="4158" y="3059"/>
                  </a:lnTo>
                  <a:cubicBezTo>
                    <a:pt x="4162" y="3036"/>
                    <a:pt x="4166" y="3013"/>
                    <a:pt x="4169" y="2992"/>
                  </a:cubicBezTo>
                  <a:lnTo>
                    <a:pt x="4532" y="2824"/>
                  </a:lnTo>
                  <a:close/>
                  <a:moveTo>
                    <a:pt x="3147" y="2280"/>
                  </a:moveTo>
                  <a:cubicBezTo>
                    <a:pt x="3281" y="2280"/>
                    <a:pt x="3415" y="2282"/>
                    <a:pt x="3548" y="2285"/>
                  </a:cubicBezTo>
                  <a:lnTo>
                    <a:pt x="3647" y="2285"/>
                  </a:lnTo>
                  <a:cubicBezTo>
                    <a:pt x="3662" y="2285"/>
                    <a:pt x="3677" y="2285"/>
                    <a:pt x="3691" y="2285"/>
                  </a:cubicBezTo>
                  <a:cubicBezTo>
                    <a:pt x="3897" y="2285"/>
                    <a:pt x="4015" y="2305"/>
                    <a:pt x="4038" y="2494"/>
                  </a:cubicBezTo>
                  <a:cubicBezTo>
                    <a:pt x="4074" y="2797"/>
                    <a:pt x="4047" y="3062"/>
                    <a:pt x="3958" y="3282"/>
                  </a:cubicBezTo>
                  <a:cubicBezTo>
                    <a:pt x="3790" y="3695"/>
                    <a:pt x="3352" y="3986"/>
                    <a:pt x="2905" y="3986"/>
                  </a:cubicBezTo>
                  <a:cubicBezTo>
                    <a:pt x="2889" y="3986"/>
                    <a:pt x="2874" y="3986"/>
                    <a:pt x="2858" y="3985"/>
                  </a:cubicBezTo>
                  <a:cubicBezTo>
                    <a:pt x="2398" y="3966"/>
                    <a:pt x="1962" y="3629"/>
                    <a:pt x="1828" y="3188"/>
                  </a:cubicBezTo>
                  <a:cubicBezTo>
                    <a:pt x="1765" y="2986"/>
                    <a:pt x="1758" y="2769"/>
                    <a:pt x="1754" y="2559"/>
                  </a:cubicBezTo>
                  <a:cubicBezTo>
                    <a:pt x="1752" y="2487"/>
                    <a:pt x="1754" y="2420"/>
                    <a:pt x="1788" y="2380"/>
                  </a:cubicBezTo>
                  <a:lnTo>
                    <a:pt x="1786" y="2380"/>
                  </a:lnTo>
                  <a:cubicBezTo>
                    <a:pt x="1821" y="2338"/>
                    <a:pt x="1895" y="2328"/>
                    <a:pt x="1969" y="2323"/>
                  </a:cubicBezTo>
                  <a:cubicBezTo>
                    <a:pt x="2160" y="2309"/>
                    <a:pt x="2354" y="2298"/>
                    <a:pt x="2545" y="2292"/>
                  </a:cubicBezTo>
                  <a:cubicBezTo>
                    <a:pt x="2744" y="2284"/>
                    <a:pt x="2946" y="2280"/>
                    <a:pt x="3147" y="2280"/>
                  </a:cubicBezTo>
                  <a:close/>
                  <a:moveTo>
                    <a:pt x="5572" y="2280"/>
                  </a:moveTo>
                  <a:cubicBezTo>
                    <a:pt x="5773" y="2280"/>
                    <a:pt x="5973" y="2284"/>
                    <a:pt x="6173" y="2292"/>
                  </a:cubicBezTo>
                  <a:cubicBezTo>
                    <a:pt x="6364" y="2298"/>
                    <a:pt x="6558" y="2311"/>
                    <a:pt x="6749" y="2323"/>
                  </a:cubicBezTo>
                  <a:cubicBezTo>
                    <a:pt x="6823" y="2330"/>
                    <a:pt x="6896" y="2338"/>
                    <a:pt x="6934" y="2380"/>
                  </a:cubicBezTo>
                  <a:lnTo>
                    <a:pt x="6932" y="2380"/>
                  </a:lnTo>
                  <a:cubicBezTo>
                    <a:pt x="6966" y="2420"/>
                    <a:pt x="6968" y="2487"/>
                    <a:pt x="6966" y="2559"/>
                  </a:cubicBezTo>
                  <a:cubicBezTo>
                    <a:pt x="6959" y="2769"/>
                    <a:pt x="6953" y="2988"/>
                    <a:pt x="6892" y="3188"/>
                  </a:cubicBezTo>
                  <a:cubicBezTo>
                    <a:pt x="6755" y="3629"/>
                    <a:pt x="6322" y="3966"/>
                    <a:pt x="5859" y="3987"/>
                  </a:cubicBezTo>
                  <a:cubicBezTo>
                    <a:pt x="5845" y="3987"/>
                    <a:pt x="5831" y="3988"/>
                    <a:pt x="5817" y="3988"/>
                  </a:cubicBezTo>
                  <a:cubicBezTo>
                    <a:pt x="5369" y="3988"/>
                    <a:pt x="4929" y="3698"/>
                    <a:pt x="4760" y="3282"/>
                  </a:cubicBezTo>
                  <a:cubicBezTo>
                    <a:pt x="4671" y="3064"/>
                    <a:pt x="4644" y="2799"/>
                    <a:pt x="4682" y="2494"/>
                  </a:cubicBezTo>
                  <a:cubicBezTo>
                    <a:pt x="4705" y="2302"/>
                    <a:pt x="4825" y="2285"/>
                    <a:pt x="5035" y="2285"/>
                  </a:cubicBezTo>
                  <a:lnTo>
                    <a:pt x="5170" y="2285"/>
                  </a:lnTo>
                  <a:cubicBezTo>
                    <a:pt x="5303" y="2282"/>
                    <a:pt x="5438" y="2280"/>
                    <a:pt x="5572" y="2280"/>
                  </a:cubicBezTo>
                  <a:close/>
                  <a:moveTo>
                    <a:pt x="4583" y="3167"/>
                  </a:moveTo>
                  <a:cubicBezTo>
                    <a:pt x="4598" y="3223"/>
                    <a:pt x="4614" y="3278"/>
                    <a:pt x="4638" y="3333"/>
                  </a:cubicBezTo>
                  <a:cubicBezTo>
                    <a:pt x="4726" y="3545"/>
                    <a:pt x="4873" y="3730"/>
                    <a:pt x="5060" y="3865"/>
                  </a:cubicBezTo>
                  <a:cubicBezTo>
                    <a:pt x="5062" y="3884"/>
                    <a:pt x="5060" y="3903"/>
                    <a:pt x="5054" y="3920"/>
                  </a:cubicBezTo>
                  <a:cubicBezTo>
                    <a:pt x="5043" y="3947"/>
                    <a:pt x="5020" y="3966"/>
                    <a:pt x="4991" y="3970"/>
                  </a:cubicBezTo>
                  <a:cubicBezTo>
                    <a:pt x="4987" y="3971"/>
                    <a:pt x="4984" y="3971"/>
                    <a:pt x="4980" y="3971"/>
                  </a:cubicBezTo>
                  <a:cubicBezTo>
                    <a:pt x="4963" y="3971"/>
                    <a:pt x="4948" y="3963"/>
                    <a:pt x="4936" y="3949"/>
                  </a:cubicBezTo>
                  <a:cubicBezTo>
                    <a:pt x="4934" y="3943"/>
                    <a:pt x="4932" y="3939"/>
                    <a:pt x="4928" y="3932"/>
                  </a:cubicBezTo>
                  <a:cubicBezTo>
                    <a:pt x="4920" y="3920"/>
                    <a:pt x="4908" y="3914"/>
                    <a:pt x="4895" y="3914"/>
                  </a:cubicBezTo>
                  <a:cubicBezTo>
                    <a:pt x="4890" y="3914"/>
                    <a:pt x="4884" y="3915"/>
                    <a:pt x="4879" y="3918"/>
                  </a:cubicBezTo>
                  <a:cubicBezTo>
                    <a:pt x="4863" y="3928"/>
                    <a:pt x="4854" y="3947"/>
                    <a:pt x="4860" y="3966"/>
                  </a:cubicBezTo>
                  <a:cubicBezTo>
                    <a:pt x="4863" y="3972"/>
                    <a:pt x="4867" y="3979"/>
                    <a:pt x="4869" y="3985"/>
                  </a:cubicBezTo>
                  <a:cubicBezTo>
                    <a:pt x="4875" y="4002"/>
                    <a:pt x="4875" y="4021"/>
                    <a:pt x="4869" y="4037"/>
                  </a:cubicBezTo>
                  <a:cubicBezTo>
                    <a:pt x="4861" y="4072"/>
                    <a:pt x="4831" y="4094"/>
                    <a:pt x="4799" y="4094"/>
                  </a:cubicBezTo>
                  <a:cubicBezTo>
                    <a:pt x="4786" y="4094"/>
                    <a:pt x="4773" y="4091"/>
                    <a:pt x="4762" y="4084"/>
                  </a:cubicBezTo>
                  <a:cubicBezTo>
                    <a:pt x="4747" y="4077"/>
                    <a:pt x="4736" y="4067"/>
                    <a:pt x="4728" y="4054"/>
                  </a:cubicBezTo>
                  <a:cubicBezTo>
                    <a:pt x="4743" y="4006"/>
                    <a:pt x="4751" y="3955"/>
                    <a:pt x="4751" y="3903"/>
                  </a:cubicBezTo>
                  <a:cubicBezTo>
                    <a:pt x="4751" y="3770"/>
                    <a:pt x="4690" y="3575"/>
                    <a:pt x="4572" y="3465"/>
                  </a:cubicBezTo>
                  <a:cubicBezTo>
                    <a:pt x="4519" y="3412"/>
                    <a:pt x="4446" y="3383"/>
                    <a:pt x="4373" y="3383"/>
                  </a:cubicBezTo>
                  <a:cubicBezTo>
                    <a:pt x="4368" y="3383"/>
                    <a:pt x="4363" y="3383"/>
                    <a:pt x="4358" y="3383"/>
                  </a:cubicBezTo>
                  <a:cubicBezTo>
                    <a:pt x="4261" y="3392"/>
                    <a:pt x="4164" y="3449"/>
                    <a:pt x="4087" y="3543"/>
                  </a:cubicBezTo>
                  <a:cubicBezTo>
                    <a:pt x="3990" y="3665"/>
                    <a:pt x="3937" y="3823"/>
                    <a:pt x="3952" y="3949"/>
                  </a:cubicBezTo>
                  <a:cubicBezTo>
                    <a:pt x="3956" y="3983"/>
                    <a:pt x="3965" y="4016"/>
                    <a:pt x="3977" y="4050"/>
                  </a:cubicBezTo>
                  <a:cubicBezTo>
                    <a:pt x="3971" y="4052"/>
                    <a:pt x="3965" y="4056"/>
                    <a:pt x="3962" y="4063"/>
                  </a:cubicBezTo>
                  <a:cubicBezTo>
                    <a:pt x="3952" y="4075"/>
                    <a:pt x="3937" y="4086"/>
                    <a:pt x="3920" y="4088"/>
                  </a:cubicBezTo>
                  <a:cubicBezTo>
                    <a:pt x="3916" y="4089"/>
                    <a:pt x="3911" y="4090"/>
                    <a:pt x="3907" y="4090"/>
                  </a:cubicBezTo>
                  <a:cubicBezTo>
                    <a:pt x="3895" y="4090"/>
                    <a:pt x="3883" y="4086"/>
                    <a:pt x="3874" y="4079"/>
                  </a:cubicBezTo>
                  <a:cubicBezTo>
                    <a:pt x="3859" y="4069"/>
                    <a:pt x="3851" y="4052"/>
                    <a:pt x="3851" y="4035"/>
                  </a:cubicBezTo>
                  <a:cubicBezTo>
                    <a:pt x="3849" y="4025"/>
                    <a:pt x="3851" y="4016"/>
                    <a:pt x="3853" y="4006"/>
                  </a:cubicBezTo>
                  <a:cubicBezTo>
                    <a:pt x="3857" y="4000"/>
                    <a:pt x="3864" y="3991"/>
                    <a:pt x="3868" y="3983"/>
                  </a:cubicBezTo>
                  <a:cubicBezTo>
                    <a:pt x="3883" y="3955"/>
                    <a:pt x="3859" y="3927"/>
                    <a:pt x="3833" y="3927"/>
                  </a:cubicBezTo>
                  <a:cubicBezTo>
                    <a:pt x="3824" y="3927"/>
                    <a:pt x="3815" y="3930"/>
                    <a:pt x="3807" y="3939"/>
                  </a:cubicBezTo>
                  <a:cubicBezTo>
                    <a:pt x="3798" y="3949"/>
                    <a:pt x="3790" y="3960"/>
                    <a:pt x="3786" y="3972"/>
                  </a:cubicBezTo>
                  <a:cubicBezTo>
                    <a:pt x="3773" y="3993"/>
                    <a:pt x="3758" y="4010"/>
                    <a:pt x="3740" y="4025"/>
                  </a:cubicBezTo>
                  <a:cubicBezTo>
                    <a:pt x="3730" y="4032"/>
                    <a:pt x="3719" y="4036"/>
                    <a:pt x="3708" y="4036"/>
                  </a:cubicBezTo>
                  <a:cubicBezTo>
                    <a:pt x="3698" y="4036"/>
                    <a:pt x="3688" y="4033"/>
                    <a:pt x="3679" y="4027"/>
                  </a:cubicBezTo>
                  <a:cubicBezTo>
                    <a:pt x="3657" y="4006"/>
                    <a:pt x="3676" y="3955"/>
                    <a:pt x="3683" y="3941"/>
                  </a:cubicBezTo>
                  <a:cubicBezTo>
                    <a:pt x="3710" y="3871"/>
                    <a:pt x="3754" y="3808"/>
                    <a:pt x="3809" y="3756"/>
                  </a:cubicBezTo>
                  <a:cubicBezTo>
                    <a:pt x="3817" y="3749"/>
                    <a:pt x="3822" y="3737"/>
                    <a:pt x="3819" y="3726"/>
                  </a:cubicBezTo>
                  <a:cubicBezTo>
                    <a:pt x="3931" y="3613"/>
                    <a:pt x="4017" y="3480"/>
                    <a:pt x="4078" y="3335"/>
                  </a:cubicBezTo>
                  <a:lnTo>
                    <a:pt x="4080" y="3331"/>
                  </a:lnTo>
                  <a:cubicBezTo>
                    <a:pt x="4097" y="3287"/>
                    <a:pt x="4114" y="3238"/>
                    <a:pt x="4126" y="3192"/>
                  </a:cubicBezTo>
                  <a:lnTo>
                    <a:pt x="4139" y="3192"/>
                  </a:lnTo>
                  <a:lnTo>
                    <a:pt x="4577" y="3167"/>
                  </a:lnTo>
                  <a:close/>
                  <a:moveTo>
                    <a:pt x="4375" y="3516"/>
                  </a:moveTo>
                  <a:cubicBezTo>
                    <a:pt x="4415" y="3516"/>
                    <a:pt x="4454" y="3532"/>
                    <a:pt x="4482" y="3562"/>
                  </a:cubicBezTo>
                  <a:cubicBezTo>
                    <a:pt x="4564" y="3640"/>
                    <a:pt x="4621" y="3800"/>
                    <a:pt x="4619" y="3901"/>
                  </a:cubicBezTo>
                  <a:cubicBezTo>
                    <a:pt x="4614" y="4067"/>
                    <a:pt x="4524" y="4218"/>
                    <a:pt x="4381" y="4298"/>
                  </a:cubicBezTo>
                  <a:cubicBezTo>
                    <a:pt x="4314" y="4256"/>
                    <a:pt x="4253" y="4206"/>
                    <a:pt x="4196" y="4149"/>
                  </a:cubicBezTo>
                  <a:cubicBezTo>
                    <a:pt x="4137" y="4090"/>
                    <a:pt x="4097" y="4014"/>
                    <a:pt x="4082" y="3932"/>
                  </a:cubicBezTo>
                  <a:cubicBezTo>
                    <a:pt x="4072" y="3844"/>
                    <a:pt x="4116" y="3718"/>
                    <a:pt x="4190" y="3627"/>
                  </a:cubicBezTo>
                  <a:cubicBezTo>
                    <a:pt x="4244" y="3560"/>
                    <a:pt x="4307" y="3520"/>
                    <a:pt x="4368" y="3516"/>
                  </a:cubicBezTo>
                  <a:cubicBezTo>
                    <a:pt x="4371" y="3516"/>
                    <a:pt x="4373" y="3516"/>
                    <a:pt x="4375" y="3516"/>
                  </a:cubicBezTo>
                  <a:close/>
                  <a:moveTo>
                    <a:pt x="3622" y="3888"/>
                  </a:moveTo>
                  <a:lnTo>
                    <a:pt x="3613" y="3909"/>
                  </a:lnTo>
                  <a:cubicBezTo>
                    <a:pt x="3586" y="3979"/>
                    <a:pt x="3590" y="4037"/>
                    <a:pt x="3626" y="4075"/>
                  </a:cubicBezTo>
                  <a:lnTo>
                    <a:pt x="3624" y="4075"/>
                  </a:lnTo>
                  <a:cubicBezTo>
                    <a:pt x="3646" y="4099"/>
                    <a:pt x="3675" y="4108"/>
                    <a:pt x="3704" y="4108"/>
                  </a:cubicBezTo>
                  <a:cubicBezTo>
                    <a:pt x="3732" y="4108"/>
                    <a:pt x="3760" y="4099"/>
                    <a:pt x="3782" y="4086"/>
                  </a:cubicBezTo>
                  <a:lnTo>
                    <a:pt x="3786" y="4082"/>
                  </a:lnTo>
                  <a:cubicBezTo>
                    <a:pt x="3796" y="4103"/>
                    <a:pt x="3809" y="4122"/>
                    <a:pt x="3828" y="4136"/>
                  </a:cubicBezTo>
                  <a:cubicBezTo>
                    <a:pt x="3851" y="4153"/>
                    <a:pt x="3880" y="4164"/>
                    <a:pt x="3910" y="4164"/>
                  </a:cubicBezTo>
                  <a:cubicBezTo>
                    <a:pt x="3918" y="4164"/>
                    <a:pt x="3927" y="4161"/>
                    <a:pt x="3935" y="4161"/>
                  </a:cubicBezTo>
                  <a:cubicBezTo>
                    <a:pt x="3965" y="4155"/>
                    <a:pt x="3992" y="4143"/>
                    <a:pt x="4011" y="4122"/>
                  </a:cubicBezTo>
                  <a:cubicBezTo>
                    <a:pt x="4036" y="4164"/>
                    <a:pt x="4066" y="4204"/>
                    <a:pt x="4101" y="4241"/>
                  </a:cubicBezTo>
                  <a:cubicBezTo>
                    <a:pt x="4173" y="4313"/>
                    <a:pt x="4253" y="4376"/>
                    <a:pt x="4337" y="4431"/>
                  </a:cubicBezTo>
                  <a:cubicBezTo>
                    <a:pt x="4349" y="4439"/>
                    <a:pt x="4362" y="4443"/>
                    <a:pt x="4375" y="4443"/>
                  </a:cubicBezTo>
                  <a:cubicBezTo>
                    <a:pt x="4385" y="4443"/>
                    <a:pt x="4394" y="4441"/>
                    <a:pt x="4402" y="4437"/>
                  </a:cubicBezTo>
                  <a:cubicBezTo>
                    <a:pt x="4535" y="4376"/>
                    <a:pt x="4642" y="4269"/>
                    <a:pt x="4701" y="4134"/>
                  </a:cubicBezTo>
                  <a:cubicBezTo>
                    <a:pt x="4709" y="4140"/>
                    <a:pt x="4717" y="4147"/>
                    <a:pt x="4728" y="4151"/>
                  </a:cubicBezTo>
                  <a:cubicBezTo>
                    <a:pt x="4749" y="4164"/>
                    <a:pt x="4776" y="4170"/>
                    <a:pt x="4802" y="4170"/>
                  </a:cubicBezTo>
                  <a:cubicBezTo>
                    <a:pt x="4821" y="4170"/>
                    <a:pt x="4839" y="4166"/>
                    <a:pt x="4856" y="4159"/>
                  </a:cubicBezTo>
                  <a:cubicBezTo>
                    <a:pt x="4898" y="4140"/>
                    <a:pt x="4930" y="4105"/>
                    <a:pt x="4943" y="4063"/>
                  </a:cubicBezTo>
                  <a:cubicBezTo>
                    <a:pt x="4945" y="4056"/>
                    <a:pt x="4947" y="4050"/>
                    <a:pt x="4949" y="4042"/>
                  </a:cubicBezTo>
                  <a:cubicBezTo>
                    <a:pt x="4960" y="4046"/>
                    <a:pt x="4971" y="4048"/>
                    <a:pt x="4983" y="4048"/>
                  </a:cubicBezTo>
                  <a:cubicBezTo>
                    <a:pt x="4989" y="4048"/>
                    <a:pt x="4995" y="4047"/>
                    <a:pt x="5001" y="4046"/>
                  </a:cubicBezTo>
                  <a:cubicBezTo>
                    <a:pt x="5056" y="4037"/>
                    <a:pt x="5102" y="4002"/>
                    <a:pt x="5123" y="3949"/>
                  </a:cubicBezTo>
                  <a:cubicBezTo>
                    <a:pt x="5130" y="3939"/>
                    <a:pt x="5132" y="3928"/>
                    <a:pt x="5134" y="3915"/>
                  </a:cubicBezTo>
                  <a:cubicBezTo>
                    <a:pt x="5296" y="4018"/>
                    <a:pt x="5479" y="4086"/>
                    <a:pt x="5670" y="4111"/>
                  </a:cubicBezTo>
                  <a:cubicBezTo>
                    <a:pt x="5266" y="4412"/>
                    <a:pt x="4776" y="4576"/>
                    <a:pt x="4272" y="4578"/>
                  </a:cubicBezTo>
                  <a:lnTo>
                    <a:pt x="4270" y="4578"/>
                  </a:lnTo>
                  <a:cubicBezTo>
                    <a:pt x="3769" y="4576"/>
                    <a:pt x="3283" y="4416"/>
                    <a:pt x="2879" y="4119"/>
                  </a:cubicBezTo>
                  <a:lnTo>
                    <a:pt x="2902" y="4119"/>
                  </a:lnTo>
                  <a:cubicBezTo>
                    <a:pt x="3161" y="4115"/>
                    <a:pt x="3411" y="4035"/>
                    <a:pt x="3622" y="3888"/>
                  </a:cubicBezTo>
                  <a:close/>
                  <a:moveTo>
                    <a:pt x="3319" y="4752"/>
                  </a:moveTo>
                  <a:lnTo>
                    <a:pt x="3182" y="4952"/>
                  </a:lnTo>
                  <a:lnTo>
                    <a:pt x="3178" y="4952"/>
                  </a:lnTo>
                  <a:lnTo>
                    <a:pt x="2236" y="5299"/>
                  </a:lnTo>
                  <a:cubicBezTo>
                    <a:pt x="2206" y="5245"/>
                    <a:pt x="2177" y="5192"/>
                    <a:pt x="2143" y="5142"/>
                  </a:cubicBezTo>
                  <a:lnTo>
                    <a:pt x="3319" y="4752"/>
                  </a:lnTo>
                  <a:close/>
                  <a:moveTo>
                    <a:pt x="3172" y="5039"/>
                  </a:moveTo>
                  <a:cubicBezTo>
                    <a:pt x="3306" y="5381"/>
                    <a:pt x="3462" y="5718"/>
                    <a:pt x="3634" y="6046"/>
                  </a:cubicBezTo>
                  <a:cubicBezTo>
                    <a:pt x="3429" y="5934"/>
                    <a:pt x="3203" y="5878"/>
                    <a:pt x="2976" y="5878"/>
                  </a:cubicBezTo>
                  <a:cubicBezTo>
                    <a:pt x="2775" y="5878"/>
                    <a:pt x="2575" y="5922"/>
                    <a:pt x="2389" y="6010"/>
                  </a:cubicBezTo>
                  <a:cubicBezTo>
                    <a:pt x="2398" y="5789"/>
                    <a:pt x="2358" y="5568"/>
                    <a:pt x="2267" y="5367"/>
                  </a:cubicBezTo>
                  <a:lnTo>
                    <a:pt x="3172" y="5039"/>
                  </a:lnTo>
                  <a:close/>
                  <a:moveTo>
                    <a:pt x="3397" y="4776"/>
                  </a:moveTo>
                  <a:cubicBezTo>
                    <a:pt x="3763" y="5371"/>
                    <a:pt x="4076" y="5995"/>
                    <a:pt x="4333" y="6643"/>
                  </a:cubicBezTo>
                  <a:cubicBezTo>
                    <a:pt x="4349" y="6677"/>
                    <a:pt x="4358" y="6713"/>
                    <a:pt x="4358" y="6750"/>
                  </a:cubicBezTo>
                  <a:cubicBezTo>
                    <a:pt x="4347" y="6805"/>
                    <a:pt x="4274" y="6843"/>
                    <a:pt x="4202" y="6872"/>
                  </a:cubicBezTo>
                  <a:lnTo>
                    <a:pt x="4093" y="6919"/>
                  </a:lnTo>
                  <a:lnTo>
                    <a:pt x="4000" y="6744"/>
                  </a:lnTo>
                  <a:cubicBezTo>
                    <a:pt x="4070" y="6658"/>
                    <a:pt x="4080" y="6528"/>
                    <a:pt x="4032" y="6412"/>
                  </a:cubicBezTo>
                  <a:cubicBezTo>
                    <a:pt x="3986" y="6302"/>
                    <a:pt x="3895" y="6223"/>
                    <a:pt x="3832" y="6174"/>
                  </a:cubicBezTo>
                  <a:cubicBezTo>
                    <a:pt x="3809" y="6157"/>
                    <a:pt x="3786" y="6141"/>
                    <a:pt x="3761" y="6124"/>
                  </a:cubicBezTo>
                  <a:cubicBezTo>
                    <a:pt x="3565" y="5762"/>
                    <a:pt x="3390" y="5388"/>
                    <a:pt x="3241" y="5007"/>
                  </a:cubicBezTo>
                  <a:lnTo>
                    <a:pt x="3397" y="4776"/>
                  </a:lnTo>
                  <a:close/>
                  <a:moveTo>
                    <a:pt x="3944" y="6799"/>
                  </a:moveTo>
                  <a:lnTo>
                    <a:pt x="4021" y="6946"/>
                  </a:lnTo>
                  <a:lnTo>
                    <a:pt x="2913" y="7402"/>
                  </a:lnTo>
                  <a:lnTo>
                    <a:pt x="2833" y="7232"/>
                  </a:lnTo>
                  <a:cubicBezTo>
                    <a:pt x="3165" y="7127"/>
                    <a:pt x="3491" y="7007"/>
                    <a:pt x="3809" y="6870"/>
                  </a:cubicBezTo>
                  <a:cubicBezTo>
                    <a:pt x="3857" y="6851"/>
                    <a:pt x="3901" y="6828"/>
                    <a:pt x="3944" y="6799"/>
                  </a:cubicBezTo>
                  <a:close/>
                  <a:moveTo>
                    <a:pt x="3653" y="7241"/>
                  </a:moveTo>
                  <a:lnTo>
                    <a:pt x="3748" y="7514"/>
                  </a:lnTo>
                  <a:lnTo>
                    <a:pt x="3584" y="7440"/>
                  </a:lnTo>
                  <a:cubicBezTo>
                    <a:pt x="3579" y="7439"/>
                    <a:pt x="3575" y="7438"/>
                    <a:pt x="3570" y="7438"/>
                  </a:cubicBezTo>
                  <a:cubicBezTo>
                    <a:pt x="3558" y="7438"/>
                    <a:pt x="3545" y="7444"/>
                    <a:pt x="3538" y="7455"/>
                  </a:cubicBezTo>
                  <a:lnTo>
                    <a:pt x="3437" y="7611"/>
                  </a:lnTo>
                  <a:lnTo>
                    <a:pt x="3363" y="7360"/>
                  </a:lnTo>
                  <a:lnTo>
                    <a:pt x="3653" y="7241"/>
                  </a:lnTo>
                  <a:close/>
                  <a:moveTo>
                    <a:pt x="6987" y="4178"/>
                  </a:moveTo>
                  <a:cubicBezTo>
                    <a:pt x="7022" y="4178"/>
                    <a:pt x="7057" y="4184"/>
                    <a:pt x="7090" y="4197"/>
                  </a:cubicBezTo>
                  <a:cubicBezTo>
                    <a:pt x="7157" y="4227"/>
                    <a:pt x="7208" y="4286"/>
                    <a:pt x="7227" y="4355"/>
                  </a:cubicBezTo>
                  <a:cubicBezTo>
                    <a:pt x="7262" y="4469"/>
                    <a:pt x="7254" y="4603"/>
                    <a:pt x="7245" y="4736"/>
                  </a:cubicBezTo>
                  <a:cubicBezTo>
                    <a:pt x="7243" y="4765"/>
                    <a:pt x="7241" y="4792"/>
                    <a:pt x="7241" y="4820"/>
                  </a:cubicBezTo>
                  <a:cubicBezTo>
                    <a:pt x="7233" y="4990"/>
                    <a:pt x="7218" y="5158"/>
                    <a:pt x="7199" y="5318"/>
                  </a:cubicBezTo>
                  <a:cubicBezTo>
                    <a:pt x="7149" y="5724"/>
                    <a:pt x="7058" y="6151"/>
                    <a:pt x="6903" y="6530"/>
                  </a:cubicBezTo>
                  <a:cubicBezTo>
                    <a:pt x="6793" y="6797"/>
                    <a:pt x="6671" y="7064"/>
                    <a:pt x="6516" y="7304"/>
                  </a:cubicBezTo>
                  <a:cubicBezTo>
                    <a:pt x="6482" y="7354"/>
                    <a:pt x="6172" y="7794"/>
                    <a:pt x="6040" y="7794"/>
                  </a:cubicBezTo>
                  <a:cubicBezTo>
                    <a:pt x="6017" y="7794"/>
                    <a:pt x="6000" y="7781"/>
                    <a:pt x="5990" y="7749"/>
                  </a:cubicBezTo>
                  <a:cubicBezTo>
                    <a:pt x="5885" y="7428"/>
                    <a:pt x="5830" y="7091"/>
                    <a:pt x="5826" y="6755"/>
                  </a:cubicBezTo>
                  <a:cubicBezTo>
                    <a:pt x="5824" y="6645"/>
                    <a:pt x="5828" y="6536"/>
                    <a:pt x="5841" y="6429"/>
                  </a:cubicBezTo>
                  <a:cubicBezTo>
                    <a:pt x="5866" y="6193"/>
                    <a:pt x="5889" y="5958"/>
                    <a:pt x="5952" y="5730"/>
                  </a:cubicBezTo>
                  <a:cubicBezTo>
                    <a:pt x="5981" y="5625"/>
                    <a:pt x="6036" y="5539"/>
                    <a:pt x="6072" y="5436"/>
                  </a:cubicBezTo>
                  <a:cubicBezTo>
                    <a:pt x="6112" y="5316"/>
                    <a:pt x="6156" y="5198"/>
                    <a:pt x="6207" y="5083"/>
                  </a:cubicBezTo>
                  <a:cubicBezTo>
                    <a:pt x="6209" y="5078"/>
                    <a:pt x="6209" y="5076"/>
                    <a:pt x="6211" y="5072"/>
                  </a:cubicBezTo>
                  <a:cubicBezTo>
                    <a:pt x="6253" y="4990"/>
                    <a:pt x="6297" y="4910"/>
                    <a:pt x="6345" y="4830"/>
                  </a:cubicBezTo>
                  <a:cubicBezTo>
                    <a:pt x="6356" y="4813"/>
                    <a:pt x="6366" y="4797"/>
                    <a:pt x="6377" y="4778"/>
                  </a:cubicBezTo>
                  <a:cubicBezTo>
                    <a:pt x="6499" y="4580"/>
                    <a:pt x="6663" y="4309"/>
                    <a:pt x="6856" y="4210"/>
                  </a:cubicBezTo>
                  <a:cubicBezTo>
                    <a:pt x="6898" y="4189"/>
                    <a:pt x="6943" y="4178"/>
                    <a:pt x="6987" y="4178"/>
                  </a:cubicBezTo>
                  <a:close/>
                  <a:moveTo>
                    <a:pt x="1670" y="3120"/>
                  </a:moveTo>
                  <a:cubicBezTo>
                    <a:pt x="1678" y="3156"/>
                    <a:pt x="1687" y="3192"/>
                    <a:pt x="1697" y="3228"/>
                  </a:cubicBezTo>
                  <a:cubicBezTo>
                    <a:pt x="1842" y="3695"/>
                    <a:pt x="2284" y="4054"/>
                    <a:pt x="2768" y="4111"/>
                  </a:cubicBezTo>
                  <a:cubicBezTo>
                    <a:pt x="2768" y="4124"/>
                    <a:pt x="2772" y="4134"/>
                    <a:pt x="2783" y="4143"/>
                  </a:cubicBezTo>
                  <a:cubicBezTo>
                    <a:pt x="3207" y="4473"/>
                    <a:pt x="3729" y="4654"/>
                    <a:pt x="4270" y="4654"/>
                  </a:cubicBezTo>
                  <a:lnTo>
                    <a:pt x="4272" y="4654"/>
                  </a:lnTo>
                  <a:cubicBezTo>
                    <a:pt x="4810" y="4652"/>
                    <a:pt x="5334" y="4473"/>
                    <a:pt x="5759" y="4140"/>
                  </a:cubicBezTo>
                  <a:cubicBezTo>
                    <a:pt x="5765" y="4136"/>
                    <a:pt x="5769" y="4128"/>
                    <a:pt x="5771" y="4119"/>
                  </a:cubicBezTo>
                  <a:lnTo>
                    <a:pt x="5866" y="4119"/>
                  </a:lnTo>
                  <a:cubicBezTo>
                    <a:pt x="6335" y="4098"/>
                    <a:pt x="6781" y="3785"/>
                    <a:pt x="6970" y="3356"/>
                  </a:cubicBezTo>
                  <a:cubicBezTo>
                    <a:pt x="6991" y="3585"/>
                    <a:pt x="6993" y="3817"/>
                    <a:pt x="6972" y="4048"/>
                  </a:cubicBezTo>
                  <a:cubicBezTo>
                    <a:pt x="6911" y="4050"/>
                    <a:pt x="6850" y="4067"/>
                    <a:pt x="6795" y="4094"/>
                  </a:cubicBezTo>
                  <a:cubicBezTo>
                    <a:pt x="6568" y="4210"/>
                    <a:pt x="6392" y="4500"/>
                    <a:pt x="6263" y="4710"/>
                  </a:cubicBezTo>
                  <a:lnTo>
                    <a:pt x="6230" y="4763"/>
                  </a:lnTo>
                  <a:cubicBezTo>
                    <a:pt x="6051" y="5053"/>
                    <a:pt x="5914" y="5369"/>
                    <a:pt x="5824" y="5697"/>
                  </a:cubicBezTo>
                  <a:cubicBezTo>
                    <a:pt x="5634" y="6385"/>
                    <a:pt x="5647" y="7112"/>
                    <a:pt x="5862" y="7794"/>
                  </a:cubicBezTo>
                  <a:cubicBezTo>
                    <a:pt x="5870" y="7821"/>
                    <a:pt x="5881" y="7848"/>
                    <a:pt x="5895" y="7876"/>
                  </a:cubicBezTo>
                  <a:cubicBezTo>
                    <a:pt x="5412" y="8256"/>
                    <a:pt x="4828" y="8464"/>
                    <a:pt x="4249" y="8464"/>
                  </a:cubicBezTo>
                  <a:cubicBezTo>
                    <a:pt x="4150" y="8464"/>
                    <a:pt x="4052" y="8458"/>
                    <a:pt x="3954" y="8446"/>
                  </a:cubicBezTo>
                  <a:lnTo>
                    <a:pt x="3956" y="8446"/>
                  </a:lnTo>
                  <a:cubicBezTo>
                    <a:pt x="3264" y="8359"/>
                    <a:pt x="2642" y="7956"/>
                    <a:pt x="2309" y="7384"/>
                  </a:cubicBezTo>
                  <a:cubicBezTo>
                    <a:pt x="2442" y="7348"/>
                    <a:pt x="2572" y="7312"/>
                    <a:pt x="2703" y="7272"/>
                  </a:cubicBezTo>
                  <a:cubicBezTo>
                    <a:pt x="2705" y="7274"/>
                    <a:pt x="2705" y="7274"/>
                    <a:pt x="2705" y="7276"/>
                  </a:cubicBezTo>
                  <a:lnTo>
                    <a:pt x="2816" y="7516"/>
                  </a:lnTo>
                  <a:cubicBezTo>
                    <a:pt x="2829" y="7540"/>
                    <a:pt x="2853" y="7554"/>
                    <a:pt x="2878" y="7554"/>
                  </a:cubicBezTo>
                  <a:cubicBezTo>
                    <a:pt x="2886" y="7554"/>
                    <a:pt x="2894" y="7553"/>
                    <a:pt x="2902" y="7550"/>
                  </a:cubicBezTo>
                  <a:lnTo>
                    <a:pt x="3294" y="7388"/>
                  </a:lnTo>
                  <a:lnTo>
                    <a:pt x="3386" y="7712"/>
                  </a:lnTo>
                  <a:cubicBezTo>
                    <a:pt x="3390" y="7726"/>
                    <a:pt x="3403" y="7737"/>
                    <a:pt x="3418" y="7739"/>
                  </a:cubicBezTo>
                  <a:lnTo>
                    <a:pt x="3424" y="7739"/>
                  </a:lnTo>
                  <a:cubicBezTo>
                    <a:pt x="3437" y="7739"/>
                    <a:pt x="3447" y="7731"/>
                    <a:pt x="3456" y="7720"/>
                  </a:cubicBezTo>
                  <a:lnTo>
                    <a:pt x="3582" y="7522"/>
                  </a:lnTo>
                  <a:lnTo>
                    <a:pt x="3796" y="7617"/>
                  </a:lnTo>
                  <a:cubicBezTo>
                    <a:pt x="3801" y="7619"/>
                    <a:pt x="3806" y="7620"/>
                    <a:pt x="3811" y="7620"/>
                  </a:cubicBezTo>
                  <a:cubicBezTo>
                    <a:pt x="3835" y="7620"/>
                    <a:pt x="3856" y="7595"/>
                    <a:pt x="3847" y="7571"/>
                  </a:cubicBezTo>
                  <a:lnTo>
                    <a:pt x="3723" y="7211"/>
                  </a:lnTo>
                  <a:lnTo>
                    <a:pt x="4251" y="6994"/>
                  </a:lnTo>
                  <a:cubicBezTo>
                    <a:pt x="4379" y="6942"/>
                    <a:pt x="4497" y="6860"/>
                    <a:pt x="4490" y="6706"/>
                  </a:cubicBezTo>
                  <a:cubicBezTo>
                    <a:pt x="4484" y="6553"/>
                    <a:pt x="4387" y="6429"/>
                    <a:pt x="4331" y="6292"/>
                  </a:cubicBezTo>
                  <a:cubicBezTo>
                    <a:pt x="4248" y="6101"/>
                    <a:pt x="4160" y="5911"/>
                    <a:pt x="4070" y="5724"/>
                  </a:cubicBezTo>
                  <a:cubicBezTo>
                    <a:pt x="3883" y="5346"/>
                    <a:pt x="3679" y="4978"/>
                    <a:pt x="3453" y="4620"/>
                  </a:cubicBezTo>
                  <a:cubicBezTo>
                    <a:pt x="3443" y="4600"/>
                    <a:pt x="3421" y="4589"/>
                    <a:pt x="3400" y="4589"/>
                  </a:cubicBezTo>
                  <a:cubicBezTo>
                    <a:pt x="3392" y="4589"/>
                    <a:pt x="3385" y="4590"/>
                    <a:pt x="3378" y="4593"/>
                  </a:cubicBezTo>
                  <a:lnTo>
                    <a:pt x="2061" y="5026"/>
                  </a:lnTo>
                  <a:lnTo>
                    <a:pt x="2057" y="5028"/>
                  </a:lnTo>
                  <a:cubicBezTo>
                    <a:pt x="2011" y="4973"/>
                    <a:pt x="1960" y="4923"/>
                    <a:pt x="1908" y="4877"/>
                  </a:cubicBezTo>
                  <a:cubicBezTo>
                    <a:pt x="1893" y="4864"/>
                    <a:pt x="1878" y="4859"/>
                    <a:pt x="1864" y="4859"/>
                  </a:cubicBezTo>
                  <a:cubicBezTo>
                    <a:pt x="1810" y="4859"/>
                    <a:pt x="1768" y="4929"/>
                    <a:pt x="1819" y="4975"/>
                  </a:cubicBezTo>
                  <a:cubicBezTo>
                    <a:pt x="2126" y="5247"/>
                    <a:pt x="2286" y="5648"/>
                    <a:pt x="2250" y="6056"/>
                  </a:cubicBezTo>
                  <a:cubicBezTo>
                    <a:pt x="2248" y="6063"/>
                    <a:pt x="2250" y="6071"/>
                    <a:pt x="2253" y="6080"/>
                  </a:cubicBezTo>
                  <a:cubicBezTo>
                    <a:pt x="2135" y="6151"/>
                    <a:pt x="2028" y="6239"/>
                    <a:pt x="1937" y="6342"/>
                  </a:cubicBezTo>
                  <a:cubicBezTo>
                    <a:pt x="1893" y="6393"/>
                    <a:pt x="1937" y="6454"/>
                    <a:pt x="1987" y="6454"/>
                  </a:cubicBezTo>
                  <a:cubicBezTo>
                    <a:pt x="2004" y="6454"/>
                    <a:pt x="2021" y="6447"/>
                    <a:pt x="2036" y="6431"/>
                  </a:cubicBezTo>
                  <a:cubicBezTo>
                    <a:pt x="2248" y="6193"/>
                    <a:pt x="2545" y="6044"/>
                    <a:pt x="2863" y="6014"/>
                  </a:cubicBezTo>
                  <a:cubicBezTo>
                    <a:pt x="2903" y="6010"/>
                    <a:pt x="2944" y="6008"/>
                    <a:pt x="2984" y="6008"/>
                  </a:cubicBezTo>
                  <a:cubicBezTo>
                    <a:pt x="3248" y="6008"/>
                    <a:pt x="3507" y="6096"/>
                    <a:pt x="3718" y="6258"/>
                  </a:cubicBezTo>
                  <a:cubicBezTo>
                    <a:pt x="3815" y="6330"/>
                    <a:pt x="3885" y="6433"/>
                    <a:pt x="3916" y="6549"/>
                  </a:cubicBezTo>
                  <a:cubicBezTo>
                    <a:pt x="3946" y="6660"/>
                    <a:pt x="3845" y="6711"/>
                    <a:pt x="3754" y="6748"/>
                  </a:cubicBezTo>
                  <a:cubicBezTo>
                    <a:pt x="3191" y="6990"/>
                    <a:pt x="2606" y="7182"/>
                    <a:pt x="2007" y="7323"/>
                  </a:cubicBezTo>
                  <a:cubicBezTo>
                    <a:pt x="1909" y="7347"/>
                    <a:pt x="1811" y="7365"/>
                    <a:pt x="1719" y="7365"/>
                  </a:cubicBezTo>
                  <a:cubicBezTo>
                    <a:pt x="1634" y="7365"/>
                    <a:pt x="1555" y="7349"/>
                    <a:pt x="1489" y="7306"/>
                  </a:cubicBezTo>
                  <a:cubicBezTo>
                    <a:pt x="1386" y="7238"/>
                    <a:pt x="1327" y="7110"/>
                    <a:pt x="1283" y="6992"/>
                  </a:cubicBezTo>
                  <a:cubicBezTo>
                    <a:pt x="1220" y="6826"/>
                    <a:pt x="1174" y="6654"/>
                    <a:pt x="1144" y="6477"/>
                  </a:cubicBezTo>
                  <a:cubicBezTo>
                    <a:pt x="1115" y="6315"/>
                    <a:pt x="1079" y="6122"/>
                    <a:pt x="1098" y="5955"/>
                  </a:cubicBezTo>
                  <a:cubicBezTo>
                    <a:pt x="1136" y="5625"/>
                    <a:pt x="1146" y="5297"/>
                    <a:pt x="1251" y="4978"/>
                  </a:cubicBezTo>
                  <a:cubicBezTo>
                    <a:pt x="1344" y="4689"/>
                    <a:pt x="1479" y="4416"/>
                    <a:pt x="1655" y="4170"/>
                  </a:cubicBezTo>
                  <a:cubicBezTo>
                    <a:pt x="1666" y="4155"/>
                    <a:pt x="1670" y="4134"/>
                    <a:pt x="1666" y="4117"/>
                  </a:cubicBezTo>
                  <a:cubicBezTo>
                    <a:pt x="1594" y="3819"/>
                    <a:pt x="1596" y="3486"/>
                    <a:pt x="1670" y="3120"/>
                  </a:cubicBezTo>
                  <a:close/>
                  <a:moveTo>
                    <a:pt x="3201" y="8509"/>
                  </a:moveTo>
                  <a:cubicBezTo>
                    <a:pt x="3259" y="8509"/>
                    <a:pt x="3317" y="8511"/>
                    <a:pt x="3374" y="8517"/>
                  </a:cubicBezTo>
                  <a:cubicBezTo>
                    <a:pt x="3371" y="8517"/>
                    <a:pt x="3332" y="8635"/>
                    <a:pt x="3313" y="8698"/>
                  </a:cubicBezTo>
                  <a:cubicBezTo>
                    <a:pt x="3308" y="8715"/>
                    <a:pt x="3304" y="8727"/>
                    <a:pt x="3304" y="8732"/>
                  </a:cubicBezTo>
                  <a:cubicBezTo>
                    <a:pt x="3292" y="8793"/>
                    <a:pt x="3317" y="8845"/>
                    <a:pt x="3313" y="8906"/>
                  </a:cubicBezTo>
                  <a:cubicBezTo>
                    <a:pt x="3266" y="8911"/>
                    <a:pt x="3218" y="8913"/>
                    <a:pt x="3170" y="8913"/>
                  </a:cubicBezTo>
                  <a:cubicBezTo>
                    <a:pt x="3045" y="8913"/>
                    <a:pt x="2917" y="8901"/>
                    <a:pt x="2795" y="8898"/>
                  </a:cubicBezTo>
                  <a:cubicBezTo>
                    <a:pt x="2660" y="8894"/>
                    <a:pt x="2525" y="8892"/>
                    <a:pt x="2390" y="8892"/>
                  </a:cubicBezTo>
                  <a:cubicBezTo>
                    <a:pt x="1960" y="8892"/>
                    <a:pt x="1529" y="8912"/>
                    <a:pt x="1100" y="8950"/>
                  </a:cubicBezTo>
                  <a:cubicBezTo>
                    <a:pt x="957" y="8963"/>
                    <a:pt x="810" y="8978"/>
                    <a:pt x="667" y="8988"/>
                  </a:cubicBezTo>
                  <a:cubicBezTo>
                    <a:pt x="625" y="8993"/>
                    <a:pt x="582" y="8996"/>
                    <a:pt x="540" y="8996"/>
                  </a:cubicBezTo>
                  <a:cubicBezTo>
                    <a:pt x="497" y="8996"/>
                    <a:pt x="454" y="8993"/>
                    <a:pt x="412" y="8988"/>
                  </a:cubicBezTo>
                  <a:cubicBezTo>
                    <a:pt x="297" y="8969"/>
                    <a:pt x="189" y="8879"/>
                    <a:pt x="160" y="8780"/>
                  </a:cubicBezTo>
                  <a:cubicBezTo>
                    <a:pt x="141" y="8711"/>
                    <a:pt x="164" y="8650"/>
                    <a:pt x="227" y="8593"/>
                  </a:cubicBezTo>
                  <a:cubicBezTo>
                    <a:pt x="296" y="8535"/>
                    <a:pt x="423" y="8527"/>
                    <a:pt x="540" y="8527"/>
                  </a:cubicBezTo>
                  <a:cubicBezTo>
                    <a:pt x="586" y="8527"/>
                    <a:pt x="631" y="8528"/>
                    <a:pt x="670" y="8528"/>
                  </a:cubicBezTo>
                  <a:cubicBezTo>
                    <a:pt x="682" y="8528"/>
                    <a:pt x="694" y="8528"/>
                    <a:pt x="705" y="8528"/>
                  </a:cubicBezTo>
                  <a:cubicBezTo>
                    <a:pt x="746" y="8526"/>
                    <a:pt x="788" y="8526"/>
                    <a:pt x="829" y="8526"/>
                  </a:cubicBezTo>
                  <a:cubicBezTo>
                    <a:pt x="936" y="8526"/>
                    <a:pt x="1042" y="8529"/>
                    <a:pt x="1148" y="8534"/>
                  </a:cubicBezTo>
                  <a:cubicBezTo>
                    <a:pt x="1202" y="8535"/>
                    <a:pt x="1255" y="8536"/>
                    <a:pt x="1308" y="8536"/>
                  </a:cubicBezTo>
                  <a:cubicBezTo>
                    <a:pt x="1589" y="8536"/>
                    <a:pt x="1868" y="8518"/>
                    <a:pt x="2147" y="8518"/>
                  </a:cubicBezTo>
                  <a:cubicBezTo>
                    <a:pt x="2181" y="8518"/>
                    <a:pt x="2215" y="8519"/>
                    <a:pt x="2248" y="8519"/>
                  </a:cubicBezTo>
                  <a:cubicBezTo>
                    <a:pt x="2433" y="8521"/>
                    <a:pt x="2619" y="8521"/>
                    <a:pt x="2806" y="8521"/>
                  </a:cubicBezTo>
                  <a:cubicBezTo>
                    <a:pt x="2934" y="8520"/>
                    <a:pt x="3069" y="8509"/>
                    <a:pt x="3201" y="8509"/>
                  </a:cubicBezTo>
                  <a:close/>
                  <a:moveTo>
                    <a:pt x="8147" y="7344"/>
                  </a:moveTo>
                  <a:cubicBezTo>
                    <a:pt x="8176" y="7344"/>
                    <a:pt x="8225" y="7361"/>
                    <a:pt x="8207" y="7390"/>
                  </a:cubicBezTo>
                  <a:cubicBezTo>
                    <a:pt x="8080" y="7644"/>
                    <a:pt x="7908" y="7884"/>
                    <a:pt x="7761" y="8128"/>
                  </a:cubicBezTo>
                  <a:cubicBezTo>
                    <a:pt x="7725" y="8187"/>
                    <a:pt x="7453" y="8540"/>
                    <a:pt x="7656" y="8540"/>
                  </a:cubicBezTo>
                  <a:cubicBezTo>
                    <a:pt x="7657" y="8540"/>
                    <a:pt x="7659" y="8540"/>
                    <a:pt x="7660" y="8540"/>
                  </a:cubicBezTo>
                  <a:cubicBezTo>
                    <a:pt x="7815" y="8540"/>
                    <a:pt x="7971" y="8544"/>
                    <a:pt x="8127" y="8553"/>
                  </a:cubicBezTo>
                  <a:lnTo>
                    <a:pt x="8718" y="8578"/>
                  </a:lnTo>
                  <a:cubicBezTo>
                    <a:pt x="8743" y="8579"/>
                    <a:pt x="8768" y="8580"/>
                    <a:pt x="8795" y="8580"/>
                  </a:cubicBezTo>
                  <a:cubicBezTo>
                    <a:pt x="8863" y="8580"/>
                    <a:pt x="8935" y="8577"/>
                    <a:pt x="9008" y="8577"/>
                  </a:cubicBezTo>
                  <a:cubicBezTo>
                    <a:pt x="9159" y="8577"/>
                    <a:pt x="9312" y="8589"/>
                    <a:pt x="9429" y="8660"/>
                  </a:cubicBezTo>
                  <a:cubicBezTo>
                    <a:pt x="9477" y="8687"/>
                    <a:pt x="9511" y="8734"/>
                    <a:pt x="9519" y="8788"/>
                  </a:cubicBezTo>
                  <a:cubicBezTo>
                    <a:pt x="9523" y="8839"/>
                    <a:pt x="9508" y="8887"/>
                    <a:pt x="9475" y="8923"/>
                  </a:cubicBezTo>
                  <a:lnTo>
                    <a:pt x="9473" y="8923"/>
                  </a:lnTo>
                  <a:cubicBezTo>
                    <a:pt x="9439" y="8959"/>
                    <a:pt x="9399" y="8988"/>
                    <a:pt x="9353" y="9005"/>
                  </a:cubicBezTo>
                  <a:cubicBezTo>
                    <a:pt x="9323" y="9020"/>
                    <a:pt x="9292" y="9030"/>
                    <a:pt x="9260" y="9039"/>
                  </a:cubicBezTo>
                  <a:cubicBezTo>
                    <a:pt x="9173" y="9064"/>
                    <a:pt x="9082" y="9071"/>
                    <a:pt x="8991" y="9071"/>
                  </a:cubicBezTo>
                  <a:cubicBezTo>
                    <a:pt x="8919" y="9071"/>
                    <a:pt x="8848" y="9066"/>
                    <a:pt x="8777" y="9062"/>
                  </a:cubicBezTo>
                  <a:cubicBezTo>
                    <a:pt x="8568" y="9049"/>
                    <a:pt x="8358" y="9047"/>
                    <a:pt x="8148" y="9043"/>
                  </a:cubicBezTo>
                  <a:cubicBezTo>
                    <a:pt x="7170" y="9016"/>
                    <a:pt x="6188" y="9005"/>
                    <a:pt x="5212" y="8971"/>
                  </a:cubicBezTo>
                  <a:cubicBezTo>
                    <a:pt x="5247" y="8889"/>
                    <a:pt x="5243" y="8824"/>
                    <a:pt x="5243" y="8740"/>
                  </a:cubicBezTo>
                  <a:cubicBezTo>
                    <a:pt x="5243" y="8713"/>
                    <a:pt x="5241" y="8496"/>
                    <a:pt x="5212" y="8494"/>
                  </a:cubicBezTo>
                  <a:lnTo>
                    <a:pt x="5212" y="8494"/>
                  </a:lnTo>
                  <a:cubicBezTo>
                    <a:pt x="5578" y="8500"/>
                    <a:pt x="5946" y="8500"/>
                    <a:pt x="6312" y="8505"/>
                  </a:cubicBezTo>
                  <a:cubicBezTo>
                    <a:pt x="6428" y="8505"/>
                    <a:pt x="6546" y="8511"/>
                    <a:pt x="6662" y="8511"/>
                  </a:cubicBezTo>
                  <a:cubicBezTo>
                    <a:pt x="6871" y="8511"/>
                    <a:pt x="7078" y="8492"/>
                    <a:pt x="7271" y="8391"/>
                  </a:cubicBezTo>
                  <a:cubicBezTo>
                    <a:pt x="7630" y="8202"/>
                    <a:pt x="7824" y="7802"/>
                    <a:pt x="8038" y="7478"/>
                  </a:cubicBezTo>
                  <a:cubicBezTo>
                    <a:pt x="8061" y="7445"/>
                    <a:pt x="8097" y="7358"/>
                    <a:pt x="8135" y="7346"/>
                  </a:cubicBezTo>
                  <a:cubicBezTo>
                    <a:pt x="8138" y="7345"/>
                    <a:pt x="8142" y="7344"/>
                    <a:pt x="8147" y="7344"/>
                  </a:cubicBezTo>
                  <a:close/>
                  <a:moveTo>
                    <a:pt x="3536" y="8492"/>
                  </a:moveTo>
                  <a:cubicBezTo>
                    <a:pt x="3603" y="8511"/>
                    <a:pt x="3672" y="8530"/>
                    <a:pt x="3744" y="8544"/>
                  </a:cubicBezTo>
                  <a:cubicBezTo>
                    <a:pt x="3765" y="8675"/>
                    <a:pt x="3754" y="8809"/>
                    <a:pt x="3710" y="8936"/>
                  </a:cubicBezTo>
                  <a:cubicBezTo>
                    <a:pt x="3693" y="8988"/>
                    <a:pt x="3662" y="9051"/>
                    <a:pt x="3613" y="9068"/>
                  </a:cubicBezTo>
                  <a:cubicBezTo>
                    <a:pt x="3605" y="9071"/>
                    <a:pt x="3596" y="9072"/>
                    <a:pt x="3587" y="9072"/>
                  </a:cubicBezTo>
                  <a:cubicBezTo>
                    <a:pt x="3545" y="9072"/>
                    <a:pt x="3506" y="9042"/>
                    <a:pt x="3483" y="9009"/>
                  </a:cubicBezTo>
                  <a:cubicBezTo>
                    <a:pt x="3453" y="8965"/>
                    <a:pt x="3441" y="8904"/>
                    <a:pt x="3443" y="8822"/>
                  </a:cubicBezTo>
                  <a:cubicBezTo>
                    <a:pt x="3447" y="8706"/>
                    <a:pt x="3479" y="8593"/>
                    <a:pt x="3536" y="8492"/>
                  </a:cubicBezTo>
                  <a:close/>
                  <a:moveTo>
                    <a:pt x="5060" y="8467"/>
                  </a:moveTo>
                  <a:cubicBezTo>
                    <a:pt x="5113" y="8593"/>
                    <a:pt x="5134" y="8702"/>
                    <a:pt x="5123" y="8799"/>
                  </a:cubicBezTo>
                  <a:lnTo>
                    <a:pt x="5123" y="8797"/>
                  </a:lnTo>
                  <a:cubicBezTo>
                    <a:pt x="5111" y="8913"/>
                    <a:pt x="5048" y="9013"/>
                    <a:pt x="4964" y="9058"/>
                  </a:cubicBezTo>
                  <a:cubicBezTo>
                    <a:pt x="4932" y="9074"/>
                    <a:pt x="4898" y="9081"/>
                    <a:pt x="4865" y="9081"/>
                  </a:cubicBezTo>
                  <a:cubicBezTo>
                    <a:pt x="4806" y="9081"/>
                    <a:pt x="4751" y="9059"/>
                    <a:pt x="4717" y="9020"/>
                  </a:cubicBezTo>
                  <a:cubicBezTo>
                    <a:pt x="4743" y="8961"/>
                    <a:pt x="4760" y="8898"/>
                    <a:pt x="4762" y="8835"/>
                  </a:cubicBezTo>
                  <a:cubicBezTo>
                    <a:pt x="4764" y="8740"/>
                    <a:pt x="4751" y="8643"/>
                    <a:pt x="4730" y="8551"/>
                  </a:cubicBezTo>
                  <a:cubicBezTo>
                    <a:pt x="4842" y="8530"/>
                    <a:pt x="4953" y="8502"/>
                    <a:pt x="5060" y="8467"/>
                  </a:cubicBezTo>
                  <a:close/>
                  <a:moveTo>
                    <a:pt x="3880" y="8568"/>
                  </a:moveTo>
                  <a:lnTo>
                    <a:pt x="3939" y="8576"/>
                  </a:lnTo>
                  <a:cubicBezTo>
                    <a:pt x="4021" y="8587"/>
                    <a:pt x="4103" y="8593"/>
                    <a:pt x="4185" y="8595"/>
                  </a:cubicBezTo>
                  <a:cubicBezTo>
                    <a:pt x="4194" y="8702"/>
                    <a:pt x="4194" y="8793"/>
                    <a:pt x="4169" y="8877"/>
                  </a:cubicBezTo>
                  <a:cubicBezTo>
                    <a:pt x="4141" y="8969"/>
                    <a:pt x="4082" y="9043"/>
                    <a:pt x="4011" y="9072"/>
                  </a:cubicBezTo>
                  <a:cubicBezTo>
                    <a:pt x="3990" y="9080"/>
                    <a:pt x="3969" y="9084"/>
                    <a:pt x="3947" y="9084"/>
                  </a:cubicBezTo>
                  <a:cubicBezTo>
                    <a:pt x="3895" y="9084"/>
                    <a:pt x="3845" y="9061"/>
                    <a:pt x="3819" y="9024"/>
                  </a:cubicBezTo>
                  <a:cubicBezTo>
                    <a:pt x="3826" y="9011"/>
                    <a:pt x="3832" y="8995"/>
                    <a:pt x="3836" y="8980"/>
                  </a:cubicBezTo>
                  <a:cubicBezTo>
                    <a:pt x="3883" y="8847"/>
                    <a:pt x="3897" y="8706"/>
                    <a:pt x="3880" y="8568"/>
                  </a:cubicBezTo>
                  <a:close/>
                  <a:moveTo>
                    <a:pt x="4600" y="8572"/>
                  </a:moveTo>
                  <a:cubicBezTo>
                    <a:pt x="4619" y="8656"/>
                    <a:pt x="4629" y="8740"/>
                    <a:pt x="4629" y="8828"/>
                  </a:cubicBezTo>
                  <a:cubicBezTo>
                    <a:pt x="4629" y="8904"/>
                    <a:pt x="4600" y="8978"/>
                    <a:pt x="4549" y="9034"/>
                  </a:cubicBezTo>
                  <a:cubicBezTo>
                    <a:pt x="4508" y="9075"/>
                    <a:pt x="4455" y="9095"/>
                    <a:pt x="4401" y="9095"/>
                  </a:cubicBezTo>
                  <a:cubicBezTo>
                    <a:pt x="4344" y="9095"/>
                    <a:pt x="4288" y="9073"/>
                    <a:pt x="4246" y="9028"/>
                  </a:cubicBezTo>
                  <a:cubicBezTo>
                    <a:pt x="4267" y="8990"/>
                    <a:pt x="4284" y="8952"/>
                    <a:pt x="4295" y="8913"/>
                  </a:cubicBezTo>
                  <a:cubicBezTo>
                    <a:pt x="4322" y="8809"/>
                    <a:pt x="4328" y="8700"/>
                    <a:pt x="4318" y="8595"/>
                  </a:cubicBezTo>
                  <a:cubicBezTo>
                    <a:pt x="4410" y="8591"/>
                    <a:pt x="4505" y="8584"/>
                    <a:pt x="4600" y="8572"/>
                  </a:cubicBezTo>
                  <a:close/>
                  <a:moveTo>
                    <a:pt x="1828" y="1"/>
                  </a:moveTo>
                  <a:cubicBezTo>
                    <a:pt x="1801" y="1"/>
                    <a:pt x="1771" y="6"/>
                    <a:pt x="1744" y="22"/>
                  </a:cubicBezTo>
                  <a:cubicBezTo>
                    <a:pt x="1657" y="73"/>
                    <a:pt x="1655" y="184"/>
                    <a:pt x="1655" y="224"/>
                  </a:cubicBezTo>
                  <a:cubicBezTo>
                    <a:pt x="1653" y="733"/>
                    <a:pt x="1760" y="1238"/>
                    <a:pt x="1971" y="1701"/>
                  </a:cubicBezTo>
                  <a:cubicBezTo>
                    <a:pt x="1979" y="1718"/>
                    <a:pt x="1992" y="1730"/>
                    <a:pt x="2009" y="1737"/>
                  </a:cubicBezTo>
                  <a:cubicBezTo>
                    <a:pt x="1924" y="1880"/>
                    <a:pt x="1853" y="2031"/>
                    <a:pt x="1796" y="2187"/>
                  </a:cubicBezTo>
                  <a:cubicBezTo>
                    <a:pt x="1792" y="2197"/>
                    <a:pt x="1792" y="2210"/>
                    <a:pt x="1794" y="2222"/>
                  </a:cubicBezTo>
                  <a:cubicBezTo>
                    <a:pt x="1752" y="2237"/>
                    <a:pt x="1714" y="2262"/>
                    <a:pt x="1685" y="2296"/>
                  </a:cubicBezTo>
                  <a:cubicBezTo>
                    <a:pt x="1615" y="2378"/>
                    <a:pt x="1617" y="2489"/>
                    <a:pt x="1620" y="2563"/>
                  </a:cubicBezTo>
                  <a:cubicBezTo>
                    <a:pt x="1622" y="2626"/>
                    <a:pt x="1624" y="2691"/>
                    <a:pt x="1626" y="2754"/>
                  </a:cubicBezTo>
                  <a:cubicBezTo>
                    <a:pt x="1474" y="3259"/>
                    <a:pt x="1443" y="3718"/>
                    <a:pt x="1529" y="4117"/>
                  </a:cubicBezTo>
                  <a:cubicBezTo>
                    <a:pt x="942" y="4975"/>
                    <a:pt x="806" y="6063"/>
                    <a:pt x="1159" y="7039"/>
                  </a:cubicBezTo>
                  <a:cubicBezTo>
                    <a:pt x="1209" y="7177"/>
                    <a:pt x="1281" y="7329"/>
                    <a:pt x="1418" y="7417"/>
                  </a:cubicBezTo>
                  <a:cubicBezTo>
                    <a:pt x="1505" y="7472"/>
                    <a:pt x="1604" y="7499"/>
                    <a:pt x="1707" y="7499"/>
                  </a:cubicBezTo>
                  <a:cubicBezTo>
                    <a:pt x="1711" y="7499"/>
                    <a:pt x="1715" y="7499"/>
                    <a:pt x="1718" y="7499"/>
                  </a:cubicBezTo>
                  <a:cubicBezTo>
                    <a:pt x="1826" y="7495"/>
                    <a:pt x="1933" y="7480"/>
                    <a:pt x="2038" y="7453"/>
                  </a:cubicBezTo>
                  <a:cubicBezTo>
                    <a:pt x="2084" y="7442"/>
                    <a:pt x="2131" y="7432"/>
                    <a:pt x="2177" y="7419"/>
                  </a:cubicBezTo>
                  <a:cubicBezTo>
                    <a:pt x="2410" y="7842"/>
                    <a:pt x="2793" y="8181"/>
                    <a:pt x="3247" y="8385"/>
                  </a:cubicBezTo>
                  <a:cubicBezTo>
                    <a:pt x="2928" y="8388"/>
                    <a:pt x="2609" y="8389"/>
                    <a:pt x="2282" y="8389"/>
                  </a:cubicBezTo>
                  <a:cubicBezTo>
                    <a:pt x="1752" y="8389"/>
                    <a:pt x="1200" y="8386"/>
                    <a:pt x="593" y="8380"/>
                  </a:cubicBezTo>
                  <a:cubicBezTo>
                    <a:pt x="589" y="8380"/>
                    <a:pt x="584" y="8380"/>
                    <a:pt x="579" y="8380"/>
                  </a:cubicBezTo>
                  <a:cubicBezTo>
                    <a:pt x="453" y="8380"/>
                    <a:pt x="269" y="8382"/>
                    <a:pt x="143" y="8492"/>
                  </a:cubicBezTo>
                  <a:cubicBezTo>
                    <a:pt x="38" y="8582"/>
                    <a:pt x="0" y="8696"/>
                    <a:pt x="34" y="8816"/>
                  </a:cubicBezTo>
                  <a:cubicBezTo>
                    <a:pt x="76" y="8963"/>
                    <a:pt x="225" y="9091"/>
                    <a:pt x="391" y="9119"/>
                  </a:cubicBezTo>
                  <a:cubicBezTo>
                    <a:pt x="435" y="9125"/>
                    <a:pt x="478" y="9129"/>
                    <a:pt x="522" y="9129"/>
                  </a:cubicBezTo>
                  <a:cubicBezTo>
                    <a:pt x="574" y="9129"/>
                    <a:pt x="627" y="9125"/>
                    <a:pt x="677" y="9121"/>
                  </a:cubicBezTo>
                  <a:cubicBezTo>
                    <a:pt x="822" y="9110"/>
                    <a:pt x="970" y="9098"/>
                    <a:pt x="1113" y="9085"/>
                  </a:cubicBezTo>
                  <a:cubicBezTo>
                    <a:pt x="1403" y="9058"/>
                    <a:pt x="1702" y="9032"/>
                    <a:pt x="1994" y="9024"/>
                  </a:cubicBezTo>
                  <a:cubicBezTo>
                    <a:pt x="2074" y="9021"/>
                    <a:pt x="2154" y="9020"/>
                    <a:pt x="2234" y="9020"/>
                  </a:cubicBezTo>
                  <a:cubicBezTo>
                    <a:pt x="2421" y="9020"/>
                    <a:pt x="2609" y="9026"/>
                    <a:pt x="2793" y="9030"/>
                  </a:cubicBezTo>
                  <a:cubicBezTo>
                    <a:pt x="2963" y="9034"/>
                    <a:pt x="3140" y="9041"/>
                    <a:pt x="3315" y="9041"/>
                  </a:cubicBezTo>
                  <a:cubicBezTo>
                    <a:pt x="3327" y="9041"/>
                    <a:pt x="3338" y="9039"/>
                    <a:pt x="3346" y="9032"/>
                  </a:cubicBezTo>
                  <a:cubicBezTo>
                    <a:pt x="3355" y="9051"/>
                    <a:pt x="3363" y="9068"/>
                    <a:pt x="3374" y="9083"/>
                  </a:cubicBezTo>
                  <a:cubicBezTo>
                    <a:pt x="3422" y="9156"/>
                    <a:pt x="3502" y="9203"/>
                    <a:pt x="3590" y="9205"/>
                  </a:cubicBezTo>
                  <a:cubicBezTo>
                    <a:pt x="3611" y="9205"/>
                    <a:pt x="3632" y="9201"/>
                    <a:pt x="3653" y="9194"/>
                  </a:cubicBezTo>
                  <a:cubicBezTo>
                    <a:pt x="3687" y="9184"/>
                    <a:pt x="3716" y="9165"/>
                    <a:pt x="3742" y="9140"/>
                  </a:cubicBezTo>
                  <a:cubicBezTo>
                    <a:pt x="3797" y="9188"/>
                    <a:pt x="3865" y="9218"/>
                    <a:pt x="3938" y="9218"/>
                  </a:cubicBezTo>
                  <a:cubicBezTo>
                    <a:pt x="3941" y="9218"/>
                    <a:pt x="3943" y="9218"/>
                    <a:pt x="3946" y="9217"/>
                  </a:cubicBezTo>
                  <a:cubicBezTo>
                    <a:pt x="3986" y="9217"/>
                    <a:pt x="4023" y="9211"/>
                    <a:pt x="4059" y="9196"/>
                  </a:cubicBezTo>
                  <a:cubicBezTo>
                    <a:pt x="4099" y="9149"/>
                    <a:pt x="4154" y="9127"/>
                    <a:pt x="4208" y="9127"/>
                  </a:cubicBezTo>
                  <a:cubicBezTo>
                    <a:pt x="4276" y="9127"/>
                    <a:pt x="4343" y="9162"/>
                    <a:pt x="4379" y="9228"/>
                  </a:cubicBezTo>
                  <a:lnTo>
                    <a:pt x="4400" y="9228"/>
                  </a:lnTo>
                  <a:cubicBezTo>
                    <a:pt x="4490" y="9228"/>
                    <a:pt x="4577" y="9194"/>
                    <a:pt x="4640" y="9131"/>
                  </a:cubicBezTo>
                  <a:cubicBezTo>
                    <a:pt x="4703" y="9186"/>
                    <a:pt x="4783" y="9215"/>
                    <a:pt x="4865" y="9215"/>
                  </a:cubicBezTo>
                  <a:cubicBezTo>
                    <a:pt x="4919" y="9215"/>
                    <a:pt x="4974" y="9201"/>
                    <a:pt x="5022" y="9175"/>
                  </a:cubicBezTo>
                  <a:cubicBezTo>
                    <a:pt x="5060" y="9156"/>
                    <a:pt x="5096" y="9131"/>
                    <a:pt x="5125" y="9100"/>
                  </a:cubicBezTo>
                  <a:cubicBezTo>
                    <a:pt x="5130" y="9102"/>
                    <a:pt x="5132" y="9102"/>
                    <a:pt x="5136" y="9102"/>
                  </a:cubicBezTo>
                  <a:lnTo>
                    <a:pt x="8869" y="9224"/>
                  </a:lnTo>
                  <a:cubicBezTo>
                    <a:pt x="8901" y="9224"/>
                    <a:pt x="8932" y="9228"/>
                    <a:pt x="8964" y="9230"/>
                  </a:cubicBezTo>
                  <a:cubicBezTo>
                    <a:pt x="9008" y="9232"/>
                    <a:pt x="9052" y="9234"/>
                    <a:pt x="9094" y="9234"/>
                  </a:cubicBezTo>
                  <a:cubicBezTo>
                    <a:pt x="9220" y="9234"/>
                    <a:pt x="9340" y="9213"/>
                    <a:pt x="9454" y="9102"/>
                  </a:cubicBezTo>
                  <a:lnTo>
                    <a:pt x="9469" y="9087"/>
                  </a:lnTo>
                  <a:cubicBezTo>
                    <a:pt x="9540" y="9018"/>
                    <a:pt x="9622" y="8938"/>
                    <a:pt x="9622" y="8805"/>
                  </a:cubicBezTo>
                  <a:cubicBezTo>
                    <a:pt x="9624" y="8690"/>
                    <a:pt x="9565" y="8580"/>
                    <a:pt x="9469" y="8515"/>
                  </a:cubicBezTo>
                  <a:cubicBezTo>
                    <a:pt x="9368" y="8452"/>
                    <a:pt x="9250" y="8452"/>
                    <a:pt x="9147" y="8452"/>
                  </a:cubicBezTo>
                  <a:cubicBezTo>
                    <a:pt x="9117" y="8452"/>
                    <a:pt x="9090" y="8452"/>
                    <a:pt x="9065" y="8450"/>
                  </a:cubicBezTo>
                  <a:cubicBezTo>
                    <a:pt x="8957" y="8444"/>
                    <a:pt x="8848" y="8444"/>
                    <a:pt x="8743" y="8444"/>
                  </a:cubicBezTo>
                  <a:lnTo>
                    <a:pt x="8583" y="8444"/>
                  </a:lnTo>
                  <a:lnTo>
                    <a:pt x="7757" y="8435"/>
                  </a:lnTo>
                  <a:lnTo>
                    <a:pt x="8379" y="7354"/>
                  </a:lnTo>
                  <a:cubicBezTo>
                    <a:pt x="8400" y="7314"/>
                    <a:pt x="8379" y="7266"/>
                    <a:pt x="8337" y="7255"/>
                  </a:cubicBezTo>
                  <a:lnTo>
                    <a:pt x="8127" y="7207"/>
                  </a:lnTo>
                  <a:cubicBezTo>
                    <a:pt x="8122" y="7206"/>
                    <a:pt x="8117" y="7205"/>
                    <a:pt x="8112" y="7205"/>
                  </a:cubicBezTo>
                  <a:cubicBezTo>
                    <a:pt x="8091" y="7205"/>
                    <a:pt x="8071" y="7215"/>
                    <a:pt x="8059" y="7232"/>
                  </a:cubicBezTo>
                  <a:lnTo>
                    <a:pt x="7441" y="8078"/>
                  </a:lnTo>
                  <a:cubicBezTo>
                    <a:pt x="7376" y="8166"/>
                    <a:pt x="7302" y="8267"/>
                    <a:pt x="7203" y="8324"/>
                  </a:cubicBezTo>
                  <a:cubicBezTo>
                    <a:pt x="7101" y="8383"/>
                    <a:pt x="6974" y="8392"/>
                    <a:pt x="6853" y="8392"/>
                  </a:cubicBezTo>
                  <a:cubicBezTo>
                    <a:pt x="6824" y="8392"/>
                    <a:pt x="6796" y="8391"/>
                    <a:pt x="6768" y="8391"/>
                  </a:cubicBezTo>
                  <a:lnTo>
                    <a:pt x="5336" y="8366"/>
                  </a:lnTo>
                  <a:cubicBezTo>
                    <a:pt x="5576" y="8261"/>
                    <a:pt x="5801" y="8124"/>
                    <a:pt x="6003" y="7960"/>
                  </a:cubicBezTo>
                  <a:cubicBezTo>
                    <a:pt x="6017" y="7964"/>
                    <a:pt x="6032" y="7966"/>
                    <a:pt x="6047" y="7966"/>
                  </a:cubicBezTo>
                  <a:cubicBezTo>
                    <a:pt x="6116" y="7966"/>
                    <a:pt x="6192" y="7924"/>
                    <a:pt x="6268" y="7842"/>
                  </a:cubicBezTo>
                  <a:cubicBezTo>
                    <a:pt x="6638" y="7436"/>
                    <a:pt x="6930" y="6915"/>
                    <a:pt x="7117" y="6332"/>
                  </a:cubicBezTo>
                  <a:cubicBezTo>
                    <a:pt x="7218" y="6006"/>
                    <a:pt x="7290" y="5674"/>
                    <a:pt x="7330" y="5335"/>
                  </a:cubicBezTo>
                  <a:cubicBezTo>
                    <a:pt x="7351" y="5173"/>
                    <a:pt x="7363" y="5001"/>
                    <a:pt x="7372" y="4828"/>
                  </a:cubicBezTo>
                  <a:cubicBezTo>
                    <a:pt x="7374" y="4801"/>
                    <a:pt x="7376" y="4774"/>
                    <a:pt x="7378" y="4744"/>
                  </a:cubicBezTo>
                  <a:cubicBezTo>
                    <a:pt x="7386" y="4609"/>
                    <a:pt x="7395" y="4456"/>
                    <a:pt x="7353" y="4319"/>
                  </a:cubicBezTo>
                  <a:cubicBezTo>
                    <a:pt x="7321" y="4210"/>
                    <a:pt x="7243" y="4122"/>
                    <a:pt x="7140" y="4077"/>
                  </a:cubicBezTo>
                  <a:cubicBezTo>
                    <a:pt x="7128" y="4071"/>
                    <a:pt x="7115" y="4067"/>
                    <a:pt x="7102" y="4065"/>
                  </a:cubicBezTo>
                  <a:cubicBezTo>
                    <a:pt x="7132" y="3745"/>
                    <a:pt x="7121" y="3425"/>
                    <a:pt x="7071" y="3112"/>
                  </a:cubicBezTo>
                  <a:cubicBezTo>
                    <a:pt x="7069" y="3097"/>
                    <a:pt x="7065" y="3085"/>
                    <a:pt x="7054" y="3076"/>
                  </a:cubicBezTo>
                  <a:cubicBezTo>
                    <a:pt x="7088" y="2906"/>
                    <a:pt x="7092" y="2733"/>
                    <a:pt x="7096" y="2565"/>
                  </a:cubicBezTo>
                  <a:cubicBezTo>
                    <a:pt x="7098" y="2489"/>
                    <a:pt x="7100" y="2378"/>
                    <a:pt x="7031" y="2296"/>
                  </a:cubicBezTo>
                  <a:cubicBezTo>
                    <a:pt x="6997" y="2258"/>
                    <a:pt x="6951" y="2231"/>
                    <a:pt x="6903" y="2216"/>
                  </a:cubicBezTo>
                  <a:cubicBezTo>
                    <a:pt x="6903" y="2210"/>
                    <a:pt x="6901" y="2203"/>
                    <a:pt x="6898" y="2195"/>
                  </a:cubicBezTo>
                  <a:cubicBezTo>
                    <a:pt x="6835" y="2020"/>
                    <a:pt x="6755" y="1852"/>
                    <a:pt x="6657" y="1692"/>
                  </a:cubicBezTo>
                  <a:cubicBezTo>
                    <a:pt x="6863" y="1232"/>
                    <a:pt x="6970" y="731"/>
                    <a:pt x="6968" y="226"/>
                  </a:cubicBezTo>
                  <a:cubicBezTo>
                    <a:pt x="6968" y="184"/>
                    <a:pt x="6968" y="75"/>
                    <a:pt x="6882" y="25"/>
                  </a:cubicBezTo>
                  <a:cubicBezTo>
                    <a:pt x="6852" y="8"/>
                    <a:pt x="6821" y="3"/>
                    <a:pt x="6793" y="3"/>
                  </a:cubicBezTo>
                  <a:cubicBezTo>
                    <a:pt x="6761" y="3"/>
                    <a:pt x="6732" y="10"/>
                    <a:pt x="6713" y="14"/>
                  </a:cubicBezTo>
                  <a:cubicBezTo>
                    <a:pt x="6255" y="130"/>
                    <a:pt x="5828" y="340"/>
                    <a:pt x="5456" y="632"/>
                  </a:cubicBezTo>
                  <a:cubicBezTo>
                    <a:pt x="5447" y="626"/>
                    <a:pt x="5437" y="622"/>
                    <a:pt x="5428" y="618"/>
                  </a:cubicBezTo>
                  <a:cubicBezTo>
                    <a:pt x="5082" y="471"/>
                    <a:pt x="4714" y="397"/>
                    <a:pt x="4346" y="397"/>
                  </a:cubicBezTo>
                  <a:cubicBezTo>
                    <a:pt x="3980" y="397"/>
                    <a:pt x="3615" y="470"/>
                    <a:pt x="3273" y="616"/>
                  </a:cubicBezTo>
                  <a:cubicBezTo>
                    <a:pt x="3243" y="628"/>
                    <a:pt x="3216" y="641"/>
                    <a:pt x="3188" y="653"/>
                  </a:cubicBezTo>
                  <a:cubicBezTo>
                    <a:pt x="3184" y="647"/>
                    <a:pt x="3180" y="641"/>
                    <a:pt x="3176" y="637"/>
                  </a:cubicBezTo>
                  <a:cubicBezTo>
                    <a:pt x="2802" y="342"/>
                    <a:pt x="2370" y="130"/>
                    <a:pt x="1910" y="14"/>
                  </a:cubicBezTo>
                  <a:cubicBezTo>
                    <a:pt x="1890" y="8"/>
                    <a:pt x="1861" y="1"/>
                    <a:pt x="1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CB06C0-B976-4F43-8C40-CA1A8F638C38}"/>
              </a:ext>
            </a:extLst>
          </p:cNvPr>
          <p:cNvGrpSpPr/>
          <p:nvPr/>
        </p:nvGrpSpPr>
        <p:grpSpPr>
          <a:xfrm>
            <a:off x="331079" y="1777048"/>
            <a:ext cx="4742543" cy="2910209"/>
            <a:chOff x="331079" y="1777048"/>
            <a:chExt cx="4742543" cy="2910209"/>
          </a:xfrm>
        </p:grpSpPr>
        <p:grpSp>
          <p:nvGrpSpPr>
            <p:cNvPr id="1151" name="Google Shape;1151;p28"/>
            <p:cNvGrpSpPr/>
            <p:nvPr/>
          </p:nvGrpSpPr>
          <p:grpSpPr>
            <a:xfrm>
              <a:off x="331079" y="1856922"/>
              <a:ext cx="4742543" cy="2830335"/>
              <a:chOff x="1544285" y="2136900"/>
              <a:chExt cx="1584350" cy="1136812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152" name="Google Shape;1152;p28"/>
              <p:cNvSpPr/>
              <p:nvPr/>
            </p:nvSpPr>
            <p:spPr>
              <a:xfrm>
                <a:off x="1593032" y="2157147"/>
                <a:ext cx="1535604" cy="1116564"/>
              </a:xfrm>
              <a:custGeom>
                <a:avLst/>
                <a:gdLst/>
                <a:ahLst/>
                <a:cxnLst/>
                <a:rect l="l" t="t" r="r" b="b"/>
                <a:pathLst>
                  <a:path w="17595" h="12794" fill="none" extrusionOk="0">
                    <a:moveTo>
                      <a:pt x="17189" y="11255"/>
                    </a:moveTo>
                    <a:lnTo>
                      <a:pt x="17056" y="11122"/>
                    </a:lnTo>
                    <a:cubicBezTo>
                      <a:pt x="16973" y="11039"/>
                      <a:pt x="16849" y="10915"/>
                      <a:pt x="16692" y="10775"/>
                    </a:cubicBezTo>
                    <a:cubicBezTo>
                      <a:pt x="16543" y="10634"/>
                      <a:pt x="16369" y="10460"/>
                      <a:pt x="16179" y="10286"/>
                    </a:cubicBezTo>
                    <a:cubicBezTo>
                      <a:pt x="15989" y="10113"/>
                      <a:pt x="15782" y="9931"/>
                      <a:pt x="15575" y="9748"/>
                    </a:cubicBezTo>
                    <a:cubicBezTo>
                      <a:pt x="15517" y="9699"/>
                      <a:pt x="15459" y="9649"/>
                      <a:pt x="15401" y="9608"/>
                    </a:cubicBezTo>
                    <a:cubicBezTo>
                      <a:pt x="17263" y="8085"/>
                      <a:pt x="17594" y="5156"/>
                      <a:pt x="15881" y="3054"/>
                    </a:cubicBezTo>
                    <a:cubicBezTo>
                      <a:pt x="13415" y="0"/>
                      <a:pt x="7912" y="588"/>
                      <a:pt x="4924" y="2085"/>
                    </a:cubicBezTo>
                    <a:cubicBezTo>
                      <a:pt x="1896" y="3608"/>
                      <a:pt x="1" y="6645"/>
                      <a:pt x="2367" y="9715"/>
                    </a:cubicBezTo>
                    <a:cubicBezTo>
                      <a:pt x="4734" y="12794"/>
                      <a:pt x="10974" y="12165"/>
                      <a:pt x="14267" y="10270"/>
                    </a:cubicBezTo>
                    <a:cubicBezTo>
                      <a:pt x="14276" y="10270"/>
                      <a:pt x="14292" y="10262"/>
                      <a:pt x="14309" y="10253"/>
                    </a:cubicBezTo>
                    <a:lnTo>
                      <a:pt x="14342" y="10270"/>
                    </a:lnTo>
                    <a:lnTo>
                      <a:pt x="14706" y="10427"/>
                    </a:lnTo>
                    <a:cubicBezTo>
                      <a:pt x="14830" y="10477"/>
                      <a:pt x="14954" y="10526"/>
                      <a:pt x="15087" y="10576"/>
                    </a:cubicBezTo>
                    <a:cubicBezTo>
                      <a:pt x="15335" y="10675"/>
                      <a:pt x="15600" y="10766"/>
                      <a:pt x="15840" y="10857"/>
                    </a:cubicBezTo>
                    <a:cubicBezTo>
                      <a:pt x="16080" y="10940"/>
                      <a:pt x="16311" y="11023"/>
                      <a:pt x="16510" y="11089"/>
                    </a:cubicBezTo>
                    <a:cubicBezTo>
                      <a:pt x="16709" y="11155"/>
                      <a:pt x="16874" y="11205"/>
                      <a:pt x="16990" y="11238"/>
                    </a:cubicBezTo>
                    <a:lnTo>
                      <a:pt x="17172" y="11296"/>
                    </a:lnTo>
                    <a:cubicBezTo>
                      <a:pt x="17197" y="11304"/>
                      <a:pt x="17213" y="11271"/>
                      <a:pt x="17197" y="11255"/>
                    </a:cubicBezTo>
                    <a:close/>
                  </a:path>
                </a:pathLst>
              </a:custGeom>
              <a:grpFill/>
              <a:ln w="9525" cap="rnd" cmpd="sng">
                <a:solidFill>
                  <a:srgbClr val="0503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53" name="Google Shape;1153;p28"/>
              <p:cNvSpPr/>
              <p:nvPr/>
            </p:nvSpPr>
            <p:spPr>
              <a:xfrm>
                <a:off x="1544285" y="2182042"/>
                <a:ext cx="1539182" cy="953070"/>
              </a:xfrm>
              <a:custGeom>
                <a:avLst/>
                <a:gdLst/>
                <a:ahLst/>
                <a:cxnLst/>
                <a:rect l="l" t="t" r="r" b="b"/>
                <a:pathLst>
                  <a:path w="17636" h="10920" extrusionOk="0">
                    <a:moveTo>
                      <a:pt x="10132" y="0"/>
                    </a:moveTo>
                    <a:cubicBezTo>
                      <a:pt x="8288" y="0"/>
                      <a:pt x="6438" y="425"/>
                      <a:pt x="5082" y="1049"/>
                    </a:cubicBezTo>
                    <a:cubicBezTo>
                      <a:pt x="2003" y="2456"/>
                      <a:pt x="1" y="5427"/>
                      <a:pt x="2260" y="8580"/>
                    </a:cubicBezTo>
                    <a:cubicBezTo>
                      <a:pt x="3455" y="10247"/>
                      <a:pt x="5768" y="10919"/>
                      <a:pt x="8178" y="10919"/>
                    </a:cubicBezTo>
                    <a:cubicBezTo>
                      <a:pt x="10324" y="10919"/>
                      <a:pt x="12548" y="10386"/>
                      <a:pt x="14127" y="9548"/>
                    </a:cubicBezTo>
                    <a:lnTo>
                      <a:pt x="14176" y="9531"/>
                    </a:lnTo>
                    <a:lnTo>
                      <a:pt x="14210" y="9548"/>
                    </a:lnTo>
                    <a:lnTo>
                      <a:pt x="14565" y="9713"/>
                    </a:lnTo>
                    <a:cubicBezTo>
                      <a:pt x="14690" y="9771"/>
                      <a:pt x="14805" y="9829"/>
                      <a:pt x="14938" y="9879"/>
                    </a:cubicBezTo>
                    <a:cubicBezTo>
                      <a:pt x="15186" y="9987"/>
                      <a:pt x="15443" y="10086"/>
                      <a:pt x="15683" y="10193"/>
                    </a:cubicBezTo>
                    <a:cubicBezTo>
                      <a:pt x="15923" y="10293"/>
                      <a:pt x="16154" y="10367"/>
                      <a:pt x="16345" y="10442"/>
                    </a:cubicBezTo>
                    <a:cubicBezTo>
                      <a:pt x="16535" y="10516"/>
                      <a:pt x="16700" y="10574"/>
                      <a:pt x="16816" y="10615"/>
                    </a:cubicBezTo>
                    <a:lnTo>
                      <a:pt x="16998" y="10673"/>
                    </a:lnTo>
                    <a:cubicBezTo>
                      <a:pt x="17002" y="10675"/>
                      <a:pt x="17005" y="10675"/>
                      <a:pt x="17008" y="10675"/>
                    </a:cubicBezTo>
                    <a:cubicBezTo>
                      <a:pt x="17027" y="10675"/>
                      <a:pt x="17037" y="10655"/>
                      <a:pt x="17023" y="10640"/>
                    </a:cubicBezTo>
                    <a:lnTo>
                      <a:pt x="17023" y="10632"/>
                    </a:lnTo>
                    <a:lnTo>
                      <a:pt x="16891" y="10491"/>
                    </a:lnTo>
                    <a:cubicBezTo>
                      <a:pt x="16808" y="10409"/>
                      <a:pt x="16684" y="10276"/>
                      <a:pt x="16543" y="10135"/>
                    </a:cubicBezTo>
                    <a:cubicBezTo>
                      <a:pt x="16403" y="9987"/>
                      <a:pt x="16237" y="9813"/>
                      <a:pt x="16047" y="9631"/>
                    </a:cubicBezTo>
                    <a:cubicBezTo>
                      <a:pt x="15856" y="9449"/>
                      <a:pt x="15658" y="9258"/>
                      <a:pt x="15459" y="9076"/>
                    </a:cubicBezTo>
                    <a:cubicBezTo>
                      <a:pt x="15401" y="9018"/>
                      <a:pt x="15352" y="8969"/>
                      <a:pt x="15294" y="8919"/>
                    </a:cubicBezTo>
                    <a:cubicBezTo>
                      <a:pt x="17205" y="7471"/>
                      <a:pt x="17636" y="4558"/>
                      <a:pt x="16005" y="2390"/>
                    </a:cubicBezTo>
                    <a:cubicBezTo>
                      <a:pt x="14695" y="653"/>
                      <a:pt x="12418" y="0"/>
                      <a:pt x="1013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54" name="Google Shape;1154;p28"/>
              <p:cNvSpPr/>
              <p:nvPr/>
            </p:nvSpPr>
            <p:spPr>
              <a:xfrm>
                <a:off x="1567475" y="2136900"/>
                <a:ext cx="1539182" cy="1089161"/>
              </a:xfrm>
              <a:custGeom>
                <a:avLst/>
                <a:gdLst/>
                <a:ahLst/>
                <a:cxnLst/>
                <a:rect l="l" t="t" r="r" b="b"/>
                <a:pathLst>
                  <a:path w="17636" h="12480" fill="none" extrusionOk="0">
                    <a:moveTo>
                      <a:pt x="17023" y="11379"/>
                    </a:moveTo>
                    <a:lnTo>
                      <a:pt x="16891" y="11238"/>
                    </a:lnTo>
                    <a:cubicBezTo>
                      <a:pt x="16808" y="11156"/>
                      <a:pt x="16684" y="11023"/>
                      <a:pt x="16543" y="10882"/>
                    </a:cubicBezTo>
                    <a:cubicBezTo>
                      <a:pt x="16403" y="10734"/>
                      <a:pt x="16237" y="10560"/>
                      <a:pt x="16047" y="10378"/>
                    </a:cubicBezTo>
                    <a:cubicBezTo>
                      <a:pt x="15856" y="10196"/>
                      <a:pt x="15658" y="10005"/>
                      <a:pt x="15459" y="9823"/>
                    </a:cubicBezTo>
                    <a:cubicBezTo>
                      <a:pt x="15401" y="9765"/>
                      <a:pt x="15352" y="9716"/>
                      <a:pt x="15294" y="9666"/>
                    </a:cubicBezTo>
                    <a:cubicBezTo>
                      <a:pt x="17205" y="8218"/>
                      <a:pt x="17636" y="5305"/>
                      <a:pt x="16005" y="3137"/>
                    </a:cubicBezTo>
                    <a:cubicBezTo>
                      <a:pt x="13639" y="0"/>
                      <a:pt x="8119" y="398"/>
                      <a:pt x="5082" y="1796"/>
                    </a:cubicBezTo>
                    <a:cubicBezTo>
                      <a:pt x="2003" y="3203"/>
                      <a:pt x="1" y="6174"/>
                      <a:pt x="2260" y="9327"/>
                    </a:cubicBezTo>
                    <a:cubicBezTo>
                      <a:pt x="4519" y="12480"/>
                      <a:pt x="10775" y="12074"/>
                      <a:pt x="14127" y="10295"/>
                    </a:cubicBezTo>
                    <a:lnTo>
                      <a:pt x="14176" y="10278"/>
                    </a:lnTo>
                    <a:lnTo>
                      <a:pt x="14210" y="10295"/>
                    </a:lnTo>
                    <a:lnTo>
                      <a:pt x="14565" y="10460"/>
                    </a:lnTo>
                    <a:cubicBezTo>
                      <a:pt x="14690" y="10518"/>
                      <a:pt x="14805" y="10576"/>
                      <a:pt x="14938" y="10626"/>
                    </a:cubicBezTo>
                    <a:cubicBezTo>
                      <a:pt x="15186" y="10734"/>
                      <a:pt x="15443" y="10833"/>
                      <a:pt x="15683" y="10940"/>
                    </a:cubicBezTo>
                    <a:cubicBezTo>
                      <a:pt x="15923" y="11040"/>
                      <a:pt x="16154" y="11114"/>
                      <a:pt x="16345" y="11189"/>
                    </a:cubicBezTo>
                    <a:cubicBezTo>
                      <a:pt x="16535" y="11263"/>
                      <a:pt x="16700" y="11321"/>
                      <a:pt x="16816" y="11362"/>
                    </a:cubicBezTo>
                    <a:lnTo>
                      <a:pt x="16998" y="11420"/>
                    </a:lnTo>
                    <a:cubicBezTo>
                      <a:pt x="17023" y="11429"/>
                      <a:pt x="17040" y="11404"/>
                      <a:pt x="17023" y="11387"/>
                    </a:cubicBezTo>
                    <a:close/>
                  </a:path>
                </a:pathLst>
              </a:custGeom>
              <a:grpFill/>
              <a:ln w="9525" cap="rnd" cmpd="sng">
                <a:solidFill>
                  <a:srgbClr val="0503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161" name="Google Shape;1161;p28"/>
            <p:cNvGrpSpPr/>
            <p:nvPr/>
          </p:nvGrpSpPr>
          <p:grpSpPr>
            <a:xfrm flipH="1">
              <a:off x="409560" y="1777048"/>
              <a:ext cx="1191289" cy="1154932"/>
              <a:chOff x="4300443" y="1790300"/>
              <a:chExt cx="893467" cy="866199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1162" name="Google Shape;1162;p28"/>
              <p:cNvSpPr/>
              <p:nvPr/>
            </p:nvSpPr>
            <p:spPr>
              <a:xfrm rot="5232009">
                <a:off x="4343344" y="1798650"/>
                <a:ext cx="781291" cy="831719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63" name="Google Shape;1163;p28"/>
              <p:cNvSpPr/>
              <p:nvPr/>
            </p:nvSpPr>
            <p:spPr>
              <a:xfrm rot="5232009">
                <a:off x="4369718" y="1816430"/>
                <a:ext cx="781291" cy="831719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30333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369D237-73B7-4392-B497-2EFF32444180}"/>
                </a:ext>
              </a:extLst>
            </p:cNvPr>
            <p:cNvSpPr txBox="1"/>
            <p:nvPr/>
          </p:nvSpPr>
          <p:spPr>
            <a:xfrm>
              <a:off x="476501" y="2116639"/>
              <a:ext cx="9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696E153-7C18-4E06-B50A-7739390C9664}"/>
                </a:ext>
              </a:extLst>
            </p:cNvPr>
            <p:cNvSpPr txBox="1"/>
            <p:nvPr/>
          </p:nvSpPr>
          <p:spPr>
            <a:xfrm>
              <a:off x="1440597" y="2912571"/>
              <a:ext cx="28597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Ca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dao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D0C579C-E4A6-415E-8918-FA6E3F9191F4}"/>
              </a:ext>
            </a:extLst>
          </p:cNvPr>
          <p:cNvGrpSpPr/>
          <p:nvPr/>
        </p:nvGrpSpPr>
        <p:grpSpPr>
          <a:xfrm>
            <a:off x="7107665" y="1850486"/>
            <a:ext cx="4640809" cy="2924029"/>
            <a:chOff x="7107665" y="1850486"/>
            <a:chExt cx="4640809" cy="2924029"/>
          </a:xfrm>
        </p:grpSpPr>
        <p:grpSp>
          <p:nvGrpSpPr>
            <p:cNvPr id="1147" name="Google Shape;1147;p28"/>
            <p:cNvGrpSpPr/>
            <p:nvPr/>
          </p:nvGrpSpPr>
          <p:grpSpPr>
            <a:xfrm flipH="1">
              <a:off x="7107665" y="1856922"/>
              <a:ext cx="4607338" cy="2917593"/>
              <a:chOff x="1544285" y="2136900"/>
              <a:chExt cx="1584350" cy="1136812"/>
            </a:xfrm>
          </p:grpSpPr>
          <p:sp>
            <p:nvSpPr>
              <p:cNvPr id="1148" name="Google Shape;1148;p28"/>
              <p:cNvSpPr/>
              <p:nvPr/>
            </p:nvSpPr>
            <p:spPr>
              <a:xfrm>
                <a:off x="1593032" y="2157147"/>
                <a:ext cx="1535604" cy="1116564"/>
              </a:xfrm>
              <a:custGeom>
                <a:avLst/>
                <a:gdLst/>
                <a:ahLst/>
                <a:cxnLst/>
                <a:rect l="l" t="t" r="r" b="b"/>
                <a:pathLst>
                  <a:path w="17595" h="12794" fill="none" extrusionOk="0">
                    <a:moveTo>
                      <a:pt x="17189" y="11255"/>
                    </a:moveTo>
                    <a:lnTo>
                      <a:pt x="17056" y="11122"/>
                    </a:lnTo>
                    <a:cubicBezTo>
                      <a:pt x="16973" y="11039"/>
                      <a:pt x="16849" y="10915"/>
                      <a:pt x="16692" y="10775"/>
                    </a:cubicBezTo>
                    <a:cubicBezTo>
                      <a:pt x="16543" y="10634"/>
                      <a:pt x="16369" y="10460"/>
                      <a:pt x="16179" y="10286"/>
                    </a:cubicBezTo>
                    <a:cubicBezTo>
                      <a:pt x="15989" y="10113"/>
                      <a:pt x="15782" y="9931"/>
                      <a:pt x="15575" y="9748"/>
                    </a:cubicBezTo>
                    <a:cubicBezTo>
                      <a:pt x="15517" y="9699"/>
                      <a:pt x="15459" y="9649"/>
                      <a:pt x="15401" y="9608"/>
                    </a:cubicBezTo>
                    <a:cubicBezTo>
                      <a:pt x="17263" y="8085"/>
                      <a:pt x="17594" y="5156"/>
                      <a:pt x="15881" y="3054"/>
                    </a:cubicBezTo>
                    <a:cubicBezTo>
                      <a:pt x="13415" y="0"/>
                      <a:pt x="7912" y="588"/>
                      <a:pt x="4924" y="2085"/>
                    </a:cubicBezTo>
                    <a:cubicBezTo>
                      <a:pt x="1896" y="3608"/>
                      <a:pt x="1" y="6645"/>
                      <a:pt x="2367" y="9715"/>
                    </a:cubicBezTo>
                    <a:cubicBezTo>
                      <a:pt x="4734" y="12794"/>
                      <a:pt x="10974" y="12165"/>
                      <a:pt x="14267" y="10270"/>
                    </a:cubicBezTo>
                    <a:cubicBezTo>
                      <a:pt x="14276" y="10270"/>
                      <a:pt x="14292" y="10262"/>
                      <a:pt x="14309" y="10253"/>
                    </a:cubicBezTo>
                    <a:lnTo>
                      <a:pt x="14342" y="10270"/>
                    </a:lnTo>
                    <a:lnTo>
                      <a:pt x="14706" y="10427"/>
                    </a:lnTo>
                    <a:cubicBezTo>
                      <a:pt x="14830" y="10477"/>
                      <a:pt x="14954" y="10526"/>
                      <a:pt x="15087" y="10576"/>
                    </a:cubicBezTo>
                    <a:cubicBezTo>
                      <a:pt x="15335" y="10675"/>
                      <a:pt x="15600" y="10766"/>
                      <a:pt x="15840" y="10857"/>
                    </a:cubicBezTo>
                    <a:cubicBezTo>
                      <a:pt x="16080" y="10940"/>
                      <a:pt x="16311" y="11023"/>
                      <a:pt x="16510" y="11089"/>
                    </a:cubicBezTo>
                    <a:cubicBezTo>
                      <a:pt x="16709" y="11155"/>
                      <a:pt x="16874" y="11205"/>
                      <a:pt x="16990" y="11238"/>
                    </a:cubicBezTo>
                    <a:lnTo>
                      <a:pt x="17172" y="11296"/>
                    </a:lnTo>
                    <a:cubicBezTo>
                      <a:pt x="17197" y="11304"/>
                      <a:pt x="17213" y="11271"/>
                      <a:pt x="17197" y="1125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503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49" name="Google Shape;1149;p28"/>
              <p:cNvSpPr/>
              <p:nvPr/>
            </p:nvSpPr>
            <p:spPr>
              <a:xfrm>
                <a:off x="1544285" y="2182042"/>
                <a:ext cx="1539182" cy="953070"/>
              </a:xfrm>
              <a:custGeom>
                <a:avLst/>
                <a:gdLst/>
                <a:ahLst/>
                <a:cxnLst/>
                <a:rect l="l" t="t" r="r" b="b"/>
                <a:pathLst>
                  <a:path w="17636" h="10920" extrusionOk="0">
                    <a:moveTo>
                      <a:pt x="10132" y="0"/>
                    </a:moveTo>
                    <a:cubicBezTo>
                      <a:pt x="8288" y="0"/>
                      <a:pt x="6438" y="425"/>
                      <a:pt x="5082" y="1049"/>
                    </a:cubicBezTo>
                    <a:cubicBezTo>
                      <a:pt x="2003" y="2456"/>
                      <a:pt x="1" y="5427"/>
                      <a:pt x="2260" y="8580"/>
                    </a:cubicBezTo>
                    <a:cubicBezTo>
                      <a:pt x="3455" y="10247"/>
                      <a:pt x="5768" y="10919"/>
                      <a:pt x="8178" y="10919"/>
                    </a:cubicBezTo>
                    <a:cubicBezTo>
                      <a:pt x="10324" y="10919"/>
                      <a:pt x="12548" y="10386"/>
                      <a:pt x="14127" y="9548"/>
                    </a:cubicBezTo>
                    <a:lnTo>
                      <a:pt x="14176" y="9531"/>
                    </a:lnTo>
                    <a:lnTo>
                      <a:pt x="14210" y="9548"/>
                    </a:lnTo>
                    <a:lnTo>
                      <a:pt x="14565" y="9713"/>
                    </a:lnTo>
                    <a:cubicBezTo>
                      <a:pt x="14690" y="9771"/>
                      <a:pt x="14805" y="9829"/>
                      <a:pt x="14938" y="9879"/>
                    </a:cubicBezTo>
                    <a:cubicBezTo>
                      <a:pt x="15186" y="9987"/>
                      <a:pt x="15443" y="10086"/>
                      <a:pt x="15683" y="10193"/>
                    </a:cubicBezTo>
                    <a:cubicBezTo>
                      <a:pt x="15923" y="10293"/>
                      <a:pt x="16154" y="10367"/>
                      <a:pt x="16345" y="10442"/>
                    </a:cubicBezTo>
                    <a:cubicBezTo>
                      <a:pt x="16535" y="10516"/>
                      <a:pt x="16700" y="10574"/>
                      <a:pt x="16816" y="10615"/>
                    </a:cubicBezTo>
                    <a:lnTo>
                      <a:pt x="16998" y="10673"/>
                    </a:lnTo>
                    <a:cubicBezTo>
                      <a:pt x="17002" y="10675"/>
                      <a:pt x="17005" y="10675"/>
                      <a:pt x="17008" y="10675"/>
                    </a:cubicBezTo>
                    <a:cubicBezTo>
                      <a:pt x="17027" y="10675"/>
                      <a:pt x="17037" y="10655"/>
                      <a:pt x="17023" y="10640"/>
                    </a:cubicBezTo>
                    <a:lnTo>
                      <a:pt x="17023" y="10632"/>
                    </a:lnTo>
                    <a:lnTo>
                      <a:pt x="16891" y="10491"/>
                    </a:lnTo>
                    <a:cubicBezTo>
                      <a:pt x="16808" y="10409"/>
                      <a:pt x="16684" y="10276"/>
                      <a:pt x="16543" y="10135"/>
                    </a:cubicBezTo>
                    <a:cubicBezTo>
                      <a:pt x="16403" y="9987"/>
                      <a:pt x="16237" y="9813"/>
                      <a:pt x="16047" y="9631"/>
                    </a:cubicBezTo>
                    <a:cubicBezTo>
                      <a:pt x="15856" y="9449"/>
                      <a:pt x="15658" y="9258"/>
                      <a:pt x="15459" y="9076"/>
                    </a:cubicBezTo>
                    <a:cubicBezTo>
                      <a:pt x="15401" y="9018"/>
                      <a:pt x="15352" y="8969"/>
                      <a:pt x="15294" y="8919"/>
                    </a:cubicBezTo>
                    <a:cubicBezTo>
                      <a:pt x="17205" y="7471"/>
                      <a:pt x="17636" y="4558"/>
                      <a:pt x="16005" y="2390"/>
                    </a:cubicBezTo>
                    <a:cubicBezTo>
                      <a:pt x="14695" y="653"/>
                      <a:pt x="12418" y="0"/>
                      <a:pt x="10132" y="0"/>
                    </a:cubicBezTo>
                    <a:close/>
                  </a:path>
                </a:pathLst>
              </a:custGeom>
              <a:solidFill>
                <a:srgbClr val="C7F0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50" name="Google Shape;1150;p28"/>
              <p:cNvSpPr/>
              <p:nvPr/>
            </p:nvSpPr>
            <p:spPr>
              <a:xfrm>
                <a:off x="1567475" y="2136900"/>
                <a:ext cx="1539182" cy="1089161"/>
              </a:xfrm>
              <a:custGeom>
                <a:avLst/>
                <a:gdLst/>
                <a:ahLst/>
                <a:cxnLst/>
                <a:rect l="l" t="t" r="r" b="b"/>
                <a:pathLst>
                  <a:path w="17636" h="12480" fill="none" extrusionOk="0">
                    <a:moveTo>
                      <a:pt x="17023" y="11379"/>
                    </a:moveTo>
                    <a:lnTo>
                      <a:pt x="16891" y="11238"/>
                    </a:lnTo>
                    <a:cubicBezTo>
                      <a:pt x="16808" y="11156"/>
                      <a:pt x="16684" y="11023"/>
                      <a:pt x="16543" y="10882"/>
                    </a:cubicBezTo>
                    <a:cubicBezTo>
                      <a:pt x="16403" y="10734"/>
                      <a:pt x="16237" y="10560"/>
                      <a:pt x="16047" y="10378"/>
                    </a:cubicBezTo>
                    <a:cubicBezTo>
                      <a:pt x="15856" y="10196"/>
                      <a:pt x="15658" y="10005"/>
                      <a:pt x="15459" y="9823"/>
                    </a:cubicBezTo>
                    <a:cubicBezTo>
                      <a:pt x="15401" y="9765"/>
                      <a:pt x="15352" y="9716"/>
                      <a:pt x="15294" y="9666"/>
                    </a:cubicBezTo>
                    <a:cubicBezTo>
                      <a:pt x="17205" y="8218"/>
                      <a:pt x="17636" y="5305"/>
                      <a:pt x="16005" y="3137"/>
                    </a:cubicBezTo>
                    <a:cubicBezTo>
                      <a:pt x="13639" y="0"/>
                      <a:pt x="8119" y="398"/>
                      <a:pt x="5082" y="1796"/>
                    </a:cubicBezTo>
                    <a:cubicBezTo>
                      <a:pt x="2003" y="3203"/>
                      <a:pt x="1" y="6174"/>
                      <a:pt x="2260" y="9327"/>
                    </a:cubicBezTo>
                    <a:cubicBezTo>
                      <a:pt x="4519" y="12480"/>
                      <a:pt x="10775" y="12074"/>
                      <a:pt x="14127" y="10295"/>
                    </a:cubicBezTo>
                    <a:lnTo>
                      <a:pt x="14176" y="10278"/>
                    </a:lnTo>
                    <a:lnTo>
                      <a:pt x="14210" y="10295"/>
                    </a:lnTo>
                    <a:lnTo>
                      <a:pt x="14565" y="10460"/>
                    </a:lnTo>
                    <a:cubicBezTo>
                      <a:pt x="14690" y="10518"/>
                      <a:pt x="14805" y="10576"/>
                      <a:pt x="14938" y="10626"/>
                    </a:cubicBezTo>
                    <a:cubicBezTo>
                      <a:pt x="15186" y="10734"/>
                      <a:pt x="15443" y="10833"/>
                      <a:pt x="15683" y="10940"/>
                    </a:cubicBezTo>
                    <a:cubicBezTo>
                      <a:pt x="15923" y="11040"/>
                      <a:pt x="16154" y="11114"/>
                      <a:pt x="16345" y="11189"/>
                    </a:cubicBezTo>
                    <a:cubicBezTo>
                      <a:pt x="16535" y="11263"/>
                      <a:pt x="16700" y="11321"/>
                      <a:pt x="16816" y="11362"/>
                    </a:cubicBezTo>
                    <a:lnTo>
                      <a:pt x="16998" y="11420"/>
                    </a:lnTo>
                    <a:cubicBezTo>
                      <a:pt x="17023" y="11429"/>
                      <a:pt x="17040" y="11404"/>
                      <a:pt x="17023" y="1138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503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164" name="Google Shape;1164;p28"/>
            <p:cNvGrpSpPr/>
            <p:nvPr/>
          </p:nvGrpSpPr>
          <p:grpSpPr>
            <a:xfrm>
              <a:off x="10557185" y="1850486"/>
              <a:ext cx="1191289" cy="1154932"/>
              <a:chOff x="4300443" y="1790300"/>
              <a:chExt cx="893467" cy="866199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165" name="Google Shape;1165;p28"/>
              <p:cNvSpPr/>
              <p:nvPr/>
            </p:nvSpPr>
            <p:spPr>
              <a:xfrm rot="5232009">
                <a:off x="4343344" y="1798650"/>
                <a:ext cx="781291" cy="831719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66" name="Google Shape;1166;p28"/>
              <p:cNvSpPr/>
              <p:nvPr/>
            </p:nvSpPr>
            <p:spPr>
              <a:xfrm rot="5232009">
                <a:off x="4369718" y="1816430"/>
                <a:ext cx="781291" cy="831719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30333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65098C2-E19B-4314-9DC7-5E9EF00A9B61}"/>
                </a:ext>
              </a:extLst>
            </p:cNvPr>
            <p:cNvSpPr txBox="1"/>
            <p:nvPr/>
          </p:nvSpPr>
          <p:spPr>
            <a:xfrm>
              <a:off x="10700805" y="2140498"/>
              <a:ext cx="9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2841B2-9FBC-4A1C-AB97-5CBD76C98044}"/>
                </a:ext>
              </a:extLst>
            </p:cNvPr>
            <p:cNvSpPr txBox="1"/>
            <p:nvPr/>
          </p:nvSpPr>
          <p:spPr>
            <a:xfrm>
              <a:off x="7766014" y="2531296"/>
              <a:ext cx="328711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Thơ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</a:p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lục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bát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/>
          <p:nvPr/>
        </p:nvSpPr>
        <p:spPr>
          <a:xfrm>
            <a:off x="393702" y="1525177"/>
            <a:ext cx="5473698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19"/>
          <p:cNvSpPr/>
          <p:nvPr/>
        </p:nvSpPr>
        <p:spPr>
          <a:xfrm>
            <a:off x="393702" y="4220843"/>
            <a:ext cx="5473698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19"/>
          <p:cNvSpPr/>
          <p:nvPr/>
        </p:nvSpPr>
        <p:spPr>
          <a:xfrm flipH="1">
            <a:off x="6324598" y="1525177"/>
            <a:ext cx="5473699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19"/>
          <p:cNvSpPr/>
          <p:nvPr/>
        </p:nvSpPr>
        <p:spPr>
          <a:xfrm flipH="1">
            <a:off x="6324598" y="4220843"/>
            <a:ext cx="5473699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19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Ca dao (Phong dao)</a:t>
            </a:r>
            <a:endParaRPr sz="48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sp>
        <p:nvSpPr>
          <p:cNvPr id="217" name="Google Shape;217;p19"/>
          <p:cNvSpPr txBox="1"/>
          <p:nvPr/>
        </p:nvSpPr>
        <p:spPr>
          <a:xfrm>
            <a:off x="672680" y="2249866"/>
            <a:ext cx="5169319" cy="582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spcBef>
                <a:spcPts val="133"/>
              </a:spcBef>
              <a:buClr>
                <a:srgbClr val="000000"/>
              </a:buClr>
            </a:pP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Khái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dao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trữ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nhạc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sz="28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219" name="Google Shape;219;p19"/>
          <p:cNvSpPr txBox="1"/>
          <p:nvPr/>
        </p:nvSpPr>
        <p:spPr>
          <a:xfrm>
            <a:off x="710780" y="5110633"/>
            <a:ext cx="506772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spcBef>
                <a:spcPts val="133"/>
              </a:spcBef>
              <a:buClr>
                <a:srgbClr val="000000"/>
              </a:buClr>
            </a:pPr>
            <a:r>
              <a:rPr lang="en" sz="28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Thể thơ: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bật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endParaRPr sz="28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221" name="Google Shape;221;p19"/>
          <p:cNvSpPr txBox="1"/>
          <p:nvPr/>
        </p:nvSpPr>
        <p:spPr>
          <a:xfrm flipH="1">
            <a:off x="6413499" y="2453067"/>
            <a:ext cx="5080420" cy="37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spcBef>
                <a:spcPts val="133"/>
              </a:spcBef>
              <a:buClr>
                <a:srgbClr val="000000"/>
              </a:buClr>
            </a:pPr>
            <a:r>
              <a:rPr lang="en" sz="28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Ngôn ngữ: </a:t>
            </a:r>
            <a:r>
              <a:rPr lang="en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G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iản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gần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lao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endParaRPr sz="28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223" name="Google Shape;223;p19"/>
          <p:cNvSpPr txBox="1"/>
          <p:nvPr/>
        </p:nvSpPr>
        <p:spPr>
          <a:xfrm flipH="1">
            <a:off x="6388099" y="5148733"/>
            <a:ext cx="508042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spcBef>
                <a:spcPts val="133"/>
              </a:spcBef>
              <a:buClr>
                <a:srgbClr val="000000"/>
              </a:buClr>
            </a:pPr>
            <a:r>
              <a:rPr lang="en" sz="28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Phương diện tình cảm: </a:t>
            </a:r>
            <a:r>
              <a:rPr lang="en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Tình yêu quê hương; Tình cảm gia đình ; Tình yêu đôi lứa ; Than thân trách phận; Châm biếm,…</a:t>
            </a:r>
            <a:endParaRPr sz="28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05" grpId="0" animBg="1"/>
      <p:bldP spid="209" grpId="0" animBg="1"/>
      <p:bldP spid="214" grpId="0" animBg="1"/>
      <p:bldP spid="217" grpId="0"/>
      <p:bldP spid="219" grpId="0"/>
      <p:bldP spid="221" grpId="0"/>
      <p:bldP spid="2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D1F679-C65A-41F7-AEF7-1EA7A4535FFF}"/>
              </a:ext>
            </a:extLst>
          </p:cNvPr>
          <p:cNvGrpSpPr/>
          <p:nvPr/>
        </p:nvGrpSpPr>
        <p:grpSpPr>
          <a:xfrm>
            <a:off x="448063" y="1560243"/>
            <a:ext cx="2571800" cy="4883384"/>
            <a:chOff x="435500" y="1560243"/>
            <a:chExt cx="2571800" cy="4883384"/>
          </a:xfrm>
        </p:grpSpPr>
        <p:sp>
          <p:nvSpPr>
            <p:cNvPr id="27" name="Google Shape;673;p31">
              <a:extLst>
                <a:ext uri="{FF2B5EF4-FFF2-40B4-BE49-F238E27FC236}">
                  <a16:creationId xmlns:a16="http://schemas.microsoft.com/office/drawing/2014/main" id="{9D0BAA1B-28D3-43AD-A80B-663935EC7A11}"/>
                </a:ext>
              </a:extLst>
            </p:cNvPr>
            <p:cNvSpPr/>
            <p:nvPr/>
          </p:nvSpPr>
          <p:spPr>
            <a:xfrm>
              <a:off x="435500" y="1997961"/>
              <a:ext cx="2571800" cy="444566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ap="flat" cmpd="sng">
              <a:solidFill>
                <a:srgbClr val="FF85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28" name="Google Shape;675;p31">
              <a:extLst>
                <a:ext uri="{FF2B5EF4-FFF2-40B4-BE49-F238E27FC236}">
                  <a16:creationId xmlns:a16="http://schemas.microsoft.com/office/drawing/2014/main" id="{97AC2C01-0BBE-487F-B921-D0C4925300BA}"/>
                </a:ext>
              </a:extLst>
            </p:cNvPr>
            <p:cNvSpPr/>
            <p:nvPr/>
          </p:nvSpPr>
          <p:spPr>
            <a:xfrm>
              <a:off x="1170617" y="1560243"/>
              <a:ext cx="1100523" cy="921839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 w="28575">
              <a:solidFill>
                <a:schemeClr val="accent2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29" name="Google Shape;719;p31">
              <a:extLst>
                <a:ext uri="{FF2B5EF4-FFF2-40B4-BE49-F238E27FC236}">
                  <a16:creationId xmlns:a16="http://schemas.microsoft.com/office/drawing/2014/main" id="{DDFCF756-90D4-4125-A2BC-44C65931D447}"/>
                </a:ext>
              </a:extLst>
            </p:cNvPr>
            <p:cNvSpPr txBox="1"/>
            <p:nvPr/>
          </p:nvSpPr>
          <p:spPr>
            <a:xfrm>
              <a:off x="1170617" y="1691644"/>
              <a:ext cx="1100567" cy="79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0933" rIns="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-US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K</a:t>
              </a:r>
              <a:r>
                <a:rPr lang="en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hái niệm</a:t>
              </a:r>
              <a:endParaRPr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endParaRPr>
            </a:p>
          </p:txBody>
        </p:sp>
      </p:grpSp>
      <p:sp>
        <p:nvSpPr>
          <p:cNvPr id="30" name="Google Shape;722;p31">
            <a:extLst>
              <a:ext uri="{FF2B5EF4-FFF2-40B4-BE49-F238E27FC236}">
                <a16:creationId xmlns:a16="http://schemas.microsoft.com/office/drawing/2014/main" id="{B17B14DA-8874-4C18-9A23-F008D681289F}"/>
              </a:ext>
            </a:extLst>
          </p:cNvPr>
          <p:cNvSpPr txBox="1"/>
          <p:nvPr/>
        </p:nvSpPr>
        <p:spPr>
          <a:xfrm>
            <a:off x="448063" y="4150506"/>
            <a:ext cx="2545584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).</a:t>
            </a:r>
            <a:endParaRPr sz="24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E3E1DE-C16D-437A-9D9F-F8439761C061}"/>
              </a:ext>
            </a:extLst>
          </p:cNvPr>
          <p:cNvSpPr txBox="1"/>
          <p:nvPr/>
        </p:nvSpPr>
        <p:spPr>
          <a:xfrm>
            <a:off x="4300164" y="2482082"/>
            <a:ext cx="6960870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 dirty="0"/>
              <a:t>Bao giờ chạch đẻ ngọn đa</a:t>
            </a:r>
          </a:p>
          <a:p>
            <a:pPr algn="ctr">
              <a:lnSpc>
                <a:spcPct val="150000"/>
              </a:lnSpc>
            </a:pPr>
            <a:r>
              <a:rPr lang="vi-VN" sz="2800" i="1" dirty="0"/>
              <a:t>Sáo đẻ dưới nước thì ta lấy mình</a:t>
            </a:r>
          </a:p>
          <a:p>
            <a:pPr algn="ctr">
              <a:lnSpc>
                <a:spcPct val="150000"/>
              </a:lnSpc>
            </a:pPr>
            <a:r>
              <a:rPr lang="vi-VN" sz="2800" i="1" dirty="0"/>
              <a:t>Bao giờ cây cải làm đình</a:t>
            </a:r>
          </a:p>
          <a:p>
            <a:pPr algn="ctr">
              <a:lnSpc>
                <a:spcPct val="150000"/>
              </a:lnSpc>
            </a:pPr>
            <a:r>
              <a:rPr lang="vi-VN" sz="2800" i="1" dirty="0"/>
              <a:t>Gỗ lim thái ghém thì mình lấy ta </a:t>
            </a:r>
            <a:endParaRPr lang="en-US" sz="2800" i="1" dirty="0"/>
          </a:p>
          <a:p>
            <a:pPr algn="r">
              <a:lnSpc>
                <a:spcPct val="150000"/>
              </a:lnSpc>
            </a:pPr>
            <a:r>
              <a:rPr lang="en-US" sz="2800" dirty="0"/>
              <a:t>(Ca </a:t>
            </a:r>
            <a:r>
              <a:rPr lang="en-US" sz="2800" dirty="0" err="1"/>
              <a:t>dao</a:t>
            </a:r>
            <a:r>
              <a:rPr lang="en-US" sz="2800" dirty="0"/>
              <a:t>)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D1F679-C65A-41F7-AEF7-1EA7A4535FFF}"/>
              </a:ext>
            </a:extLst>
          </p:cNvPr>
          <p:cNvGrpSpPr/>
          <p:nvPr/>
        </p:nvGrpSpPr>
        <p:grpSpPr>
          <a:xfrm>
            <a:off x="448063" y="1560243"/>
            <a:ext cx="2571800" cy="4883384"/>
            <a:chOff x="435500" y="1560243"/>
            <a:chExt cx="2571800" cy="4883384"/>
          </a:xfrm>
        </p:grpSpPr>
        <p:sp>
          <p:nvSpPr>
            <p:cNvPr id="27" name="Google Shape;673;p31">
              <a:extLst>
                <a:ext uri="{FF2B5EF4-FFF2-40B4-BE49-F238E27FC236}">
                  <a16:creationId xmlns:a16="http://schemas.microsoft.com/office/drawing/2014/main" id="{9D0BAA1B-28D3-43AD-A80B-663935EC7A11}"/>
                </a:ext>
              </a:extLst>
            </p:cNvPr>
            <p:cNvSpPr/>
            <p:nvPr/>
          </p:nvSpPr>
          <p:spPr>
            <a:xfrm>
              <a:off x="435500" y="1997961"/>
              <a:ext cx="2571800" cy="444566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28" name="Google Shape;675;p31">
              <a:extLst>
                <a:ext uri="{FF2B5EF4-FFF2-40B4-BE49-F238E27FC236}">
                  <a16:creationId xmlns:a16="http://schemas.microsoft.com/office/drawing/2014/main" id="{97AC2C01-0BBE-487F-B921-D0C4925300BA}"/>
                </a:ext>
              </a:extLst>
            </p:cNvPr>
            <p:cNvSpPr/>
            <p:nvPr/>
          </p:nvSpPr>
          <p:spPr>
            <a:xfrm>
              <a:off x="1170617" y="1560243"/>
              <a:ext cx="1100523" cy="921839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 w="28575">
              <a:solidFill>
                <a:schemeClr val="accent5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29" name="Google Shape;719;p31">
              <a:extLst>
                <a:ext uri="{FF2B5EF4-FFF2-40B4-BE49-F238E27FC236}">
                  <a16:creationId xmlns:a16="http://schemas.microsoft.com/office/drawing/2014/main" id="{DDFCF756-90D4-4125-A2BC-44C65931D447}"/>
                </a:ext>
              </a:extLst>
            </p:cNvPr>
            <p:cNvSpPr txBox="1"/>
            <p:nvPr/>
          </p:nvSpPr>
          <p:spPr>
            <a:xfrm>
              <a:off x="1170617" y="1691644"/>
              <a:ext cx="1100567" cy="79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0933" rIns="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-US" sz="24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Gieo</a:t>
              </a:r>
              <a:r>
                <a:rPr lang="en-US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vần</a:t>
              </a:r>
              <a:endParaRPr lang="en-US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endParaRPr>
            </a:p>
          </p:txBody>
        </p:sp>
      </p:grpSp>
      <p:sp>
        <p:nvSpPr>
          <p:cNvPr id="30" name="Google Shape;722;p31">
            <a:extLst>
              <a:ext uri="{FF2B5EF4-FFF2-40B4-BE49-F238E27FC236}">
                <a16:creationId xmlns:a16="http://schemas.microsoft.com/office/drawing/2014/main" id="{B17B14DA-8874-4C18-9A23-F008D681289F}"/>
              </a:ext>
            </a:extLst>
          </p:cNvPr>
          <p:cNvSpPr txBox="1"/>
          <p:nvPr/>
        </p:nvSpPr>
        <p:spPr>
          <a:xfrm>
            <a:off x="448063" y="4150506"/>
            <a:ext cx="2545584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endParaRPr lang="en-US" sz="24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A37D6-CC82-4A66-9900-9A08CE7482F8}"/>
              </a:ext>
            </a:extLst>
          </p:cNvPr>
          <p:cNvSpPr txBox="1"/>
          <p:nvPr/>
        </p:nvSpPr>
        <p:spPr>
          <a:xfrm>
            <a:off x="4240530" y="2482082"/>
            <a:ext cx="6960870" cy="3270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Việt Nam đất nước ta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ơi</a:t>
            </a:r>
            <a:br>
              <a:rPr lang="vi-VN" sz="2800" dirty="0"/>
            </a:b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Mênh mông biển lúa đâu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đẹp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hơn</a:t>
            </a:r>
            <a:br>
              <a:rPr lang="vi-VN" sz="2800" dirty="0"/>
            </a:b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Cánh cò bay lả rập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rờn</a:t>
            </a: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vi-VN" sz="2800" dirty="0"/>
            </a:b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Mây mờ che đỉnh Trường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Sơn</a:t>
            </a: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sớm chiều</a:t>
            </a:r>
            <a:r>
              <a:rPr lang="en-US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Đình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Thi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800" dirty="0">
              <a:latin typeface="#9Slide05 SVNBulgar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965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584C7F-7DBB-4741-9EB1-7D2411F4BF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ector Việt Nam du lịch tuyệt đẹp - Kho Stock Việt Nam">
            <a:extLst>
              <a:ext uri="{FF2B5EF4-FFF2-40B4-BE49-F238E27FC236}">
                <a16:creationId xmlns:a16="http://schemas.microsoft.com/office/drawing/2014/main" id="{98EAE751-B481-447B-9B9E-5194BF74E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96" y="665922"/>
            <a:ext cx="5691532" cy="56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C4E649-A719-4990-9ADE-E68F86ADDB0A}"/>
              </a:ext>
            </a:extLst>
          </p:cNvPr>
          <p:cNvSpPr txBox="1"/>
          <p:nvPr/>
        </p:nvSpPr>
        <p:spPr>
          <a:xfrm>
            <a:off x="404469" y="1716547"/>
            <a:ext cx="5691531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dirty="0">
                <a:solidFill>
                  <a:srgbClr val="0070C0"/>
                </a:solidFill>
                <a:latin typeface="#9Slide05 SVNBulgary" pitchFamily="2" charset="0"/>
              </a:rPr>
              <a:t>Du </a:t>
            </a:r>
            <a:r>
              <a:rPr lang="en-US" sz="9600" dirty="0" err="1">
                <a:solidFill>
                  <a:srgbClr val="0070C0"/>
                </a:solidFill>
                <a:latin typeface="#9Slide05 SVNBulgary" pitchFamily="2" charset="0"/>
              </a:rPr>
              <a:t>lịch</a:t>
            </a:r>
            <a:r>
              <a:rPr lang="en-US" sz="9600" dirty="0">
                <a:solidFill>
                  <a:srgbClr val="0070C0"/>
                </a:solidFill>
                <a:latin typeface="#9Slide05 SVNBulgary" pitchFamily="2" charset="0"/>
              </a:rPr>
              <a:t> qua </a:t>
            </a:r>
            <a:r>
              <a:rPr lang="en-US" sz="9600" dirty="0" err="1">
                <a:solidFill>
                  <a:srgbClr val="0070C0"/>
                </a:solidFill>
                <a:latin typeface="#9Slide05 SVNBulgary" pitchFamily="2" charset="0"/>
              </a:rPr>
              <a:t>màn</a:t>
            </a:r>
            <a:r>
              <a:rPr lang="en-US" sz="9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5 SVNBulgary" pitchFamily="2" charset="0"/>
              </a:rPr>
              <a:t>ảnh</a:t>
            </a:r>
            <a:r>
              <a:rPr lang="en-US" sz="9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5 SVNBulgary" pitchFamily="2" charset="0"/>
              </a:rPr>
              <a:t>nhỏ</a:t>
            </a:r>
            <a:endParaRPr lang="en-US" sz="9600" dirty="0">
              <a:solidFill>
                <a:srgbClr val="0070C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747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D1F679-C65A-41F7-AEF7-1EA7A4535FFF}"/>
              </a:ext>
            </a:extLst>
          </p:cNvPr>
          <p:cNvGrpSpPr/>
          <p:nvPr/>
        </p:nvGrpSpPr>
        <p:grpSpPr>
          <a:xfrm>
            <a:off x="448062" y="1569720"/>
            <a:ext cx="2737097" cy="4873907"/>
            <a:chOff x="435499" y="1569720"/>
            <a:chExt cx="2737097" cy="4873907"/>
          </a:xfrm>
        </p:grpSpPr>
        <p:sp>
          <p:nvSpPr>
            <p:cNvPr id="27" name="Google Shape;673;p31">
              <a:extLst>
                <a:ext uri="{FF2B5EF4-FFF2-40B4-BE49-F238E27FC236}">
                  <a16:creationId xmlns:a16="http://schemas.microsoft.com/office/drawing/2014/main" id="{9D0BAA1B-28D3-43AD-A80B-663935EC7A11}"/>
                </a:ext>
              </a:extLst>
            </p:cNvPr>
            <p:cNvSpPr/>
            <p:nvPr/>
          </p:nvSpPr>
          <p:spPr>
            <a:xfrm>
              <a:off x="435499" y="1997961"/>
              <a:ext cx="2737097" cy="444566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28" name="Google Shape;675;p31">
              <a:extLst>
                <a:ext uri="{FF2B5EF4-FFF2-40B4-BE49-F238E27FC236}">
                  <a16:creationId xmlns:a16="http://schemas.microsoft.com/office/drawing/2014/main" id="{97AC2C01-0BBE-487F-B921-D0C4925300BA}"/>
                </a:ext>
              </a:extLst>
            </p:cNvPr>
            <p:cNvSpPr/>
            <p:nvPr/>
          </p:nvSpPr>
          <p:spPr>
            <a:xfrm>
              <a:off x="1216337" y="1569720"/>
              <a:ext cx="1100523" cy="912362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 w="28575">
              <a:solidFill>
                <a:schemeClr val="accent4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29" name="Google Shape;719;p31">
              <a:extLst>
                <a:ext uri="{FF2B5EF4-FFF2-40B4-BE49-F238E27FC236}">
                  <a16:creationId xmlns:a16="http://schemas.microsoft.com/office/drawing/2014/main" id="{DDFCF756-90D4-4125-A2BC-44C65931D447}"/>
                </a:ext>
              </a:extLst>
            </p:cNvPr>
            <p:cNvSpPr txBox="1"/>
            <p:nvPr/>
          </p:nvSpPr>
          <p:spPr>
            <a:xfrm>
              <a:off x="1231577" y="1691644"/>
              <a:ext cx="1100567" cy="79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0933" rIns="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-US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Thanh </a:t>
              </a:r>
              <a:r>
                <a:rPr lang="en-US" sz="24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điệu</a:t>
              </a:r>
              <a:endParaRPr lang="en-US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endParaRPr>
            </a:p>
          </p:txBody>
        </p:sp>
      </p:grpSp>
      <p:sp>
        <p:nvSpPr>
          <p:cNvPr id="30" name="Google Shape;722;p31">
            <a:extLst>
              <a:ext uri="{FF2B5EF4-FFF2-40B4-BE49-F238E27FC236}">
                <a16:creationId xmlns:a16="http://schemas.microsoft.com/office/drawing/2014/main" id="{B17B14DA-8874-4C18-9A23-F008D681289F}"/>
              </a:ext>
            </a:extLst>
          </p:cNvPr>
          <p:cNvSpPr txBox="1"/>
          <p:nvPr/>
        </p:nvSpPr>
        <p:spPr>
          <a:xfrm>
            <a:off x="448062" y="4150506"/>
            <a:ext cx="2752337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Dòng 6 và 8: Các tiếng thứ 6 và 8 là thanh bằng, tiếng thứ 4 là thanh trắc</a:t>
            </a:r>
          </a:p>
          <a:p>
            <a:pPr algn="just"/>
            <a:r>
              <a:rPr lang="vi-VN" sz="24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- Dòng 8: Nếu tiếng thứ 6 là thanh huyền thì tiếng thứ 8 là thanh ngang và ngược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7076C-CE42-4935-B7C9-30EA3792C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253" y="2865451"/>
            <a:ext cx="7725452" cy="271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5686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D23CB82-2776-483E-B20E-96253CC71D25}"/>
              </a:ext>
            </a:extLst>
          </p:cNvPr>
          <p:cNvSpPr txBox="1"/>
          <p:nvPr/>
        </p:nvSpPr>
        <p:spPr>
          <a:xfrm>
            <a:off x="214209" y="1226994"/>
            <a:ext cx="568866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non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nặng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lời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thề</a:t>
            </a:r>
            <a:endParaRPr lang="en-US" sz="2400" i="1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mãi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không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về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cùng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non.</a:t>
            </a:r>
            <a:endParaRPr lang="en-US" sz="2400" i="1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Tản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Đà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400" dirty="0">
              <a:latin typeface="#9Slide05 SVNBulgary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1C6D1D-E46B-4C49-84C5-321B5B4B2466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F02595A-4877-44DC-8312-F4A79B100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7" t="48261" r="12772" b="5507"/>
          <a:stretch/>
        </p:blipFill>
        <p:spPr>
          <a:xfrm>
            <a:off x="156518" y="3845827"/>
            <a:ext cx="5777142" cy="20163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11EE44-CEF4-46CE-BA58-CC47D00E117D}"/>
              </a:ext>
            </a:extLst>
          </p:cNvPr>
          <p:cNvSpPr txBox="1"/>
          <p:nvPr/>
        </p:nvSpPr>
        <p:spPr>
          <a:xfrm>
            <a:off x="6258341" y="3856417"/>
            <a:ext cx="568866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Đầm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sen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bãi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sậy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rừng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tram</a:t>
            </a: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Kinh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dài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xé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đất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cây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xanh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rợp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(Ca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dao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400" dirty="0">
              <a:latin typeface="#9Slide05 SVNBulgary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0B4938-1BA0-494A-BEA3-4381527E3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341" y="982709"/>
            <a:ext cx="5744178" cy="20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76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D1F679-C65A-41F7-AEF7-1EA7A4535FFF}"/>
              </a:ext>
            </a:extLst>
          </p:cNvPr>
          <p:cNvGrpSpPr/>
          <p:nvPr/>
        </p:nvGrpSpPr>
        <p:grpSpPr>
          <a:xfrm>
            <a:off x="448063" y="1560243"/>
            <a:ext cx="2571800" cy="4883384"/>
            <a:chOff x="435500" y="1560243"/>
            <a:chExt cx="2571800" cy="4883384"/>
          </a:xfrm>
        </p:grpSpPr>
        <p:sp>
          <p:nvSpPr>
            <p:cNvPr id="27" name="Google Shape;673;p31">
              <a:extLst>
                <a:ext uri="{FF2B5EF4-FFF2-40B4-BE49-F238E27FC236}">
                  <a16:creationId xmlns:a16="http://schemas.microsoft.com/office/drawing/2014/main" id="{9D0BAA1B-28D3-43AD-A80B-663935EC7A11}"/>
                </a:ext>
              </a:extLst>
            </p:cNvPr>
            <p:cNvSpPr/>
            <p:nvPr/>
          </p:nvSpPr>
          <p:spPr>
            <a:xfrm>
              <a:off x="435500" y="1997961"/>
              <a:ext cx="2571800" cy="444566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28" name="Google Shape;675;p31">
              <a:extLst>
                <a:ext uri="{FF2B5EF4-FFF2-40B4-BE49-F238E27FC236}">
                  <a16:creationId xmlns:a16="http://schemas.microsoft.com/office/drawing/2014/main" id="{97AC2C01-0BBE-487F-B921-D0C4925300BA}"/>
                </a:ext>
              </a:extLst>
            </p:cNvPr>
            <p:cNvSpPr/>
            <p:nvPr/>
          </p:nvSpPr>
          <p:spPr>
            <a:xfrm>
              <a:off x="1170617" y="1560243"/>
              <a:ext cx="1100523" cy="921839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 w="28575">
              <a:solidFill>
                <a:schemeClr val="accent6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29" name="Google Shape;719;p31">
              <a:extLst>
                <a:ext uri="{FF2B5EF4-FFF2-40B4-BE49-F238E27FC236}">
                  <a16:creationId xmlns:a16="http://schemas.microsoft.com/office/drawing/2014/main" id="{DDFCF756-90D4-4125-A2BC-44C65931D447}"/>
                </a:ext>
              </a:extLst>
            </p:cNvPr>
            <p:cNvSpPr txBox="1"/>
            <p:nvPr/>
          </p:nvSpPr>
          <p:spPr>
            <a:xfrm>
              <a:off x="1170617" y="1691644"/>
              <a:ext cx="1100567" cy="79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0933" rIns="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Ngắt nhịp</a:t>
              </a:r>
            </a:p>
          </p:txBody>
        </p:sp>
      </p:grpSp>
      <p:sp>
        <p:nvSpPr>
          <p:cNvPr id="30" name="Google Shape;722;p31">
            <a:extLst>
              <a:ext uri="{FF2B5EF4-FFF2-40B4-BE49-F238E27FC236}">
                <a16:creationId xmlns:a16="http://schemas.microsoft.com/office/drawing/2014/main" id="{B17B14DA-8874-4C18-9A23-F008D681289F}"/>
              </a:ext>
            </a:extLst>
          </p:cNvPr>
          <p:cNvSpPr txBox="1"/>
          <p:nvPr/>
        </p:nvSpPr>
        <p:spPr>
          <a:xfrm>
            <a:off x="585223" y="4089546"/>
            <a:ext cx="2356097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chẵn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2/2/2, 2/4/2, 4/4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8D2006-0DBF-4AB5-BDE1-7ECE069D28E7}"/>
              </a:ext>
            </a:extLst>
          </p:cNvPr>
          <p:cNvSpPr txBox="1"/>
          <p:nvPr/>
        </p:nvSpPr>
        <p:spPr>
          <a:xfrm>
            <a:off x="4518400" y="1997961"/>
            <a:ext cx="649042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Bầu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ơi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/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thương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lấy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/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bí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cùng</a:t>
            </a:r>
            <a:endParaRPr lang="en-US" sz="2400" i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Tuy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rằng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khác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giống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/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nhưng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chung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giàn</a:t>
            </a:r>
            <a:endParaRPr lang="en-US" sz="2400" i="1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(Ca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dao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400" dirty="0">
              <a:latin typeface="#9Slide05 SVNBulgary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8BB3B6-8784-4F78-8700-AC610772D858}"/>
              </a:ext>
            </a:extLst>
          </p:cNvPr>
          <p:cNvSpPr txBox="1"/>
          <p:nvPr/>
        </p:nvSpPr>
        <p:spPr>
          <a:xfrm>
            <a:off x="4611757" y="4220794"/>
            <a:ext cx="649042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Trời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mưa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bụi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/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bờ</a:t>
            </a:r>
            <a:endParaRPr lang="en-US" sz="2400" i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cây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, /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lá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 ai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ngờ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(Ca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dao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400" dirty="0">
              <a:latin typeface="#9Slide05 SVNBulgar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798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482" name="Google Shape;672;p31">
            <a:extLst>
              <a:ext uri="{FF2B5EF4-FFF2-40B4-BE49-F238E27FC236}">
                <a16:creationId xmlns:a16="http://schemas.microsoft.com/office/drawing/2014/main" id="{04285897-AA09-4BBA-8C1E-8FB17C47F4A8}"/>
              </a:ext>
            </a:extLst>
          </p:cNvPr>
          <p:cNvGrpSpPr/>
          <p:nvPr/>
        </p:nvGrpSpPr>
        <p:grpSpPr>
          <a:xfrm>
            <a:off x="435500" y="1556107"/>
            <a:ext cx="11502502" cy="4887520"/>
            <a:chOff x="1041000" y="1182585"/>
            <a:chExt cx="7062004" cy="3563042"/>
          </a:xfrm>
        </p:grpSpPr>
        <p:sp>
          <p:nvSpPr>
            <p:cNvPr id="483" name="Google Shape;673;p31">
              <a:extLst>
                <a:ext uri="{FF2B5EF4-FFF2-40B4-BE49-F238E27FC236}">
                  <a16:creationId xmlns:a16="http://schemas.microsoft.com/office/drawing/2014/main" id="{E7A89E6A-C39F-4E77-85ED-2C7E418FFA54}"/>
                </a:ext>
              </a:extLst>
            </p:cNvPr>
            <p:cNvSpPr/>
            <p:nvPr/>
          </p:nvSpPr>
          <p:spPr>
            <a:xfrm>
              <a:off x="1041000" y="1504700"/>
              <a:ext cx="1578966" cy="324092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ap="flat" cmpd="sng">
              <a:solidFill>
                <a:srgbClr val="FF85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84" name="Google Shape;675;p31">
              <a:extLst>
                <a:ext uri="{FF2B5EF4-FFF2-40B4-BE49-F238E27FC236}">
                  <a16:creationId xmlns:a16="http://schemas.microsoft.com/office/drawing/2014/main" id="{B31D0B20-AB02-4A01-B71E-6670A8639232}"/>
                </a:ext>
              </a:extLst>
            </p:cNvPr>
            <p:cNvSpPr/>
            <p:nvPr/>
          </p:nvSpPr>
          <p:spPr>
            <a:xfrm>
              <a:off x="1492328" y="11856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485" name="Google Shape;676;p31">
              <a:extLst>
                <a:ext uri="{FF2B5EF4-FFF2-40B4-BE49-F238E27FC236}">
                  <a16:creationId xmlns:a16="http://schemas.microsoft.com/office/drawing/2014/main" id="{1693C96A-1508-41AA-A2C7-41D30894E882}"/>
                </a:ext>
              </a:extLst>
            </p:cNvPr>
            <p:cNvSpPr/>
            <p:nvPr/>
          </p:nvSpPr>
          <p:spPr>
            <a:xfrm>
              <a:off x="1492337" y="1182585"/>
              <a:ext cx="675688" cy="678062"/>
            </a:xfrm>
            <a:custGeom>
              <a:avLst/>
              <a:gdLst/>
              <a:ahLst/>
              <a:cxnLst/>
              <a:rect l="l" t="t" r="r" b="b"/>
              <a:pathLst>
                <a:path w="24755" h="24842" extrusionOk="0">
                  <a:moveTo>
                    <a:pt x="12463" y="733"/>
                  </a:moveTo>
                  <a:cubicBezTo>
                    <a:pt x="13540" y="733"/>
                    <a:pt x="14271" y="733"/>
                    <a:pt x="15068" y="905"/>
                  </a:cubicBezTo>
                  <a:cubicBezTo>
                    <a:pt x="15778" y="1077"/>
                    <a:pt x="16510" y="1357"/>
                    <a:pt x="17393" y="1809"/>
                  </a:cubicBezTo>
                  <a:cubicBezTo>
                    <a:pt x="19287" y="2692"/>
                    <a:pt x="20901" y="4392"/>
                    <a:pt x="21891" y="5576"/>
                  </a:cubicBezTo>
                  <a:cubicBezTo>
                    <a:pt x="22774" y="6738"/>
                    <a:pt x="23958" y="9063"/>
                    <a:pt x="24044" y="12378"/>
                  </a:cubicBezTo>
                  <a:lnTo>
                    <a:pt x="24044" y="12658"/>
                  </a:lnTo>
                  <a:cubicBezTo>
                    <a:pt x="24044" y="14272"/>
                    <a:pt x="23764" y="15521"/>
                    <a:pt x="23226" y="16683"/>
                  </a:cubicBezTo>
                  <a:cubicBezTo>
                    <a:pt x="22688" y="17846"/>
                    <a:pt x="21978" y="18922"/>
                    <a:pt x="21267" y="19998"/>
                  </a:cubicBezTo>
                  <a:cubicBezTo>
                    <a:pt x="20535" y="20988"/>
                    <a:pt x="19739" y="21806"/>
                    <a:pt x="18663" y="22430"/>
                  </a:cubicBezTo>
                  <a:cubicBezTo>
                    <a:pt x="17586" y="23055"/>
                    <a:pt x="16316" y="23421"/>
                    <a:pt x="14896" y="23873"/>
                  </a:cubicBezTo>
                  <a:cubicBezTo>
                    <a:pt x="14164" y="24045"/>
                    <a:pt x="13453" y="24131"/>
                    <a:pt x="12657" y="24131"/>
                  </a:cubicBezTo>
                  <a:cubicBezTo>
                    <a:pt x="10677" y="24131"/>
                    <a:pt x="8696" y="23507"/>
                    <a:pt x="7986" y="23334"/>
                  </a:cubicBezTo>
                  <a:cubicBezTo>
                    <a:pt x="7362" y="23055"/>
                    <a:pt x="6544" y="22796"/>
                    <a:pt x="5747" y="22258"/>
                  </a:cubicBezTo>
                  <a:cubicBezTo>
                    <a:pt x="4929" y="21720"/>
                    <a:pt x="3939" y="20902"/>
                    <a:pt x="3057" y="19568"/>
                  </a:cubicBezTo>
                  <a:cubicBezTo>
                    <a:pt x="1980" y="17953"/>
                    <a:pt x="1442" y="16597"/>
                    <a:pt x="1076" y="15262"/>
                  </a:cubicBezTo>
                  <a:cubicBezTo>
                    <a:pt x="818" y="13992"/>
                    <a:pt x="710" y="12658"/>
                    <a:pt x="710" y="11216"/>
                  </a:cubicBezTo>
                  <a:lnTo>
                    <a:pt x="710" y="11043"/>
                  </a:lnTo>
                  <a:cubicBezTo>
                    <a:pt x="710" y="9601"/>
                    <a:pt x="1162" y="8267"/>
                    <a:pt x="1894" y="6911"/>
                  </a:cubicBezTo>
                  <a:cubicBezTo>
                    <a:pt x="2691" y="5662"/>
                    <a:pt x="3595" y="4500"/>
                    <a:pt x="4477" y="3682"/>
                  </a:cubicBezTo>
                  <a:cubicBezTo>
                    <a:pt x="5381" y="2885"/>
                    <a:pt x="6630" y="2067"/>
                    <a:pt x="8072" y="1529"/>
                  </a:cubicBezTo>
                  <a:cubicBezTo>
                    <a:pt x="9514" y="991"/>
                    <a:pt x="11043" y="733"/>
                    <a:pt x="12377" y="733"/>
                  </a:cubicBezTo>
                  <a:close/>
                  <a:moveTo>
                    <a:pt x="12377" y="1"/>
                  </a:moveTo>
                  <a:cubicBezTo>
                    <a:pt x="10849" y="1"/>
                    <a:pt x="9234" y="367"/>
                    <a:pt x="7814" y="905"/>
                  </a:cubicBezTo>
                  <a:cubicBezTo>
                    <a:pt x="6372" y="1443"/>
                    <a:pt x="5016" y="2240"/>
                    <a:pt x="4047" y="3144"/>
                  </a:cubicBezTo>
                  <a:cubicBezTo>
                    <a:pt x="3057" y="4048"/>
                    <a:pt x="2067" y="5210"/>
                    <a:pt x="1249" y="6545"/>
                  </a:cubicBezTo>
                  <a:cubicBezTo>
                    <a:pt x="538" y="7901"/>
                    <a:pt x="0" y="9515"/>
                    <a:pt x="0" y="11043"/>
                  </a:cubicBezTo>
                  <a:lnTo>
                    <a:pt x="0" y="11216"/>
                  </a:lnTo>
                  <a:cubicBezTo>
                    <a:pt x="0" y="12744"/>
                    <a:pt x="86" y="14079"/>
                    <a:pt x="452" y="15435"/>
                  </a:cubicBezTo>
                  <a:cubicBezTo>
                    <a:pt x="710" y="16877"/>
                    <a:pt x="1356" y="18298"/>
                    <a:pt x="2519" y="19912"/>
                  </a:cubicBezTo>
                  <a:cubicBezTo>
                    <a:pt x="3401" y="21354"/>
                    <a:pt x="4391" y="22258"/>
                    <a:pt x="5381" y="22882"/>
                  </a:cubicBezTo>
                  <a:cubicBezTo>
                    <a:pt x="6286" y="23421"/>
                    <a:pt x="7168" y="23765"/>
                    <a:pt x="7814" y="23959"/>
                  </a:cubicBezTo>
                  <a:cubicBezTo>
                    <a:pt x="8524" y="24217"/>
                    <a:pt x="10504" y="24841"/>
                    <a:pt x="12657" y="24841"/>
                  </a:cubicBezTo>
                  <a:cubicBezTo>
                    <a:pt x="13453" y="24841"/>
                    <a:pt x="14271" y="24755"/>
                    <a:pt x="15068" y="24497"/>
                  </a:cubicBezTo>
                  <a:cubicBezTo>
                    <a:pt x="16596" y="24131"/>
                    <a:pt x="17845" y="23679"/>
                    <a:pt x="19007" y="23055"/>
                  </a:cubicBezTo>
                  <a:cubicBezTo>
                    <a:pt x="20191" y="22344"/>
                    <a:pt x="21073" y="21526"/>
                    <a:pt x="21891" y="20364"/>
                  </a:cubicBezTo>
                  <a:cubicBezTo>
                    <a:pt x="22602" y="19288"/>
                    <a:pt x="23312" y="18211"/>
                    <a:pt x="23850" y="16963"/>
                  </a:cubicBezTo>
                  <a:cubicBezTo>
                    <a:pt x="24388" y="15801"/>
                    <a:pt x="24754" y="14358"/>
                    <a:pt x="24754" y="12658"/>
                  </a:cubicBezTo>
                  <a:lnTo>
                    <a:pt x="24754" y="12378"/>
                  </a:lnTo>
                  <a:cubicBezTo>
                    <a:pt x="24668" y="8891"/>
                    <a:pt x="23506" y="6372"/>
                    <a:pt x="22430" y="5124"/>
                  </a:cubicBezTo>
                  <a:cubicBezTo>
                    <a:pt x="21439" y="3854"/>
                    <a:pt x="19739" y="2153"/>
                    <a:pt x="17759" y="1163"/>
                  </a:cubicBezTo>
                  <a:cubicBezTo>
                    <a:pt x="16768" y="733"/>
                    <a:pt x="16058" y="453"/>
                    <a:pt x="15240" y="195"/>
                  </a:cubicBezTo>
                  <a:cubicBezTo>
                    <a:pt x="14358" y="1"/>
                    <a:pt x="13540" y="1"/>
                    <a:pt x="12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86" name="Google Shape;677;p31">
              <a:extLst>
                <a:ext uri="{FF2B5EF4-FFF2-40B4-BE49-F238E27FC236}">
                  <a16:creationId xmlns:a16="http://schemas.microsoft.com/office/drawing/2014/main" id="{F8B826EF-60DB-42D8-B0A1-BE3B975EF49A}"/>
                </a:ext>
              </a:extLst>
            </p:cNvPr>
            <p:cNvSpPr/>
            <p:nvPr/>
          </p:nvSpPr>
          <p:spPr>
            <a:xfrm>
              <a:off x="2870238" y="1504700"/>
              <a:ext cx="1578966" cy="324092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87" name="Google Shape;679;p31">
              <a:extLst>
                <a:ext uri="{FF2B5EF4-FFF2-40B4-BE49-F238E27FC236}">
                  <a16:creationId xmlns:a16="http://schemas.microsoft.com/office/drawing/2014/main" id="{349A551A-EAE7-4743-A935-B2A9556C9D91}"/>
                </a:ext>
              </a:extLst>
            </p:cNvPr>
            <p:cNvSpPr/>
            <p:nvPr/>
          </p:nvSpPr>
          <p:spPr>
            <a:xfrm>
              <a:off x="3321565" y="11856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488" name="Google Shape;680;p31">
              <a:extLst>
                <a:ext uri="{FF2B5EF4-FFF2-40B4-BE49-F238E27FC236}">
                  <a16:creationId xmlns:a16="http://schemas.microsoft.com/office/drawing/2014/main" id="{CF961296-708B-4BCA-909A-08CEEA979D1F}"/>
                </a:ext>
              </a:extLst>
            </p:cNvPr>
            <p:cNvSpPr/>
            <p:nvPr/>
          </p:nvSpPr>
          <p:spPr>
            <a:xfrm>
              <a:off x="3321575" y="1182585"/>
              <a:ext cx="675688" cy="678062"/>
            </a:xfrm>
            <a:custGeom>
              <a:avLst/>
              <a:gdLst/>
              <a:ahLst/>
              <a:cxnLst/>
              <a:rect l="l" t="t" r="r" b="b"/>
              <a:pathLst>
                <a:path w="24755" h="24842" extrusionOk="0">
                  <a:moveTo>
                    <a:pt x="12463" y="733"/>
                  </a:moveTo>
                  <a:cubicBezTo>
                    <a:pt x="13540" y="733"/>
                    <a:pt x="14271" y="733"/>
                    <a:pt x="15068" y="905"/>
                  </a:cubicBezTo>
                  <a:cubicBezTo>
                    <a:pt x="15778" y="1077"/>
                    <a:pt x="16510" y="1357"/>
                    <a:pt x="17393" y="1809"/>
                  </a:cubicBezTo>
                  <a:cubicBezTo>
                    <a:pt x="19287" y="2692"/>
                    <a:pt x="20901" y="4392"/>
                    <a:pt x="21891" y="5576"/>
                  </a:cubicBezTo>
                  <a:cubicBezTo>
                    <a:pt x="22774" y="6738"/>
                    <a:pt x="23958" y="9063"/>
                    <a:pt x="24044" y="12378"/>
                  </a:cubicBezTo>
                  <a:lnTo>
                    <a:pt x="24044" y="12658"/>
                  </a:lnTo>
                  <a:cubicBezTo>
                    <a:pt x="24044" y="14272"/>
                    <a:pt x="23764" y="15521"/>
                    <a:pt x="23226" y="16683"/>
                  </a:cubicBezTo>
                  <a:cubicBezTo>
                    <a:pt x="22688" y="17846"/>
                    <a:pt x="21978" y="18922"/>
                    <a:pt x="21267" y="19998"/>
                  </a:cubicBezTo>
                  <a:cubicBezTo>
                    <a:pt x="20535" y="20988"/>
                    <a:pt x="19739" y="21806"/>
                    <a:pt x="18663" y="22430"/>
                  </a:cubicBezTo>
                  <a:cubicBezTo>
                    <a:pt x="17586" y="23055"/>
                    <a:pt x="16316" y="23421"/>
                    <a:pt x="14896" y="23873"/>
                  </a:cubicBezTo>
                  <a:cubicBezTo>
                    <a:pt x="14164" y="24045"/>
                    <a:pt x="13453" y="24131"/>
                    <a:pt x="12657" y="24131"/>
                  </a:cubicBezTo>
                  <a:cubicBezTo>
                    <a:pt x="10677" y="24131"/>
                    <a:pt x="8696" y="23507"/>
                    <a:pt x="7986" y="23334"/>
                  </a:cubicBezTo>
                  <a:cubicBezTo>
                    <a:pt x="7362" y="23055"/>
                    <a:pt x="6544" y="22796"/>
                    <a:pt x="5747" y="22258"/>
                  </a:cubicBezTo>
                  <a:cubicBezTo>
                    <a:pt x="4929" y="21720"/>
                    <a:pt x="3939" y="20902"/>
                    <a:pt x="3057" y="19568"/>
                  </a:cubicBezTo>
                  <a:cubicBezTo>
                    <a:pt x="1980" y="17953"/>
                    <a:pt x="1442" y="16597"/>
                    <a:pt x="1076" y="15262"/>
                  </a:cubicBezTo>
                  <a:cubicBezTo>
                    <a:pt x="818" y="13992"/>
                    <a:pt x="710" y="12658"/>
                    <a:pt x="710" y="11216"/>
                  </a:cubicBezTo>
                  <a:lnTo>
                    <a:pt x="710" y="11043"/>
                  </a:lnTo>
                  <a:cubicBezTo>
                    <a:pt x="710" y="9601"/>
                    <a:pt x="1162" y="8267"/>
                    <a:pt x="1894" y="6911"/>
                  </a:cubicBezTo>
                  <a:cubicBezTo>
                    <a:pt x="2691" y="5662"/>
                    <a:pt x="3595" y="4500"/>
                    <a:pt x="4477" y="3682"/>
                  </a:cubicBezTo>
                  <a:cubicBezTo>
                    <a:pt x="5381" y="2885"/>
                    <a:pt x="6630" y="2067"/>
                    <a:pt x="8072" y="1529"/>
                  </a:cubicBezTo>
                  <a:cubicBezTo>
                    <a:pt x="9514" y="991"/>
                    <a:pt x="11043" y="733"/>
                    <a:pt x="12377" y="733"/>
                  </a:cubicBezTo>
                  <a:close/>
                  <a:moveTo>
                    <a:pt x="12377" y="1"/>
                  </a:moveTo>
                  <a:cubicBezTo>
                    <a:pt x="10849" y="1"/>
                    <a:pt x="9234" y="367"/>
                    <a:pt x="7814" y="905"/>
                  </a:cubicBezTo>
                  <a:cubicBezTo>
                    <a:pt x="6372" y="1443"/>
                    <a:pt x="5016" y="2240"/>
                    <a:pt x="4047" y="3144"/>
                  </a:cubicBezTo>
                  <a:cubicBezTo>
                    <a:pt x="3057" y="4048"/>
                    <a:pt x="2067" y="5210"/>
                    <a:pt x="1249" y="6545"/>
                  </a:cubicBezTo>
                  <a:cubicBezTo>
                    <a:pt x="538" y="7901"/>
                    <a:pt x="0" y="9515"/>
                    <a:pt x="0" y="11043"/>
                  </a:cubicBezTo>
                  <a:lnTo>
                    <a:pt x="0" y="11216"/>
                  </a:lnTo>
                  <a:cubicBezTo>
                    <a:pt x="0" y="12744"/>
                    <a:pt x="86" y="14079"/>
                    <a:pt x="452" y="15435"/>
                  </a:cubicBezTo>
                  <a:cubicBezTo>
                    <a:pt x="710" y="16877"/>
                    <a:pt x="1356" y="18298"/>
                    <a:pt x="2519" y="19912"/>
                  </a:cubicBezTo>
                  <a:cubicBezTo>
                    <a:pt x="3401" y="21354"/>
                    <a:pt x="4391" y="22258"/>
                    <a:pt x="5381" y="22882"/>
                  </a:cubicBezTo>
                  <a:cubicBezTo>
                    <a:pt x="6286" y="23421"/>
                    <a:pt x="7168" y="23765"/>
                    <a:pt x="7814" y="23959"/>
                  </a:cubicBezTo>
                  <a:cubicBezTo>
                    <a:pt x="8524" y="24217"/>
                    <a:pt x="10504" y="24841"/>
                    <a:pt x="12657" y="24841"/>
                  </a:cubicBezTo>
                  <a:cubicBezTo>
                    <a:pt x="13453" y="24841"/>
                    <a:pt x="14271" y="24755"/>
                    <a:pt x="15068" y="24497"/>
                  </a:cubicBezTo>
                  <a:cubicBezTo>
                    <a:pt x="16596" y="24131"/>
                    <a:pt x="17845" y="23679"/>
                    <a:pt x="19007" y="23055"/>
                  </a:cubicBezTo>
                  <a:cubicBezTo>
                    <a:pt x="20191" y="22344"/>
                    <a:pt x="21073" y="21526"/>
                    <a:pt x="21891" y="20364"/>
                  </a:cubicBezTo>
                  <a:cubicBezTo>
                    <a:pt x="22602" y="19288"/>
                    <a:pt x="23312" y="18211"/>
                    <a:pt x="23850" y="16963"/>
                  </a:cubicBezTo>
                  <a:cubicBezTo>
                    <a:pt x="24388" y="15801"/>
                    <a:pt x="24754" y="14358"/>
                    <a:pt x="24754" y="12658"/>
                  </a:cubicBezTo>
                  <a:lnTo>
                    <a:pt x="24754" y="12378"/>
                  </a:lnTo>
                  <a:cubicBezTo>
                    <a:pt x="24668" y="8891"/>
                    <a:pt x="23506" y="6372"/>
                    <a:pt x="22430" y="5124"/>
                  </a:cubicBezTo>
                  <a:cubicBezTo>
                    <a:pt x="21439" y="3854"/>
                    <a:pt x="19739" y="2153"/>
                    <a:pt x="17759" y="1163"/>
                  </a:cubicBezTo>
                  <a:cubicBezTo>
                    <a:pt x="16768" y="733"/>
                    <a:pt x="16058" y="453"/>
                    <a:pt x="15240" y="195"/>
                  </a:cubicBezTo>
                  <a:cubicBezTo>
                    <a:pt x="14358" y="1"/>
                    <a:pt x="13540" y="1"/>
                    <a:pt x="12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89" name="Google Shape;681;p31">
              <a:extLst>
                <a:ext uri="{FF2B5EF4-FFF2-40B4-BE49-F238E27FC236}">
                  <a16:creationId xmlns:a16="http://schemas.microsoft.com/office/drawing/2014/main" id="{445E53D0-FDC9-4FC3-8860-6922B819C37C}"/>
                </a:ext>
              </a:extLst>
            </p:cNvPr>
            <p:cNvSpPr/>
            <p:nvPr/>
          </p:nvSpPr>
          <p:spPr>
            <a:xfrm>
              <a:off x="4697138" y="1504700"/>
              <a:ext cx="1578966" cy="324092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0" name="Google Shape;683;p31">
              <a:extLst>
                <a:ext uri="{FF2B5EF4-FFF2-40B4-BE49-F238E27FC236}">
                  <a16:creationId xmlns:a16="http://schemas.microsoft.com/office/drawing/2014/main" id="{9FF1DCF8-516F-44ED-B839-C69A7CD2C705}"/>
                </a:ext>
              </a:extLst>
            </p:cNvPr>
            <p:cNvSpPr/>
            <p:nvPr/>
          </p:nvSpPr>
          <p:spPr>
            <a:xfrm>
              <a:off x="5148465" y="11856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>
              <a:solidFill>
                <a:schemeClr val="accent4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491" name="Google Shape;684;p31">
              <a:extLst>
                <a:ext uri="{FF2B5EF4-FFF2-40B4-BE49-F238E27FC236}">
                  <a16:creationId xmlns:a16="http://schemas.microsoft.com/office/drawing/2014/main" id="{940F3674-52FF-458F-9B8E-52E3302797DD}"/>
                </a:ext>
              </a:extLst>
            </p:cNvPr>
            <p:cNvSpPr/>
            <p:nvPr/>
          </p:nvSpPr>
          <p:spPr>
            <a:xfrm>
              <a:off x="5148475" y="1182585"/>
              <a:ext cx="675688" cy="678062"/>
            </a:xfrm>
            <a:custGeom>
              <a:avLst/>
              <a:gdLst/>
              <a:ahLst/>
              <a:cxnLst/>
              <a:rect l="l" t="t" r="r" b="b"/>
              <a:pathLst>
                <a:path w="24755" h="24842" extrusionOk="0">
                  <a:moveTo>
                    <a:pt x="12463" y="733"/>
                  </a:moveTo>
                  <a:cubicBezTo>
                    <a:pt x="13540" y="733"/>
                    <a:pt x="14271" y="733"/>
                    <a:pt x="15068" y="905"/>
                  </a:cubicBezTo>
                  <a:cubicBezTo>
                    <a:pt x="15778" y="1077"/>
                    <a:pt x="16510" y="1357"/>
                    <a:pt x="17393" y="1809"/>
                  </a:cubicBezTo>
                  <a:cubicBezTo>
                    <a:pt x="19287" y="2692"/>
                    <a:pt x="20901" y="4392"/>
                    <a:pt x="21891" y="5576"/>
                  </a:cubicBezTo>
                  <a:cubicBezTo>
                    <a:pt x="22774" y="6738"/>
                    <a:pt x="23958" y="9063"/>
                    <a:pt x="24044" y="12378"/>
                  </a:cubicBezTo>
                  <a:lnTo>
                    <a:pt x="24044" y="12658"/>
                  </a:lnTo>
                  <a:cubicBezTo>
                    <a:pt x="24044" y="14272"/>
                    <a:pt x="23764" y="15521"/>
                    <a:pt x="23226" y="16683"/>
                  </a:cubicBezTo>
                  <a:cubicBezTo>
                    <a:pt x="22688" y="17846"/>
                    <a:pt x="21978" y="18922"/>
                    <a:pt x="21267" y="19998"/>
                  </a:cubicBezTo>
                  <a:cubicBezTo>
                    <a:pt x="20535" y="20988"/>
                    <a:pt x="19739" y="21806"/>
                    <a:pt x="18663" y="22430"/>
                  </a:cubicBezTo>
                  <a:cubicBezTo>
                    <a:pt x="17586" y="23055"/>
                    <a:pt x="16316" y="23421"/>
                    <a:pt x="14896" y="23873"/>
                  </a:cubicBezTo>
                  <a:cubicBezTo>
                    <a:pt x="14164" y="24045"/>
                    <a:pt x="13453" y="24131"/>
                    <a:pt x="12657" y="24131"/>
                  </a:cubicBezTo>
                  <a:cubicBezTo>
                    <a:pt x="10677" y="24131"/>
                    <a:pt x="8696" y="23507"/>
                    <a:pt x="7986" y="23334"/>
                  </a:cubicBezTo>
                  <a:cubicBezTo>
                    <a:pt x="7362" y="23055"/>
                    <a:pt x="6544" y="22796"/>
                    <a:pt x="5747" y="22258"/>
                  </a:cubicBezTo>
                  <a:cubicBezTo>
                    <a:pt x="4929" y="21720"/>
                    <a:pt x="3939" y="20902"/>
                    <a:pt x="3057" y="19568"/>
                  </a:cubicBezTo>
                  <a:cubicBezTo>
                    <a:pt x="1980" y="17953"/>
                    <a:pt x="1442" y="16597"/>
                    <a:pt x="1076" y="15262"/>
                  </a:cubicBezTo>
                  <a:cubicBezTo>
                    <a:pt x="818" y="13992"/>
                    <a:pt x="710" y="12658"/>
                    <a:pt x="710" y="11216"/>
                  </a:cubicBezTo>
                  <a:lnTo>
                    <a:pt x="710" y="11043"/>
                  </a:lnTo>
                  <a:cubicBezTo>
                    <a:pt x="710" y="9601"/>
                    <a:pt x="1162" y="8267"/>
                    <a:pt x="1894" y="6911"/>
                  </a:cubicBezTo>
                  <a:cubicBezTo>
                    <a:pt x="2691" y="5662"/>
                    <a:pt x="3595" y="4500"/>
                    <a:pt x="4477" y="3682"/>
                  </a:cubicBezTo>
                  <a:cubicBezTo>
                    <a:pt x="5381" y="2885"/>
                    <a:pt x="6630" y="2067"/>
                    <a:pt x="8072" y="1529"/>
                  </a:cubicBezTo>
                  <a:cubicBezTo>
                    <a:pt x="9514" y="991"/>
                    <a:pt x="11043" y="733"/>
                    <a:pt x="12377" y="733"/>
                  </a:cubicBezTo>
                  <a:close/>
                  <a:moveTo>
                    <a:pt x="12377" y="1"/>
                  </a:moveTo>
                  <a:cubicBezTo>
                    <a:pt x="10849" y="1"/>
                    <a:pt x="9234" y="367"/>
                    <a:pt x="7814" y="905"/>
                  </a:cubicBezTo>
                  <a:cubicBezTo>
                    <a:pt x="6372" y="1443"/>
                    <a:pt x="5016" y="2240"/>
                    <a:pt x="4047" y="3144"/>
                  </a:cubicBezTo>
                  <a:cubicBezTo>
                    <a:pt x="3057" y="4048"/>
                    <a:pt x="2067" y="5210"/>
                    <a:pt x="1249" y="6545"/>
                  </a:cubicBezTo>
                  <a:cubicBezTo>
                    <a:pt x="538" y="7901"/>
                    <a:pt x="0" y="9515"/>
                    <a:pt x="0" y="11043"/>
                  </a:cubicBezTo>
                  <a:lnTo>
                    <a:pt x="0" y="11216"/>
                  </a:lnTo>
                  <a:cubicBezTo>
                    <a:pt x="0" y="12744"/>
                    <a:pt x="86" y="14079"/>
                    <a:pt x="452" y="15435"/>
                  </a:cubicBezTo>
                  <a:cubicBezTo>
                    <a:pt x="710" y="16877"/>
                    <a:pt x="1356" y="18298"/>
                    <a:pt x="2519" y="19912"/>
                  </a:cubicBezTo>
                  <a:cubicBezTo>
                    <a:pt x="3401" y="21354"/>
                    <a:pt x="4391" y="22258"/>
                    <a:pt x="5381" y="22882"/>
                  </a:cubicBezTo>
                  <a:cubicBezTo>
                    <a:pt x="6286" y="23421"/>
                    <a:pt x="7168" y="23765"/>
                    <a:pt x="7814" y="23959"/>
                  </a:cubicBezTo>
                  <a:cubicBezTo>
                    <a:pt x="8524" y="24217"/>
                    <a:pt x="10504" y="24841"/>
                    <a:pt x="12657" y="24841"/>
                  </a:cubicBezTo>
                  <a:cubicBezTo>
                    <a:pt x="13453" y="24841"/>
                    <a:pt x="14271" y="24755"/>
                    <a:pt x="15068" y="24497"/>
                  </a:cubicBezTo>
                  <a:cubicBezTo>
                    <a:pt x="16596" y="24131"/>
                    <a:pt x="17845" y="23679"/>
                    <a:pt x="19007" y="23055"/>
                  </a:cubicBezTo>
                  <a:cubicBezTo>
                    <a:pt x="20191" y="22344"/>
                    <a:pt x="21073" y="21526"/>
                    <a:pt x="21891" y="20364"/>
                  </a:cubicBezTo>
                  <a:cubicBezTo>
                    <a:pt x="22602" y="19288"/>
                    <a:pt x="23312" y="18211"/>
                    <a:pt x="23850" y="16963"/>
                  </a:cubicBezTo>
                  <a:cubicBezTo>
                    <a:pt x="24388" y="15801"/>
                    <a:pt x="24754" y="14358"/>
                    <a:pt x="24754" y="12658"/>
                  </a:cubicBezTo>
                  <a:lnTo>
                    <a:pt x="24754" y="12378"/>
                  </a:lnTo>
                  <a:cubicBezTo>
                    <a:pt x="24668" y="8891"/>
                    <a:pt x="23506" y="6372"/>
                    <a:pt x="22430" y="5124"/>
                  </a:cubicBezTo>
                  <a:cubicBezTo>
                    <a:pt x="21439" y="3854"/>
                    <a:pt x="19739" y="2153"/>
                    <a:pt x="17759" y="1163"/>
                  </a:cubicBezTo>
                  <a:cubicBezTo>
                    <a:pt x="16768" y="733"/>
                    <a:pt x="16058" y="453"/>
                    <a:pt x="15240" y="195"/>
                  </a:cubicBezTo>
                  <a:cubicBezTo>
                    <a:pt x="14358" y="1"/>
                    <a:pt x="13540" y="1"/>
                    <a:pt x="12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2" name="Google Shape;685;p31">
              <a:extLst>
                <a:ext uri="{FF2B5EF4-FFF2-40B4-BE49-F238E27FC236}">
                  <a16:creationId xmlns:a16="http://schemas.microsoft.com/office/drawing/2014/main" id="{86353A1B-AABA-4925-B3F1-DD2D3D73B927}"/>
                </a:ext>
              </a:extLst>
            </p:cNvPr>
            <p:cNvSpPr/>
            <p:nvPr/>
          </p:nvSpPr>
          <p:spPr>
            <a:xfrm>
              <a:off x="6524038" y="1504700"/>
              <a:ext cx="1578966" cy="324092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3" name="Google Shape;687;p31">
              <a:extLst>
                <a:ext uri="{FF2B5EF4-FFF2-40B4-BE49-F238E27FC236}">
                  <a16:creationId xmlns:a16="http://schemas.microsoft.com/office/drawing/2014/main" id="{C70FC1E9-B294-4FC8-BFA1-AE942D80062B}"/>
                </a:ext>
              </a:extLst>
            </p:cNvPr>
            <p:cNvSpPr/>
            <p:nvPr/>
          </p:nvSpPr>
          <p:spPr>
            <a:xfrm>
              <a:off x="6975365" y="11856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>
              <a:solidFill>
                <a:schemeClr val="accent6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494" name="Google Shape;688;p31">
              <a:extLst>
                <a:ext uri="{FF2B5EF4-FFF2-40B4-BE49-F238E27FC236}">
                  <a16:creationId xmlns:a16="http://schemas.microsoft.com/office/drawing/2014/main" id="{4DA1DABD-F50B-4C11-B936-985F674EC9D6}"/>
                </a:ext>
              </a:extLst>
            </p:cNvPr>
            <p:cNvSpPr/>
            <p:nvPr/>
          </p:nvSpPr>
          <p:spPr>
            <a:xfrm>
              <a:off x="6975375" y="1182585"/>
              <a:ext cx="675688" cy="678062"/>
            </a:xfrm>
            <a:custGeom>
              <a:avLst/>
              <a:gdLst/>
              <a:ahLst/>
              <a:cxnLst/>
              <a:rect l="l" t="t" r="r" b="b"/>
              <a:pathLst>
                <a:path w="24755" h="24842" extrusionOk="0">
                  <a:moveTo>
                    <a:pt x="12463" y="733"/>
                  </a:moveTo>
                  <a:cubicBezTo>
                    <a:pt x="13540" y="733"/>
                    <a:pt x="14271" y="733"/>
                    <a:pt x="15068" y="905"/>
                  </a:cubicBezTo>
                  <a:cubicBezTo>
                    <a:pt x="15778" y="1077"/>
                    <a:pt x="16510" y="1357"/>
                    <a:pt x="17393" y="1809"/>
                  </a:cubicBezTo>
                  <a:cubicBezTo>
                    <a:pt x="19287" y="2692"/>
                    <a:pt x="20901" y="4392"/>
                    <a:pt x="21891" y="5576"/>
                  </a:cubicBezTo>
                  <a:cubicBezTo>
                    <a:pt x="22774" y="6738"/>
                    <a:pt x="23958" y="9063"/>
                    <a:pt x="24044" y="12378"/>
                  </a:cubicBezTo>
                  <a:lnTo>
                    <a:pt x="24044" y="12658"/>
                  </a:lnTo>
                  <a:cubicBezTo>
                    <a:pt x="24044" y="14272"/>
                    <a:pt x="23764" y="15521"/>
                    <a:pt x="23226" y="16683"/>
                  </a:cubicBezTo>
                  <a:cubicBezTo>
                    <a:pt x="22688" y="17846"/>
                    <a:pt x="21978" y="18922"/>
                    <a:pt x="21267" y="19998"/>
                  </a:cubicBezTo>
                  <a:cubicBezTo>
                    <a:pt x="20535" y="20988"/>
                    <a:pt x="19739" y="21806"/>
                    <a:pt x="18663" y="22430"/>
                  </a:cubicBezTo>
                  <a:cubicBezTo>
                    <a:pt x="17586" y="23055"/>
                    <a:pt x="16316" y="23421"/>
                    <a:pt x="14896" y="23873"/>
                  </a:cubicBezTo>
                  <a:cubicBezTo>
                    <a:pt x="14164" y="24045"/>
                    <a:pt x="13453" y="24131"/>
                    <a:pt x="12657" y="24131"/>
                  </a:cubicBezTo>
                  <a:cubicBezTo>
                    <a:pt x="10677" y="24131"/>
                    <a:pt x="8696" y="23507"/>
                    <a:pt x="7986" y="23334"/>
                  </a:cubicBezTo>
                  <a:cubicBezTo>
                    <a:pt x="7362" y="23055"/>
                    <a:pt x="6544" y="22796"/>
                    <a:pt x="5747" y="22258"/>
                  </a:cubicBezTo>
                  <a:cubicBezTo>
                    <a:pt x="4929" y="21720"/>
                    <a:pt x="3939" y="20902"/>
                    <a:pt x="3057" y="19568"/>
                  </a:cubicBezTo>
                  <a:cubicBezTo>
                    <a:pt x="1980" y="17953"/>
                    <a:pt x="1442" y="16597"/>
                    <a:pt x="1076" y="15262"/>
                  </a:cubicBezTo>
                  <a:cubicBezTo>
                    <a:pt x="818" y="13992"/>
                    <a:pt x="710" y="12658"/>
                    <a:pt x="710" y="11216"/>
                  </a:cubicBezTo>
                  <a:lnTo>
                    <a:pt x="710" y="11043"/>
                  </a:lnTo>
                  <a:cubicBezTo>
                    <a:pt x="710" y="9601"/>
                    <a:pt x="1162" y="8267"/>
                    <a:pt x="1894" y="6911"/>
                  </a:cubicBezTo>
                  <a:cubicBezTo>
                    <a:pt x="2691" y="5662"/>
                    <a:pt x="3595" y="4500"/>
                    <a:pt x="4477" y="3682"/>
                  </a:cubicBezTo>
                  <a:cubicBezTo>
                    <a:pt x="5381" y="2885"/>
                    <a:pt x="6630" y="2067"/>
                    <a:pt x="8072" y="1529"/>
                  </a:cubicBezTo>
                  <a:cubicBezTo>
                    <a:pt x="9514" y="991"/>
                    <a:pt x="11043" y="733"/>
                    <a:pt x="12377" y="733"/>
                  </a:cubicBezTo>
                  <a:close/>
                  <a:moveTo>
                    <a:pt x="12377" y="1"/>
                  </a:moveTo>
                  <a:cubicBezTo>
                    <a:pt x="10849" y="1"/>
                    <a:pt x="9234" y="367"/>
                    <a:pt x="7814" y="905"/>
                  </a:cubicBezTo>
                  <a:cubicBezTo>
                    <a:pt x="6372" y="1443"/>
                    <a:pt x="5016" y="2240"/>
                    <a:pt x="4047" y="3144"/>
                  </a:cubicBezTo>
                  <a:cubicBezTo>
                    <a:pt x="3057" y="4048"/>
                    <a:pt x="2067" y="5210"/>
                    <a:pt x="1249" y="6545"/>
                  </a:cubicBezTo>
                  <a:cubicBezTo>
                    <a:pt x="538" y="7901"/>
                    <a:pt x="0" y="9515"/>
                    <a:pt x="0" y="11043"/>
                  </a:cubicBezTo>
                  <a:lnTo>
                    <a:pt x="0" y="11216"/>
                  </a:lnTo>
                  <a:cubicBezTo>
                    <a:pt x="0" y="12744"/>
                    <a:pt x="86" y="14079"/>
                    <a:pt x="452" y="15435"/>
                  </a:cubicBezTo>
                  <a:cubicBezTo>
                    <a:pt x="710" y="16877"/>
                    <a:pt x="1356" y="18298"/>
                    <a:pt x="2519" y="19912"/>
                  </a:cubicBezTo>
                  <a:cubicBezTo>
                    <a:pt x="3401" y="21354"/>
                    <a:pt x="4391" y="22258"/>
                    <a:pt x="5381" y="22882"/>
                  </a:cubicBezTo>
                  <a:cubicBezTo>
                    <a:pt x="6286" y="23421"/>
                    <a:pt x="7168" y="23765"/>
                    <a:pt x="7814" y="23959"/>
                  </a:cubicBezTo>
                  <a:cubicBezTo>
                    <a:pt x="8524" y="24217"/>
                    <a:pt x="10504" y="24841"/>
                    <a:pt x="12657" y="24841"/>
                  </a:cubicBezTo>
                  <a:cubicBezTo>
                    <a:pt x="13453" y="24841"/>
                    <a:pt x="14271" y="24755"/>
                    <a:pt x="15068" y="24497"/>
                  </a:cubicBezTo>
                  <a:cubicBezTo>
                    <a:pt x="16596" y="24131"/>
                    <a:pt x="17845" y="23679"/>
                    <a:pt x="19007" y="23055"/>
                  </a:cubicBezTo>
                  <a:cubicBezTo>
                    <a:pt x="20191" y="22344"/>
                    <a:pt x="21073" y="21526"/>
                    <a:pt x="21891" y="20364"/>
                  </a:cubicBezTo>
                  <a:cubicBezTo>
                    <a:pt x="22602" y="19288"/>
                    <a:pt x="23312" y="18211"/>
                    <a:pt x="23850" y="16963"/>
                  </a:cubicBezTo>
                  <a:cubicBezTo>
                    <a:pt x="24388" y="15801"/>
                    <a:pt x="24754" y="14358"/>
                    <a:pt x="24754" y="12658"/>
                  </a:cubicBezTo>
                  <a:lnTo>
                    <a:pt x="24754" y="12378"/>
                  </a:lnTo>
                  <a:cubicBezTo>
                    <a:pt x="24668" y="8891"/>
                    <a:pt x="23506" y="6372"/>
                    <a:pt x="22430" y="5124"/>
                  </a:cubicBezTo>
                  <a:cubicBezTo>
                    <a:pt x="21439" y="3854"/>
                    <a:pt x="19739" y="2153"/>
                    <a:pt x="17759" y="1163"/>
                  </a:cubicBezTo>
                  <a:cubicBezTo>
                    <a:pt x="16768" y="733"/>
                    <a:pt x="16058" y="453"/>
                    <a:pt x="15240" y="195"/>
                  </a:cubicBezTo>
                  <a:cubicBezTo>
                    <a:pt x="14358" y="1"/>
                    <a:pt x="13540" y="1"/>
                    <a:pt x="12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8" name="Google Shape;695;p31">
              <a:extLst>
                <a:ext uri="{FF2B5EF4-FFF2-40B4-BE49-F238E27FC236}">
                  <a16:creationId xmlns:a16="http://schemas.microsoft.com/office/drawing/2014/main" id="{1F042A0D-2FA2-4B6A-8EA9-3B9558B47679}"/>
                </a:ext>
              </a:extLst>
            </p:cNvPr>
            <p:cNvSpPr/>
            <p:nvPr/>
          </p:nvSpPr>
          <p:spPr>
            <a:xfrm>
              <a:off x="1708299" y="4078614"/>
              <a:ext cx="2364" cy="37"/>
            </a:xfrm>
            <a:custGeom>
              <a:avLst/>
              <a:gdLst/>
              <a:ahLst/>
              <a:cxnLst/>
              <a:rect l="l" t="t" r="r" b="b"/>
              <a:pathLst>
                <a:path w="64" h="1" extrusionOk="0">
                  <a:moveTo>
                    <a:pt x="64" y="1"/>
                  </a:moveTo>
                  <a:cubicBezTo>
                    <a:pt x="1" y="1"/>
                    <a:pt x="1" y="1"/>
                    <a:pt x="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6" name="Google Shape;707;p31">
              <a:extLst>
                <a:ext uri="{FF2B5EF4-FFF2-40B4-BE49-F238E27FC236}">
                  <a16:creationId xmlns:a16="http://schemas.microsoft.com/office/drawing/2014/main" id="{F8832040-9188-4403-93FA-CC596CE6A746}"/>
                </a:ext>
              </a:extLst>
            </p:cNvPr>
            <p:cNvSpPr/>
            <p:nvPr/>
          </p:nvSpPr>
          <p:spPr>
            <a:xfrm>
              <a:off x="3731388" y="4063609"/>
              <a:ext cx="27967" cy="26822"/>
            </a:xfrm>
            <a:custGeom>
              <a:avLst/>
              <a:gdLst/>
              <a:ahLst/>
              <a:cxnLst/>
              <a:rect l="l" t="t" r="r" b="b"/>
              <a:pathLst>
                <a:path w="757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57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499" name="Google Shape;719;p31">
            <a:extLst>
              <a:ext uri="{FF2B5EF4-FFF2-40B4-BE49-F238E27FC236}">
                <a16:creationId xmlns:a16="http://schemas.microsoft.com/office/drawing/2014/main" id="{CBEEC1D8-B0F2-42F4-BAA4-A22BB7E738FF}"/>
              </a:ext>
            </a:extLst>
          </p:cNvPr>
          <p:cNvSpPr txBox="1"/>
          <p:nvPr/>
        </p:nvSpPr>
        <p:spPr>
          <a:xfrm>
            <a:off x="1170572" y="1639465"/>
            <a:ext cx="1100567" cy="79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8000"/>
            </a:pP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K</a:t>
            </a:r>
            <a:r>
              <a:rPr lang="en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hái niệm</a:t>
            </a:r>
            <a:endParaRPr sz="2400" b="1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"/>
              <a:cs typeface="#9Slide03 Arima Madurai" panose="00000500000000000000" pitchFamily="2" charset="0"/>
              <a:sym typeface="Fira Sans Extra Condensed"/>
            </a:endParaRPr>
          </a:p>
        </p:txBody>
      </p:sp>
      <p:sp>
        <p:nvSpPr>
          <p:cNvPr id="500" name="Google Shape;722;p31">
            <a:extLst>
              <a:ext uri="{FF2B5EF4-FFF2-40B4-BE49-F238E27FC236}">
                <a16:creationId xmlns:a16="http://schemas.microsoft.com/office/drawing/2014/main" id="{C129C6D1-668E-42D4-8EA5-9004C7208CAB}"/>
              </a:ext>
            </a:extLst>
          </p:cNvPr>
          <p:cNvSpPr txBox="1"/>
          <p:nvPr/>
        </p:nvSpPr>
        <p:spPr>
          <a:xfrm>
            <a:off x="448063" y="4150506"/>
            <a:ext cx="2545584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).</a:t>
            </a:r>
            <a:endParaRPr sz="24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501" name="Google Shape;724;p31">
            <a:extLst>
              <a:ext uri="{FF2B5EF4-FFF2-40B4-BE49-F238E27FC236}">
                <a16:creationId xmlns:a16="http://schemas.microsoft.com/office/drawing/2014/main" id="{85D28EE9-807D-4F34-8C4D-F4C81CE13ABA}"/>
              </a:ext>
            </a:extLst>
          </p:cNvPr>
          <p:cNvSpPr txBox="1"/>
          <p:nvPr/>
        </p:nvSpPr>
        <p:spPr>
          <a:xfrm>
            <a:off x="9469538" y="4080192"/>
            <a:ext cx="2364082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chẵn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2/2/2, 2/4/2, 4/4</a:t>
            </a:r>
          </a:p>
        </p:txBody>
      </p:sp>
      <p:sp>
        <p:nvSpPr>
          <p:cNvPr id="502" name="Google Shape;726;p31">
            <a:extLst>
              <a:ext uri="{FF2B5EF4-FFF2-40B4-BE49-F238E27FC236}">
                <a16:creationId xmlns:a16="http://schemas.microsoft.com/office/drawing/2014/main" id="{593D484C-3FD3-490B-A9EE-00F9A2A18F5F}"/>
              </a:ext>
            </a:extLst>
          </p:cNvPr>
          <p:cNvSpPr txBox="1"/>
          <p:nvPr/>
        </p:nvSpPr>
        <p:spPr>
          <a:xfrm>
            <a:off x="6463323" y="4092449"/>
            <a:ext cx="2468568" cy="8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Dòng 6 và 8: Các tiếng thứ 6 và 8 là thanh bằng, tiếng thứ 4 là thanh trắc</a:t>
            </a:r>
          </a:p>
          <a:p>
            <a:pPr algn="just"/>
            <a:r>
              <a:rPr lang="vi-VN" sz="23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- Dòng 8: Nếu tiếng thứ 6 là thanh huyền thì tiếng thứ 8 là thanh ngang và ngược lại</a:t>
            </a:r>
          </a:p>
        </p:txBody>
      </p:sp>
      <p:sp>
        <p:nvSpPr>
          <p:cNvPr id="503" name="Google Shape;728;p31">
            <a:extLst>
              <a:ext uri="{FF2B5EF4-FFF2-40B4-BE49-F238E27FC236}">
                <a16:creationId xmlns:a16="http://schemas.microsoft.com/office/drawing/2014/main" id="{8259678B-3D51-473A-B079-2407F60307A6}"/>
              </a:ext>
            </a:extLst>
          </p:cNvPr>
          <p:cNvSpPr txBox="1"/>
          <p:nvPr/>
        </p:nvSpPr>
        <p:spPr>
          <a:xfrm>
            <a:off x="3427524" y="4016394"/>
            <a:ext cx="2545584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endParaRPr sz="24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504" name="Google Shape;729;p31">
            <a:extLst>
              <a:ext uri="{FF2B5EF4-FFF2-40B4-BE49-F238E27FC236}">
                <a16:creationId xmlns:a16="http://schemas.microsoft.com/office/drawing/2014/main" id="{8C2425FF-D70B-4548-AC77-99A3CCF1405E}"/>
              </a:ext>
            </a:extLst>
          </p:cNvPr>
          <p:cNvSpPr txBox="1"/>
          <p:nvPr/>
        </p:nvSpPr>
        <p:spPr>
          <a:xfrm>
            <a:off x="4244278" y="1691203"/>
            <a:ext cx="897222" cy="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8000"/>
            </a:pPr>
            <a:r>
              <a:rPr lang="en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Gieo vần</a:t>
            </a:r>
            <a:endParaRPr sz="2400" b="1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"/>
              <a:cs typeface="#9Slide03 Arima Madurai" panose="00000500000000000000" pitchFamily="2" charset="0"/>
              <a:sym typeface="Fira Sans Extra Condensed"/>
            </a:endParaRPr>
          </a:p>
        </p:txBody>
      </p:sp>
      <p:sp>
        <p:nvSpPr>
          <p:cNvPr id="505" name="Google Shape;730;p31">
            <a:extLst>
              <a:ext uri="{FF2B5EF4-FFF2-40B4-BE49-F238E27FC236}">
                <a16:creationId xmlns:a16="http://schemas.microsoft.com/office/drawing/2014/main" id="{33C4FDF9-D27F-4B41-882C-436F341B6311}"/>
              </a:ext>
            </a:extLst>
          </p:cNvPr>
          <p:cNvSpPr txBox="1"/>
          <p:nvPr/>
        </p:nvSpPr>
        <p:spPr>
          <a:xfrm>
            <a:off x="7186601" y="1713177"/>
            <a:ext cx="961175" cy="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8000"/>
            </a:pP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Thanh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điệu</a:t>
            </a:r>
            <a:endParaRPr lang="en-US" sz="2400" b="1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"/>
              <a:cs typeface="#9Slide03 Arima Madurai" panose="00000500000000000000" pitchFamily="2" charset="0"/>
              <a:sym typeface="Fira Sans Extra Condensed"/>
            </a:endParaRPr>
          </a:p>
        </p:txBody>
      </p:sp>
      <p:sp>
        <p:nvSpPr>
          <p:cNvPr id="506" name="Google Shape;731;p31">
            <a:extLst>
              <a:ext uri="{FF2B5EF4-FFF2-40B4-BE49-F238E27FC236}">
                <a16:creationId xmlns:a16="http://schemas.microsoft.com/office/drawing/2014/main" id="{6774A64E-0902-4CDA-8A88-7168F88D90F6}"/>
              </a:ext>
            </a:extLst>
          </p:cNvPr>
          <p:cNvSpPr txBox="1"/>
          <p:nvPr/>
        </p:nvSpPr>
        <p:spPr>
          <a:xfrm>
            <a:off x="10233345" y="1727980"/>
            <a:ext cx="861867" cy="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8000"/>
            </a:pPr>
            <a:r>
              <a:rPr lang="en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Ngắt nhịp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7175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3;p23">
            <a:extLst>
              <a:ext uri="{FF2B5EF4-FFF2-40B4-BE49-F238E27FC236}">
                <a16:creationId xmlns:a16="http://schemas.microsoft.com/office/drawing/2014/main" id="{51AE362F-5984-443E-A2E7-702AD272E4AA}"/>
              </a:ext>
            </a:extLst>
          </p:cNvPr>
          <p:cNvSpPr/>
          <p:nvPr/>
        </p:nvSpPr>
        <p:spPr>
          <a:xfrm>
            <a:off x="3479800" y="690851"/>
            <a:ext cx="7988300" cy="5516175"/>
          </a:xfrm>
          <a:custGeom>
            <a:avLst/>
            <a:gdLst/>
            <a:ahLst/>
            <a:cxnLst/>
            <a:rect l="l" t="t" r="r" b="b"/>
            <a:pathLst>
              <a:path w="229772" h="154976" extrusionOk="0">
                <a:moveTo>
                  <a:pt x="765" y="5259"/>
                </a:moveTo>
                <a:cubicBezTo>
                  <a:pt x="765" y="3469"/>
                  <a:pt x="4317" y="4091"/>
                  <a:pt x="6072" y="4443"/>
                </a:cubicBezTo>
                <a:cubicBezTo>
                  <a:pt x="12881" y="5808"/>
                  <a:pt x="19999" y="4398"/>
                  <a:pt x="26890" y="5259"/>
                </a:cubicBezTo>
                <a:cubicBezTo>
                  <a:pt x="36342" y="6440"/>
                  <a:pt x="45978" y="5713"/>
                  <a:pt x="55465" y="4851"/>
                </a:cubicBezTo>
                <a:cubicBezTo>
                  <a:pt x="64545" y="4026"/>
                  <a:pt x="73791" y="6139"/>
                  <a:pt x="82816" y="4851"/>
                </a:cubicBezTo>
                <a:cubicBezTo>
                  <a:pt x="103160" y="1947"/>
                  <a:pt x="123905" y="3626"/>
                  <a:pt x="144456" y="3626"/>
                </a:cubicBezTo>
                <a:cubicBezTo>
                  <a:pt x="151940" y="3626"/>
                  <a:pt x="159647" y="5441"/>
                  <a:pt x="166908" y="3626"/>
                </a:cubicBezTo>
                <a:cubicBezTo>
                  <a:pt x="178405" y="752"/>
                  <a:pt x="190926" y="4866"/>
                  <a:pt x="202423" y="1993"/>
                </a:cubicBezTo>
                <a:cubicBezTo>
                  <a:pt x="208495" y="476"/>
                  <a:pt x="215993" y="-1480"/>
                  <a:pt x="221200" y="1993"/>
                </a:cubicBezTo>
                <a:cubicBezTo>
                  <a:pt x="228778" y="7047"/>
                  <a:pt x="227732" y="19418"/>
                  <a:pt x="227732" y="28527"/>
                </a:cubicBezTo>
                <a:cubicBezTo>
                  <a:pt x="227732" y="44720"/>
                  <a:pt x="227732" y="60912"/>
                  <a:pt x="227732" y="77105"/>
                </a:cubicBezTo>
                <a:cubicBezTo>
                  <a:pt x="227732" y="92073"/>
                  <a:pt x="224798" y="107331"/>
                  <a:pt x="227732" y="122008"/>
                </a:cubicBezTo>
                <a:cubicBezTo>
                  <a:pt x="228614" y="126419"/>
                  <a:pt x="227455" y="131115"/>
                  <a:pt x="228548" y="135479"/>
                </a:cubicBezTo>
                <a:cubicBezTo>
                  <a:pt x="229641" y="139843"/>
                  <a:pt x="230913" y="145770"/>
                  <a:pt x="227732" y="148951"/>
                </a:cubicBezTo>
                <a:cubicBezTo>
                  <a:pt x="218996" y="157687"/>
                  <a:pt x="203348" y="153849"/>
                  <a:pt x="190993" y="153849"/>
                </a:cubicBezTo>
                <a:cubicBezTo>
                  <a:pt x="165546" y="153849"/>
                  <a:pt x="140104" y="153033"/>
                  <a:pt x="114657" y="153033"/>
                </a:cubicBezTo>
                <a:cubicBezTo>
                  <a:pt x="89346" y="153033"/>
                  <a:pt x="64040" y="153849"/>
                  <a:pt x="38729" y="153849"/>
                </a:cubicBezTo>
                <a:cubicBezTo>
                  <a:pt x="26813" y="153849"/>
                  <a:pt x="11640" y="158193"/>
                  <a:pt x="3214" y="149767"/>
                </a:cubicBezTo>
                <a:cubicBezTo>
                  <a:pt x="-1073" y="145480"/>
                  <a:pt x="357" y="137868"/>
                  <a:pt x="357" y="131806"/>
                </a:cubicBezTo>
                <a:cubicBezTo>
                  <a:pt x="357" y="121328"/>
                  <a:pt x="357" y="110851"/>
                  <a:pt x="357" y="100373"/>
                </a:cubicBezTo>
                <a:cubicBezTo>
                  <a:pt x="357" y="69349"/>
                  <a:pt x="357" y="38324"/>
                  <a:pt x="357" y="7300"/>
                </a:cubicBezTo>
              </a:path>
            </a:pathLst>
          </a:custGeom>
          <a:noFill/>
          <a:ln w="762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Google Shape;2174;p44">
            <a:extLst>
              <a:ext uri="{FF2B5EF4-FFF2-40B4-BE49-F238E27FC236}">
                <a16:creationId xmlns:a16="http://schemas.microsoft.com/office/drawing/2014/main" id="{5F43AF0A-C9EE-482B-B074-D3157184A406}"/>
              </a:ext>
            </a:extLst>
          </p:cNvPr>
          <p:cNvSpPr txBox="1">
            <a:spLocks/>
          </p:cNvSpPr>
          <p:nvPr/>
        </p:nvSpPr>
        <p:spPr>
          <a:xfrm>
            <a:off x="624987" y="2962839"/>
            <a:ext cx="2080113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 BIẾN THỂ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C4216-BFF4-4412-95C3-D80C25B65687}"/>
              </a:ext>
            </a:extLst>
          </p:cNvPr>
          <p:cNvSpPr txBox="1"/>
          <p:nvPr/>
        </p:nvSpPr>
        <p:spPr>
          <a:xfrm>
            <a:off x="3796821" y="1739746"/>
            <a:ext cx="7354258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 thể thơ lục bát được biến đổi về số tiếng, cách gieo vần, cách ngắt nhịp, cách phối hợp bằng trắc trong các dòng thơ.</a:t>
            </a:r>
            <a:endParaRPr lang="en-VN" sz="40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17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85F7FC-3CD7-4DFE-AD3D-9D3B75E93FC5}"/>
              </a:ext>
            </a:extLst>
          </p:cNvPr>
          <p:cNvSpPr txBox="1"/>
          <p:nvPr/>
        </p:nvSpPr>
        <p:spPr>
          <a:xfrm>
            <a:off x="137160" y="1513365"/>
            <a:ext cx="7467600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dối</a:t>
            </a:r>
            <a:r>
              <a:rPr lang="en-US" sz="3200" dirty="0"/>
              <a:t> ta </a:t>
            </a:r>
            <a:r>
              <a:rPr lang="en-US" sz="3200" dirty="0" err="1"/>
              <a:t>minh</a:t>
            </a:r>
            <a:r>
              <a:rPr lang="en-US" sz="3200" dirty="0"/>
              <a:t> </a:t>
            </a:r>
            <a:r>
              <a:rPr lang="en-US" sz="3200" dirty="0" err="1"/>
              <a:t>chửa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chồng</a:t>
            </a:r>
            <a:endParaRPr lang="en-US" sz="3200" dirty="0"/>
          </a:p>
          <a:p>
            <a:pPr algn="ctr">
              <a:lnSpc>
                <a:spcPct val="150000"/>
              </a:lnSpc>
            </a:pPr>
            <a:r>
              <a:rPr lang="en-US" sz="3200" dirty="0"/>
              <a:t>Ta </a:t>
            </a:r>
            <a:r>
              <a:rPr lang="en-US" sz="3200" dirty="0" err="1"/>
              <a:t>đi</a:t>
            </a:r>
            <a:r>
              <a:rPr lang="en-US" sz="3200" dirty="0"/>
              <a:t> qua </a:t>
            </a:r>
            <a:r>
              <a:rPr lang="en-US" sz="3200" dirty="0" err="1"/>
              <a:t>ngõ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bồng</a:t>
            </a:r>
            <a:r>
              <a:rPr lang="en-US" sz="3200" dirty="0"/>
              <a:t> con ra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Con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khéo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 con ta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Con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bảy</a:t>
            </a:r>
            <a:r>
              <a:rPr lang="en-US" sz="3200" dirty="0"/>
              <a:t> </a:t>
            </a:r>
            <a:r>
              <a:rPr lang="en-US" sz="3200" dirty="0" err="1"/>
              <a:t>rưỡi</a:t>
            </a:r>
            <a:r>
              <a:rPr lang="en-US" sz="3200" dirty="0"/>
              <a:t> con ta </a:t>
            </a:r>
            <a:r>
              <a:rPr lang="en-US" sz="3200" dirty="0" err="1"/>
              <a:t>ba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endParaRPr lang="en-US" sz="3200" dirty="0"/>
          </a:p>
          <a:p>
            <a:pPr algn="r">
              <a:lnSpc>
                <a:spcPct val="150000"/>
              </a:lnSpc>
            </a:pPr>
            <a:r>
              <a:rPr lang="en-US" sz="3200" dirty="0"/>
              <a:t>(Ca </a:t>
            </a:r>
            <a:r>
              <a:rPr lang="en-US" sz="3200" dirty="0" err="1"/>
              <a:t>dao</a:t>
            </a:r>
            <a:r>
              <a:rPr lang="en-US" sz="32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343025-A00C-43C5-97E7-C477105B0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121920"/>
            <a:ext cx="6979920" cy="69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4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5F8BD-8CB9-422B-A6DE-75FF6F83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146;p28">
            <a:extLst>
              <a:ext uri="{FF2B5EF4-FFF2-40B4-BE49-F238E27FC236}">
                <a16:creationId xmlns:a16="http://schemas.microsoft.com/office/drawing/2014/main" id="{6A18E313-15AD-4ABD-98E0-A61708B222A6}"/>
              </a:ext>
            </a:extLst>
          </p:cNvPr>
          <p:cNvSpPr txBox="1">
            <a:spLocks/>
          </p:cNvSpPr>
          <p:nvPr/>
        </p:nvSpPr>
        <p:spPr>
          <a:xfrm>
            <a:off x="837400" y="2980200"/>
            <a:ext cx="10517200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I.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Đọc</a:t>
            </a: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,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tìm</a:t>
            </a: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hiểu</a:t>
            </a: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chung</a:t>
            </a:r>
            <a:endParaRPr lang="en-US" sz="9600" dirty="0">
              <a:solidFill>
                <a:srgbClr val="FF0000"/>
              </a:solidFill>
              <a:latin typeface="#9Slide05 SVNBulgary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05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E7C89D6A-503E-4C67-A808-BCA487BDF2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r="29786"/>
          <a:stretch/>
        </p:blipFill>
        <p:spPr>
          <a:xfrm>
            <a:off x="8631739" y="556923"/>
            <a:ext cx="3560261" cy="5744154"/>
          </a:xfrm>
          <a:prstGeom prst="rect">
            <a:avLst/>
          </a:prstGeom>
        </p:spPr>
      </p:pic>
      <p:grpSp>
        <p:nvGrpSpPr>
          <p:cNvPr id="4" name="Google Shape;2093;p32">
            <a:extLst>
              <a:ext uri="{FF2B5EF4-FFF2-40B4-BE49-F238E27FC236}">
                <a16:creationId xmlns:a16="http://schemas.microsoft.com/office/drawing/2014/main" id="{CFB5C61B-531D-4DF1-907F-F5B6E4A0094E}"/>
              </a:ext>
            </a:extLst>
          </p:cNvPr>
          <p:cNvGrpSpPr/>
          <p:nvPr/>
        </p:nvGrpSpPr>
        <p:grpSpPr>
          <a:xfrm>
            <a:off x="508005" y="2523240"/>
            <a:ext cx="6914906" cy="1947149"/>
            <a:chOff x="457206" y="2612140"/>
            <a:chExt cx="2940124" cy="944275"/>
          </a:xfrm>
        </p:grpSpPr>
        <p:sp>
          <p:nvSpPr>
            <p:cNvPr id="5" name="Google Shape;2094;p32">
              <a:extLst>
                <a:ext uri="{FF2B5EF4-FFF2-40B4-BE49-F238E27FC236}">
                  <a16:creationId xmlns:a16="http://schemas.microsoft.com/office/drawing/2014/main" id="{B45DDDBD-D93E-4413-B6C4-50961E61D82B}"/>
                </a:ext>
              </a:extLst>
            </p:cNvPr>
            <p:cNvSpPr/>
            <p:nvPr/>
          </p:nvSpPr>
          <p:spPr>
            <a:xfrm>
              <a:off x="457206" y="2612140"/>
              <a:ext cx="2319822" cy="944275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6" name="Google Shape;2095;p32">
              <a:extLst>
                <a:ext uri="{FF2B5EF4-FFF2-40B4-BE49-F238E27FC236}">
                  <a16:creationId xmlns:a16="http://schemas.microsoft.com/office/drawing/2014/main" id="{91F8BB30-A43C-4BAB-94AE-815D980B13B2}"/>
                </a:ext>
              </a:extLst>
            </p:cNvPr>
            <p:cNvSpPr/>
            <p:nvPr/>
          </p:nvSpPr>
          <p:spPr>
            <a:xfrm rot="-1013775">
              <a:off x="284225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7" name="Google Shape;2096;p32">
              <a:extLst>
                <a:ext uri="{FF2B5EF4-FFF2-40B4-BE49-F238E27FC236}">
                  <a16:creationId xmlns:a16="http://schemas.microsoft.com/office/drawing/2014/main" id="{C639F504-4117-429C-B031-26A81E62FE5A}"/>
                </a:ext>
              </a:extLst>
            </p:cNvPr>
            <p:cNvSpPr txBox="1"/>
            <p:nvPr/>
          </p:nvSpPr>
          <p:spPr>
            <a:xfrm>
              <a:off x="722309" y="2927101"/>
              <a:ext cx="1789615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nn-NO" sz="30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Cho biết mỗi bài nói đến địa danh nào</a:t>
              </a:r>
              <a:endParaRPr lang="nn-NO" sz="3000" b="1" dirty="0">
                <a:solidFill>
                  <a:srgbClr val="000000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</p:grpSp>
      <p:grpSp>
        <p:nvGrpSpPr>
          <p:cNvPr id="9" name="Google Shape;2112;p32">
            <a:extLst>
              <a:ext uri="{FF2B5EF4-FFF2-40B4-BE49-F238E27FC236}">
                <a16:creationId xmlns:a16="http://schemas.microsoft.com/office/drawing/2014/main" id="{E8C7AF6F-8A90-4CC2-97A2-7E06A2DF67D2}"/>
              </a:ext>
            </a:extLst>
          </p:cNvPr>
          <p:cNvGrpSpPr/>
          <p:nvPr/>
        </p:nvGrpSpPr>
        <p:grpSpPr>
          <a:xfrm>
            <a:off x="552224" y="165295"/>
            <a:ext cx="7133286" cy="2079956"/>
            <a:chOff x="565840" y="1254658"/>
            <a:chExt cx="3032976" cy="1008680"/>
          </a:xfrm>
        </p:grpSpPr>
        <p:sp>
          <p:nvSpPr>
            <p:cNvPr id="10" name="Google Shape;2113;p32">
              <a:extLst>
                <a:ext uri="{FF2B5EF4-FFF2-40B4-BE49-F238E27FC236}">
                  <a16:creationId xmlns:a16="http://schemas.microsoft.com/office/drawing/2014/main" id="{4DA44F55-C0C2-4176-8F93-72DF7862E00C}"/>
                </a:ext>
              </a:extLst>
            </p:cNvPr>
            <p:cNvSpPr/>
            <p:nvPr/>
          </p:nvSpPr>
          <p:spPr>
            <a:xfrm>
              <a:off x="565840" y="1254658"/>
              <a:ext cx="2102556" cy="1008680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11" name="Google Shape;2114;p32">
              <a:extLst>
                <a:ext uri="{FF2B5EF4-FFF2-40B4-BE49-F238E27FC236}">
                  <a16:creationId xmlns:a16="http://schemas.microsoft.com/office/drawing/2014/main" id="{C67AEABA-A48E-40B1-B02F-5707C2189C74}"/>
                </a:ext>
              </a:extLst>
            </p:cNvPr>
            <p:cNvSpPr/>
            <p:nvPr/>
          </p:nvSpPr>
          <p:spPr>
            <a:xfrm rot="-505651">
              <a:off x="2838794" y="1482109"/>
              <a:ext cx="760022" cy="364908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12" name="Google Shape;2115;p32">
              <a:extLst>
                <a:ext uri="{FF2B5EF4-FFF2-40B4-BE49-F238E27FC236}">
                  <a16:creationId xmlns:a16="http://schemas.microsoft.com/office/drawing/2014/main" id="{36A507A2-B911-43BF-98A6-12A51B6458E0}"/>
                </a:ext>
              </a:extLst>
            </p:cNvPr>
            <p:cNvSpPr txBox="1"/>
            <p:nvPr/>
          </p:nvSpPr>
          <p:spPr>
            <a:xfrm>
              <a:off x="940018" y="1664563"/>
              <a:ext cx="13542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30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Đọc</a:t>
              </a:r>
              <a:r>
                <a:rPr lang="en-GB" sz="30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3 </a:t>
              </a:r>
              <a:r>
                <a:rPr lang="en-GB" sz="30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bài</a:t>
              </a:r>
              <a:r>
                <a:rPr lang="en-GB" sz="30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ca </a:t>
              </a:r>
              <a:r>
                <a:rPr lang="en-GB" sz="30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dao</a:t>
              </a:r>
              <a:endParaRPr sz="3000" b="1" dirty="0">
                <a:solidFill>
                  <a:srgbClr val="000000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</p:grpSp>
      <p:grpSp>
        <p:nvGrpSpPr>
          <p:cNvPr id="14" name="Google Shape;2117;p32">
            <a:extLst>
              <a:ext uri="{FF2B5EF4-FFF2-40B4-BE49-F238E27FC236}">
                <a16:creationId xmlns:a16="http://schemas.microsoft.com/office/drawing/2014/main" id="{1A79B273-2FF8-4B4D-AA36-5EBE3134BC40}"/>
              </a:ext>
            </a:extLst>
          </p:cNvPr>
          <p:cNvGrpSpPr/>
          <p:nvPr/>
        </p:nvGrpSpPr>
        <p:grpSpPr>
          <a:xfrm>
            <a:off x="508005" y="4312696"/>
            <a:ext cx="7275027" cy="2392442"/>
            <a:chOff x="501425" y="3573901"/>
            <a:chExt cx="3093242" cy="1160221"/>
          </a:xfrm>
        </p:grpSpPr>
        <p:sp>
          <p:nvSpPr>
            <p:cNvPr id="15" name="Google Shape;2118;p32">
              <a:extLst>
                <a:ext uri="{FF2B5EF4-FFF2-40B4-BE49-F238E27FC236}">
                  <a16:creationId xmlns:a16="http://schemas.microsoft.com/office/drawing/2014/main" id="{4F95743D-46EB-4F91-A177-529796CEEBB3}"/>
                </a:ext>
              </a:extLst>
            </p:cNvPr>
            <p:cNvSpPr/>
            <p:nvPr/>
          </p:nvSpPr>
          <p:spPr>
            <a:xfrm>
              <a:off x="501425" y="3795850"/>
              <a:ext cx="2231367" cy="938272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16" name="Google Shape;2119;p32">
              <a:extLst>
                <a:ext uri="{FF2B5EF4-FFF2-40B4-BE49-F238E27FC236}">
                  <a16:creationId xmlns:a16="http://schemas.microsoft.com/office/drawing/2014/main" id="{6FAEAB89-792C-44A8-9451-A421429DB624}"/>
                </a:ext>
              </a:extLst>
            </p:cNvPr>
            <p:cNvSpPr/>
            <p:nvPr/>
          </p:nvSpPr>
          <p:spPr>
            <a:xfrm rot="1514842">
              <a:off x="2948987" y="3573901"/>
              <a:ext cx="645680" cy="1010344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17" name="Google Shape;2120;p32">
              <a:extLst>
                <a:ext uri="{FF2B5EF4-FFF2-40B4-BE49-F238E27FC236}">
                  <a16:creationId xmlns:a16="http://schemas.microsoft.com/office/drawing/2014/main" id="{FC3C100D-7344-495C-93DB-B3C15EF6869F}"/>
                </a:ext>
              </a:extLst>
            </p:cNvPr>
            <p:cNvSpPr txBox="1"/>
            <p:nvPr/>
          </p:nvSpPr>
          <p:spPr>
            <a:xfrm>
              <a:off x="641820" y="4191372"/>
              <a:ext cx="1997162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nn-NO" sz="30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Cho biết bài nào viết theo thể lục bát, bài nào viết theo lục bát biến thể</a:t>
              </a:r>
              <a:endParaRPr lang="nn-NO" sz="3000" b="1" dirty="0">
                <a:solidFill>
                  <a:srgbClr val="000000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035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0"/>
          <p:cNvSpPr txBox="1">
            <a:spLocks noGrp="1"/>
          </p:cNvSpPr>
          <p:nvPr>
            <p:ph type="title"/>
          </p:nvPr>
        </p:nvSpPr>
        <p:spPr>
          <a:xfrm>
            <a:off x="8301391" y="977374"/>
            <a:ext cx="3585931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Cùng đọc văn bản nhé!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69B899-E9A6-4533-8AC0-13AA2DE60E61}"/>
              </a:ext>
            </a:extLst>
          </p:cNvPr>
          <p:cNvGrpSpPr/>
          <p:nvPr/>
        </p:nvGrpSpPr>
        <p:grpSpPr>
          <a:xfrm>
            <a:off x="184697" y="128310"/>
            <a:ext cx="6292912" cy="2067783"/>
            <a:chOff x="734108" y="1177566"/>
            <a:chExt cx="6292912" cy="2067783"/>
          </a:xfrm>
        </p:grpSpPr>
        <p:sp>
          <p:nvSpPr>
            <p:cNvPr id="641" name="Google Shape;641;p30"/>
            <p:cNvSpPr/>
            <p:nvPr/>
          </p:nvSpPr>
          <p:spPr>
            <a:xfrm>
              <a:off x="772211" y="1449912"/>
              <a:ext cx="6254809" cy="179543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dirty="0"/>
            </a:p>
          </p:txBody>
        </p:sp>
        <p:sp>
          <p:nvSpPr>
            <p:cNvPr id="642" name="Google Shape;642;p30"/>
            <p:cNvSpPr txBox="1"/>
            <p:nvPr/>
          </p:nvSpPr>
          <p:spPr>
            <a:xfrm>
              <a:off x="953290" y="2077607"/>
              <a:ext cx="595758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Gió đưa cành trúc la đà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 chuông Trấn Võ canh gà Thọ Xương.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Mịt m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ù</a:t>
              </a: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khói toả ngàn sương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 chày Yên Thái, mặt gương Tây Hồ.</a:t>
              </a:r>
              <a:endParaRPr sz="2200" dirty="0"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  <p:grpSp>
          <p:nvGrpSpPr>
            <p:cNvPr id="650" name="Google Shape;650;p30"/>
            <p:cNvGrpSpPr/>
            <p:nvPr/>
          </p:nvGrpSpPr>
          <p:grpSpPr>
            <a:xfrm>
              <a:off x="734108" y="1177566"/>
              <a:ext cx="6206579" cy="1979600"/>
              <a:chOff x="1083515" y="1974069"/>
              <a:chExt cx="3231815" cy="1518779"/>
            </a:xfrm>
          </p:grpSpPr>
          <p:sp>
            <p:nvSpPr>
              <p:cNvPr id="651" name="Google Shape;651;p30"/>
              <p:cNvSpPr/>
              <p:nvPr/>
            </p:nvSpPr>
            <p:spPr>
              <a:xfrm>
                <a:off x="1151689" y="2227400"/>
                <a:ext cx="3163641" cy="126544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grpSp>
            <p:nvGrpSpPr>
              <p:cNvPr id="652" name="Google Shape;652;p30"/>
              <p:cNvGrpSpPr/>
              <p:nvPr/>
            </p:nvGrpSpPr>
            <p:grpSpPr>
              <a:xfrm>
                <a:off x="1083515" y="1974069"/>
                <a:ext cx="475572" cy="595814"/>
                <a:chOff x="1419006" y="1757737"/>
                <a:chExt cx="411359" cy="515365"/>
              </a:xfrm>
            </p:grpSpPr>
            <p:sp>
              <p:nvSpPr>
                <p:cNvPr id="653" name="Google Shape;653;p30"/>
                <p:cNvSpPr/>
                <p:nvPr/>
              </p:nvSpPr>
              <p:spPr>
                <a:xfrm>
                  <a:off x="1419006" y="1757737"/>
                  <a:ext cx="411359" cy="515365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sp>
              <p:nvSpPr>
                <p:cNvPr id="654" name="Google Shape;654;p30"/>
                <p:cNvSpPr/>
                <p:nvPr/>
              </p:nvSpPr>
              <p:spPr>
                <a:xfrm>
                  <a:off x="1439090" y="1791450"/>
                  <a:ext cx="365963" cy="455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</p:grpSp>
        </p:grpSp>
        <p:sp>
          <p:nvSpPr>
            <p:cNvPr id="665" name="Google Shape;665;p30"/>
            <p:cNvSpPr txBox="1"/>
            <p:nvPr/>
          </p:nvSpPr>
          <p:spPr>
            <a:xfrm>
              <a:off x="804102" y="1357488"/>
              <a:ext cx="710314" cy="407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24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F7AE54-D564-49F8-9C78-A577BD9D718F}"/>
              </a:ext>
            </a:extLst>
          </p:cNvPr>
          <p:cNvGrpSpPr/>
          <p:nvPr/>
        </p:nvGrpSpPr>
        <p:grpSpPr>
          <a:xfrm>
            <a:off x="2894359" y="2213698"/>
            <a:ext cx="6298732" cy="2196712"/>
            <a:chOff x="2245031" y="3815618"/>
            <a:chExt cx="6298732" cy="21967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71715C-3AC6-43A0-B630-E9DAACF93C7C}"/>
                </a:ext>
              </a:extLst>
            </p:cNvPr>
            <p:cNvGrpSpPr/>
            <p:nvPr/>
          </p:nvGrpSpPr>
          <p:grpSpPr>
            <a:xfrm>
              <a:off x="2245031" y="3815618"/>
              <a:ext cx="6298732" cy="2196712"/>
              <a:chOff x="2271499" y="3789273"/>
              <a:chExt cx="6298732" cy="2196712"/>
            </a:xfrm>
          </p:grpSpPr>
          <p:sp>
            <p:nvSpPr>
              <p:cNvPr id="647" name="Google Shape;647;p30"/>
              <p:cNvSpPr/>
              <p:nvPr/>
            </p:nvSpPr>
            <p:spPr>
              <a:xfrm>
                <a:off x="2515112" y="4262477"/>
                <a:ext cx="5978907" cy="172350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sp>
            <p:nvSpPr>
              <p:cNvPr id="648" name="Google Shape;648;p30"/>
              <p:cNvSpPr txBox="1"/>
              <p:nvPr/>
            </p:nvSpPr>
            <p:spPr>
              <a:xfrm>
                <a:off x="2515112" y="4879867"/>
                <a:ext cx="6055119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Ðường lên xứ Lạng bao xa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?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Cách </a:t>
                </a:r>
                <a:r>
                  <a:rPr lang="en-US" sz="2200" i="0" dirty="0" err="1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một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200" i="0" dirty="0" err="1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trái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núi với ba quãng đồng.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Ai ơi đứng lại mà trông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: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Kìa núi thành Lạng kìa sông Tam Cờ.</a:t>
                </a:r>
                <a:endParaRPr sz="2200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grpSp>
            <p:nvGrpSpPr>
              <p:cNvPr id="655" name="Google Shape;655;p30"/>
              <p:cNvGrpSpPr/>
              <p:nvPr/>
            </p:nvGrpSpPr>
            <p:grpSpPr>
              <a:xfrm>
                <a:off x="2271499" y="3789273"/>
                <a:ext cx="6145801" cy="2140615"/>
                <a:chOff x="3488103" y="1849830"/>
                <a:chExt cx="3235286" cy="1605461"/>
              </a:xfrm>
            </p:grpSpPr>
            <p:sp>
              <p:nvSpPr>
                <p:cNvPr id="656" name="Google Shape;656;p30"/>
                <p:cNvSpPr/>
                <p:nvPr/>
              </p:nvSpPr>
              <p:spPr>
                <a:xfrm>
                  <a:off x="3656732" y="2255573"/>
                  <a:ext cx="3066657" cy="1199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89" h="61419" extrusionOk="0">
                      <a:moveTo>
                        <a:pt x="6060" y="1"/>
                      </a:moveTo>
                      <a:cubicBezTo>
                        <a:pt x="3572" y="1"/>
                        <a:pt x="1750" y="110"/>
                        <a:pt x="1357" y="461"/>
                      </a:cubicBezTo>
                      <a:cubicBezTo>
                        <a:pt x="281" y="1279"/>
                        <a:pt x="539" y="8813"/>
                        <a:pt x="453" y="16347"/>
                      </a:cubicBezTo>
                      <a:cubicBezTo>
                        <a:pt x="367" y="23880"/>
                        <a:pt x="367" y="41897"/>
                        <a:pt x="453" y="45406"/>
                      </a:cubicBezTo>
                      <a:cubicBezTo>
                        <a:pt x="539" y="49001"/>
                        <a:pt x="1" y="59118"/>
                        <a:pt x="819" y="60388"/>
                      </a:cubicBezTo>
                      <a:cubicBezTo>
                        <a:pt x="1516" y="61284"/>
                        <a:pt x="7543" y="61387"/>
                        <a:pt x="11368" y="61387"/>
                      </a:cubicBezTo>
                      <a:cubicBezTo>
                        <a:pt x="12501" y="61387"/>
                        <a:pt x="13441" y="61378"/>
                        <a:pt x="13992" y="61378"/>
                      </a:cubicBezTo>
                      <a:cubicBezTo>
                        <a:pt x="15172" y="61378"/>
                        <a:pt x="17864" y="61418"/>
                        <a:pt x="20632" y="61418"/>
                      </a:cubicBezTo>
                      <a:cubicBezTo>
                        <a:pt x="23572" y="61418"/>
                        <a:pt x="26598" y="61373"/>
                        <a:pt x="27984" y="61184"/>
                      </a:cubicBezTo>
                      <a:cubicBezTo>
                        <a:pt x="28436" y="61141"/>
                        <a:pt x="29222" y="61119"/>
                        <a:pt x="30220" y="61119"/>
                      </a:cubicBezTo>
                      <a:cubicBezTo>
                        <a:pt x="31218" y="61119"/>
                        <a:pt x="32429" y="61141"/>
                        <a:pt x="33731" y="61184"/>
                      </a:cubicBezTo>
                      <a:cubicBezTo>
                        <a:pt x="38661" y="61184"/>
                        <a:pt x="44860" y="61184"/>
                        <a:pt x="45312" y="60474"/>
                      </a:cubicBezTo>
                      <a:cubicBezTo>
                        <a:pt x="46022" y="59311"/>
                        <a:pt x="45936" y="48635"/>
                        <a:pt x="45936" y="42629"/>
                      </a:cubicBezTo>
                      <a:cubicBezTo>
                        <a:pt x="45850" y="34643"/>
                        <a:pt x="46194" y="23601"/>
                        <a:pt x="46281" y="18047"/>
                      </a:cubicBezTo>
                      <a:cubicBezTo>
                        <a:pt x="46388" y="12407"/>
                        <a:pt x="46108" y="1193"/>
                        <a:pt x="45570" y="461"/>
                      </a:cubicBezTo>
                      <a:cubicBezTo>
                        <a:pt x="45314" y="134"/>
                        <a:pt x="42472" y="17"/>
                        <a:pt x="38906" y="17"/>
                      </a:cubicBezTo>
                      <a:cubicBezTo>
                        <a:pt x="33785" y="17"/>
                        <a:pt x="27172" y="258"/>
                        <a:pt x="24583" y="461"/>
                      </a:cubicBezTo>
                      <a:cubicBezTo>
                        <a:pt x="24243" y="482"/>
                        <a:pt x="23817" y="492"/>
                        <a:pt x="23320" y="492"/>
                      </a:cubicBezTo>
                      <a:cubicBezTo>
                        <a:pt x="21333" y="492"/>
                        <a:pt x="18220" y="340"/>
                        <a:pt x="14983" y="203"/>
                      </a:cubicBezTo>
                      <a:cubicBezTo>
                        <a:pt x="11856" y="115"/>
                        <a:pt x="8609" y="1"/>
                        <a:pt x="6060" y="1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grpSp>
              <p:nvGrpSpPr>
                <p:cNvPr id="657" name="Google Shape;657;p30"/>
                <p:cNvGrpSpPr/>
                <p:nvPr/>
              </p:nvGrpSpPr>
              <p:grpSpPr>
                <a:xfrm>
                  <a:off x="3488103" y="1849830"/>
                  <a:ext cx="527868" cy="710308"/>
                  <a:chOff x="1307372" y="1650275"/>
                  <a:chExt cx="456594" cy="614400"/>
                </a:xfrm>
              </p:grpSpPr>
              <p:sp>
                <p:nvSpPr>
                  <p:cNvPr id="658" name="Google Shape;658;p30"/>
                  <p:cNvSpPr/>
                  <p:nvPr/>
                </p:nvSpPr>
                <p:spPr>
                  <a:xfrm>
                    <a:off x="1307372" y="1650275"/>
                    <a:ext cx="456594" cy="6144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 b="1" dirty="0"/>
                  </a:p>
                </p:txBody>
              </p:sp>
              <p:sp>
                <p:nvSpPr>
                  <p:cNvPr id="659" name="Google Shape;659;p30"/>
                  <p:cNvSpPr/>
                  <p:nvPr/>
                </p:nvSpPr>
                <p:spPr>
                  <a:xfrm>
                    <a:off x="1362149" y="1770034"/>
                    <a:ext cx="360231" cy="450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4" h="26964" extrusionOk="0">
                        <a:moveTo>
                          <a:pt x="12893" y="982"/>
                        </a:moveTo>
                        <a:lnTo>
                          <a:pt x="13613" y="1113"/>
                        </a:lnTo>
                        <a:lnTo>
                          <a:pt x="12827" y="1179"/>
                        </a:lnTo>
                        <a:lnTo>
                          <a:pt x="11977" y="1310"/>
                        </a:lnTo>
                        <a:lnTo>
                          <a:pt x="11191" y="1506"/>
                        </a:lnTo>
                        <a:lnTo>
                          <a:pt x="10471" y="1833"/>
                        </a:lnTo>
                        <a:lnTo>
                          <a:pt x="9686" y="2095"/>
                        </a:lnTo>
                        <a:lnTo>
                          <a:pt x="8966" y="2488"/>
                        </a:lnTo>
                        <a:lnTo>
                          <a:pt x="8312" y="2946"/>
                        </a:lnTo>
                        <a:lnTo>
                          <a:pt x="7592" y="3404"/>
                        </a:lnTo>
                        <a:lnTo>
                          <a:pt x="6937" y="3731"/>
                        </a:lnTo>
                        <a:lnTo>
                          <a:pt x="6937" y="3731"/>
                        </a:lnTo>
                        <a:lnTo>
                          <a:pt x="7526" y="3338"/>
                        </a:lnTo>
                        <a:lnTo>
                          <a:pt x="8050" y="2880"/>
                        </a:lnTo>
                        <a:lnTo>
                          <a:pt x="8639" y="2488"/>
                        </a:lnTo>
                        <a:lnTo>
                          <a:pt x="9293" y="2160"/>
                        </a:lnTo>
                        <a:lnTo>
                          <a:pt x="9948" y="1899"/>
                        </a:lnTo>
                        <a:lnTo>
                          <a:pt x="10602" y="1571"/>
                        </a:lnTo>
                        <a:lnTo>
                          <a:pt x="11257" y="1375"/>
                        </a:lnTo>
                        <a:lnTo>
                          <a:pt x="11977" y="1179"/>
                        </a:lnTo>
                        <a:lnTo>
                          <a:pt x="12042" y="1113"/>
                        </a:lnTo>
                        <a:lnTo>
                          <a:pt x="12107" y="982"/>
                        </a:lnTo>
                        <a:close/>
                        <a:moveTo>
                          <a:pt x="8966" y="3142"/>
                        </a:moveTo>
                        <a:lnTo>
                          <a:pt x="7985" y="3731"/>
                        </a:lnTo>
                        <a:lnTo>
                          <a:pt x="7068" y="4320"/>
                        </a:lnTo>
                        <a:lnTo>
                          <a:pt x="7068" y="4320"/>
                        </a:lnTo>
                        <a:lnTo>
                          <a:pt x="7854" y="3666"/>
                        </a:lnTo>
                        <a:lnTo>
                          <a:pt x="8966" y="3142"/>
                        </a:lnTo>
                        <a:close/>
                        <a:moveTo>
                          <a:pt x="5825" y="4909"/>
                        </a:moveTo>
                        <a:lnTo>
                          <a:pt x="4974" y="5825"/>
                        </a:lnTo>
                        <a:lnTo>
                          <a:pt x="5563" y="5171"/>
                        </a:lnTo>
                        <a:lnTo>
                          <a:pt x="5825" y="4909"/>
                        </a:lnTo>
                        <a:close/>
                        <a:moveTo>
                          <a:pt x="24542" y="5760"/>
                        </a:moveTo>
                        <a:lnTo>
                          <a:pt x="24708" y="5950"/>
                        </a:lnTo>
                        <a:lnTo>
                          <a:pt x="24708" y="5950"/>
                        </a:lnTo>
                        <a:lnTo>
                          <a:pt x="24542" y="5825"/>
                        </a:lnTo>
                        <a:lnTo>
                          <a:pt x="24542" y="5760"/>
                        </a:lnTo>
                        <a:close/>
                        <a:moveTo>
                          <a:pt x="23167" y="5891"/>
                        </a:moveTo>
                        <a:lnTo>
                          <a:pt x="23756" y="6414"/>
                        </a:lnTo>
                        <a:lnTo>
                          <a:pt x="23822" y="6872"/>
                        </a:lnTo>
                        <a:lnTo>
                          <a:pt x="23167" y="5891"/>
                        </a:lnTo>
                        <a:close/>
                        <a:moveTo>
                          <a:pt x="24824" y="6082"/>
                        </a:moveTo>
                        <a:lnTo>
                          <a:pt x="25000" y="6283"/>
                        </a:lnTo>
                        <a:lnTo>
                          <a:pt x="25458" y="6938"/>
                        </a:lnTo>
                        <a:lnTo>
                          <a:pt x="25785" y="7592"/>
                        </a:lnTo>
                        <a:lnTo>
                          <a:pt x="26112" y="8247"/>
                        </a:lnTo>
                        <a:lnTo>
                          <a:pt x="26178" y="8901"/>
                        </a:lnTo>
                        <a:lnTo>
                          <a:pt x="25654" y="7854"/>
                        </a:lnTo>
                        <a:lnTo>
                          <a:pt x="25065" y="6872"/>
                        </a:lnTo>
                        <a:lnTo>
                          <a:pt x="24803" y="6349"/>
                        </a:lnTo>
                        <a:lnTo>
                          <a:pt x="24869" y="6218"/>
                        </a:lnTo>
                        <a:lnTo>
                          <a:pt x="24824" y="6082"/>
                        </a:lnTo>
                        <a:close/>
                        <a:moveTo>
                          <a:pt x="4189" y="6349"/>
                        </a:moveTo>
                        <a:lnTo>
                          <a:pt x="3796" y="7069"/>
                        </a:lnTo>
                        <a:lnTo>
                          <a:pt x="3469" y="7789"/>
                        </a:lnTo>
                        <a:lnTo>
                          <a:pt x="2945" y="8574"/>
                        </a:lnTo>
                        <a:lnTo>
                          <a:pt x="2487" y="9425"/>
                        </a:lnTo>
                        <a:lnTo>
                          <a:pt x="2226" y="9883"/>
                        </a:lnTo>
                        <a:lnTo>
                          <a:pt x="2226" y="9817"/>
                        </a:lnTo>
                        <a:lnTo>
                          <a:pt x="2618" y="8836"/>
                        </a:lnTo>
                        <a:lnTo>
                          <a:pt x="3076" y="7919"/>
                        </a:lnTo>
                        <a:lnTo>
                          <a:pt x="3600" y="7134"/>
                        </a:lnTo>
                        <a:lnTo>
                          <a:pt x="4189" y="6349"/>
                        </a:lnTo>
                        <a:close/>
                        <a:moveTo>
                          <a:pt x="5956" y="3142"/>
                        </a:moveTo>
                        <a:lnTo>
                          <a:pt x="5105" y="3862"/>
                        </a:lnTo>
                        <a:lnTo>
                          <a:pt x="4254" y="4647"/>
                        </a:lnTo>
                        <a:lnTo>
                          <a:pt x="3534" y="5498"/>
                        </a:lnTo>
                        <a:lnTo>
                          <a:pt x="2880" y="6414"/>
                        </a:lnTo>
                        <a:lnTo>
                          <a:pt x="2160" y="7461"/>
                        </a:lnTo>
                        <a:lnTo>
                          <a:pt x="1571" y="8508"/>
                        </a:lnTo>
                        <a:lnTo>
                          <a:pt x="1113" y="9686"/>
                        </a:lnTo>
                        <a:lnTo>
                          <a:pt x="720" y="10864"/>
                        </a:lnTo>
                        <a:lnTo>
                          <a:pt x="917" y="10079"/>
                        </a:lnTo>
                        <a:lnTo>
                          <a:pt x="1113" y="9294"/>
                        </a:lnTo>
                        <a:lnTo>
                          <a:pt x="1375" y="8574"/>
                        </a:lnTo>
                        <a:lnTo>
                          <a:pt x="1702" y="7854"/>
                        </a:lnTo>
                        <a:lnTo>
                          <a:pt x="2356" y="6676"/>
                        </a:lnTo>
                        <a:lnTo>
                          <a:pt x="3142" y="5629"/>
                        </a:lnTo>
                        <a:lnTo>
                          <a:pt x="3993" y="4647"/>
                        </a:lnTo>
                        <a:lnTo>
                          <a:pt x="4974" y="3731"/>
                        </a:lnTo>
                        <a:lnTo>
                          <a:pt x="5956" y="3142"/>
                        </a:lnTo>
                        <a:close/>
                        <a:moveTo>
                          <a:pt x="26701" y="11584"/>
                        </a:moveTo>
                        <a:lnTo>
                          <a:pt x="26898" y="12500"/>
                        </a:lnTo>
                        <a:lnTo>
                          <a:pt x="26963" y="13482"/>
                        </a:lnTo>
                        <a:lnTo>
                          <a:pt x="26832" y="12631"/>
                        </a:lnTo>
                        <a:lnTo>
                          <a:pt x="26701" y="11846"/>
                        </a:lnTo>
                        <a:lnTo>
                          <a:pt x="26701" y="11584"/>
                        </a:lnTo>
                        <a:close/>
                        <a:moveTo>
                          <a:pt x="9424" y="1637"/>
                        </a:moveTo>
                        <a:lnTo>
                          <a:pt x="8246" y="2291"/>
                        </a:lnTo>
                        <a:lnTo>
                          <a:pt x="7134" y="3077"/>
                        </a:lnTo>
                        <a:lnTo>
                          <a:pt x="6152" y="3927"/>
                        </a:lnTo>
                        <a:lnTo>
                          <a:pt x="5301" y="4909"/>
                        </a:lnTo>
                        <a:lnTo>
                          <a:pt x="4385" y="5694"/>
                        </a:lnTo>
                        <a:lnTo>
                          <a:pt x="3600" y="6545"/>
                        </a:lnTo>
                        <a:lnTo>
                          <a:pt x="2880" y="7527"/>
                        </a:lnTo>
                        <a:lnTo>
                          <a:pt x="2553" y="8050"/>
                        </a:lnTo>
                        <a:lnTo>
                          <a:pt x="2291" y="8639"/>
                        </a:lnTo>
                        <a:lnTo>
                          <a:pt x="2029" y="9228"/>
                        </a:lnTo>
                        <a:lnTo>
                          <a:pt x="1833" y="9948"/>
                        </a:lnTo>
                        <a:lnTo>
                          <a:pt x="1637" y="10603"/>
                        </a:lnTo>
                        <a:lnTo>
                          <a:pt x="1506" y="11322"/>
                        </a:lnTo>
                        <a:lnTo>
                          <a:pt x="1048" y="12435"/>
                        </a:lnTo>
                        <a:lnTo>
                          <a:pt x="720" y="13548"/>
                        </a:lnTo>
                        <a:lnTo>
                          <a:pt x="851" y="12239"/>
                        </a:lnTo>
                        <a:lnTo>
                          <a:pt x="1113" y="10995"/>
                        </a:lnTo>
                        <a:lnTo>
                          <a:pt x="1506" y="9752"/>
                        </a:lnTo>
                        <a:lnTo>
                          <a:pt x="2029" y="8574"/>
                        </a:lnTo>
                        <a:lnTo>
                          <a:pt x="2618" y="7592"/>
                        </a:lnTo>
                        <a:lnTo>
                          <a:pt x="3207" y="6611"/>
                        </a:lnTo>
                        <a:lnTo>
                          <a:pt x="3927" y="5629"/>
                        </a:lnTo>
                        <a:lnTo>
                          <a:pt x="4778" y="4778"/>
                        </a:lnTo>
                        <a:lnTo>
                          <a:pt x="5629" y="3927"/>
                        </a:lnTo>
                        <a:lnTo>
                          <a:pt x="6545" y="3142"/>
                        </a:lnTo>
                        <a:lnTo>
                          <a:pt x="7592" y="2488"/>
                        </a:lnTo>
                        <a:lnTo>
                          <a:pt x="8639" y="1899"/>
                        </a:lnTo>
                        <a:lnTo>
                          <a:pt x="9424" y="1637"/>
                        </a:lnTo>
                        <a:close/>
                        <a:moveTo>
                          <a:pt x="24280" y="6938"/>
                        </a:moveTo>
                        <a:lnTo>
                          <a:pt x="24738" y="7789"/>
                        </a:lnTo>
                        <a:lnTo>
                          <a:pt x="25065" y="8639"/>
                        </a:lnTo>
                        <a:lnTo>
                          <a:pt x="25392" y="9490"/>
                        </a:lnTo>
                        <a:lnTo>
                          <a:pt x="25654" y="10406"/>
                        </a:lnTo>
                        <a:lnTo>
                          <a:pt x="25851" y="11322"/>
                        </a:lnTo>
                        <a:lnTo>
                          <a:pt x="25916" y="12304"/>
                        </a:lnTo>
                        <a:lnTo>
                          <a:pt x="25981" y="13220"/>
                        </a:lnTo>
                        <a:lnTo>
                          <a:pt x="25981" y="14137"/>
                        </a:lnTo>
                        <a:lnTo>
                          <a:pt x="25851" y="13220"/>
                        </a:lnTo>
                        <a:lnTo>
                          <a:pt x="25654" y="12304"/>
                        </a:lnTo>
                        <a:lnTo>
                          <a:pt x="25196" y="10537"/>
                        </a:lnTo>
                        <a:lnTo>
                          <a:pt x="24673" y="8705"/>
                        </a:lnTo>
                        <a:lnTo>
                          <a:pt x="24280" y="6938"/>
                        </a:lnTo>
                        <a:close/>
                        <a:moveTo>
                          <a:pt x="25523" y="6152"/>
                        </a:moveTo>
                        <a:lnTo>
                          <a:pt x="26178" y="7200"/>
                        </a:lnTo>
                        <a:lnTo>
                          <a:pt x="26767" y="8247"/>
                        </a:lnTo>
                        <a:lnTo>
                          <a:pt x="27225" y="9359"/>
                        </a:lnTo>
                        <a:lnTo>
                          <a:pt x="27552" y="10472"/>
                        </a:lnTo>
                        <a:lnTo>
                          <a:pt x="27748" y="11650"/>
                        </a:lnTo>
                        <a:lnTo>
                          <a:pt x="27879" y="12893"/>
                        </a:lnTo>
                        <a:lnTo>
                          <a:pt x="27879" y="14071"/>
                        </a:lnTo>
                        <a:lnTo>
                          <a:pt x="27748" y="15315"/>
                        </a:lnTo>
                        <a:lnTo>
                          <a:pt x="27683" y="15445"/>
                        </a:lnTo>
                        <a:lnTo>
                          <a:pt x="27748" y="14202"/>
                        </a:lnTo>
                        <a:lnTo>
                          <a:pt x="27618" y="13024"/>
                        </a:lnTo>
                        <a:lnTo>
                          <a:pt x="27683" y="12370"/>
                        </a:lnTo>
                        <a:lnTo>
                          <a:pt x="27618" y="11715"/>
                        </a:lnTo>
                        <a:lnTo>
                          <a:pt x="27552" y="11061"/>
                        </a:lnTo>
                        <a:lnTo>
                          <a:pt x="27487" y="10406"/>
                        </a:lnTo>
                        <a:lnTo>
                          <a:pt x="27290" y="9752"/>
                        </a:lnTo>
                        <a:lnTo>
                          <a:pt x="27094" y="9097"/>
                        </a:lnTo>
                        <a:lnTo>
                          <a:pt x="26832" y="8508"/>
                        </a:lnTo>
                        <a:lnTo>
                          <a:pt x="26505" y="7854"/>
                        </a:lnTo>
                        <a:lnTo>
                          <a:pt x="26440" y="7789"/>
                        </a:lnTo>
                        <a:lnTo>
                          <a:pt x="25981" y="6938"/>
                        </a:lnTo>
                        <a:lnTo>
                          <a:pt x="25523" y="6152"/>
                        </a:lnTo>
                        <a:close/>
                        <a:moveTo>
                          <a:pt x="27290" y="14791"/>
                        </a:moveTo>
                        <a:lnTo>
                          <a:pt x="27159" y="15904"/>
                        </a:lnTo>
                        <a:lnTo>
                          <a:pt x="26963" y="16951"/>
                        </a:lnTo>
                        <a:lnTo>
                          <a:pt x="26832" y="17474"/>
                        </a:lnTo>
                        <a:lnTo>
                          <a:pt x="26570" y="18063"/>
                        </a:lnTo>
                        <a:lnTo>
                          <a:pt x="26505" y="18194"/>
                        </a:lnTo>
                        <a:lnTo>
                          <a:pt x="26701" y="17540"/>
                        </a:lnTo>
                        <a:lnTo>
                          <a:pt x="26832" y="16885"/>
                        </a:lnTo>
                        <a:lnTo>
                          <a:pt x="26963" y="16231"/>
                        </a:lnTo>
                        <a:lnTo>
                          <a:pt x="26963" y="15576"/>
                        </a:lnTo>
                        <a:lnTo>
                          <a:pt x="27290" y="14791"/>
                        </a:lnTo>
                        <a:close/>
                        <a:moveTo>
                          <a:pt x="1375" y="12631"/>
                        </a:moveTo>
                        <a:lnTo>
                          <a:pt x="1375" y="13548"/>
                        </a:lnTo>
                        <a:lnTo>
                          <a:pt x="1375" y="14398"/>
                        </a:lnTo>
                        <a:lnTo>
                          <a:pt x="1375" y="15249"/>
                        </a:lnTo>
                        <a:lnTo>
                          <a:pt x="1375" y="16885"/>
                        </a:lnTo>
                        <a:lnTo>
                          <a:pt x="1506" y="18521"/>
                        </a:lnTo>
                        <a:lnTo>
                          <a:pt x="1244" y="17736"/>
                        </a:lnTo>
                        <a:lnTo>
                          <a:pt x="982" y="16885"/>
                        </a:lnTo>
                        <a:lnTo>
                          <a:pt x="851" y="16034"/>
                        </a:lnTo>
                        <a:lnTo>
                          <a:pt x="720" y="15249"/>
                        </a:lnTo>
                        <a:lnTo>
                          <a:pt x="982" y="13940"/>
                        </a:lnTo>
                        <a:lnTo>
                          <a:pt x="1375" y="12631"/>
                        </a:lnTo>
                        <a:close/>
                        <a:moveTo>
                          <a:pt x="786" y="18129"/>
                        </a:moveTo>
                        <a:lnTo>
                          <a:pt x="1113" y="18979"/>
                        </a:lnTo>
                        <a:lnTo>
                          <a:pt x="1440" y="19699"/>
                        </a:lnTo>
                        <a:lnTo>
                          <a:pt x="1898" y="20615"/>
                        </a:lnTo>
                        <a:lnTo>
                          <a:pt x="1506" y="20026"/>
                        </a:lnTo>
                        <a:lnTo>
                          <a:pt x="1178" y="19437"/>
                        </a:lnTo>
                        <a:lnTo>
                          <a:pt x="982" y="18783"/>
                        </a:lnTo>
                        <a:lnTo>
                          <a:pt x="786" y="18129"/>
                        </a:lnTo>
                        <a:close/>
                        <a:moveTo>
                          <a:pt x="26505" y="13744"/>
                        </a:moveTo>
                        <a:lnTo>
                          <a:pt x="26570" y="14660"/>
                        </a:lnTo>
                        <a:lnTo>
                          <a:pt x="26505" y="15511"/>
                        </a:lnTo>
                        <a:lnTo>
                          <a:pt x="26505" y="15642"/>
                        </a:lnTo>
                        <a:lnTo>
                          <a:pt x="26440" y="15707"/>
                        </a:lnTo>
                        <a:lnTo>
                          <a:pt x="26505" y="15838"/>
                        </a:lnTo>
                        <a:lnTo>
                          <a:pt x="26374" y="16689"/>
                        </a:lnTo>
                        <a:lnTo>
                          <a:pt x="26178" y="17605"/>
                        </a:lnTo>
                        <a:lnTo>
                          <a:pt x="25916" y="18456"/>
                        </a:lnTo>
                        <a:lnTo>
                          <a:pt x="25523" y="19307"/>
                        </a:lnTo>
                        <a:lnTo>
                          <a:pt x="25065" y="20223"/>
                        </a:lnTo>
                        <a:lnTo>
                          <a:pt x="24411" y="20877"/>
                        </a:lnTo>
                        <a:lnTo>
                          <a:pt x="23691" y="21597"/>
                        </a:lnTo>
                        <a:lnTo>
                          <a:pt x="23625" y="21597"/>
                        </a:lnTo>
                        <a:lnTo>
                          <a:pt x="24214" y="20812"/>
                        </a:lnTo>
                        <a:lnTo>
                          <a:pt x="24803" y="20026"/>
                        </a:lnTo>
                        <a:lnTo>
                          <a:pt x="25262" y="19110"/>
                        </a:lnTo>
                        <a:lnTo>
                          <a:pt x="25589" y="18194"/>
                        </a:lnTo>
                        <a:lnTo>
                          <a:pt x="25785" y="17605"/>
                        </a:lnTo>
                        <a:lnTo>
                          <a:pt x="26047" y="16754"/>
                        </a:lnTo>
                        <a:lnTo>
                          <a:pt x="26243" y="15838"/>
                        </a:lnTo>
                        <a:lnTo>
                          <a:pt x="26374" y="14922"/>
                        </a:lnTo>
                        <a:lnTo>
                          <a:pt x="26440" y="14071"/>
                        </a:lnTo>
                        <a:lnTo>
                          <a:pt x="26505" y="13744"/>
                        </a:lnTo>
                        <a:close/>
                        <a:moveTo>
                          <a:pt x="1833" y="17605"/>
                        </a:moveTo>
                        <a:lnTo>
                          <a:pt x="2160" y="18718"/>
                        </a:lnTo>
                        <a:lnTo>
                          <a:pt x="2684" y="19830"/>
                        </a:lnTo>
                        <a:lnTo>
                          <a:pt x="3207" y="20877"/>
                        </a:lnTo>
                        <a:lnTo>
                          <a:pt x="3927" y="21859"/>
                        </a:lnTo>
                        <a:lnTo>
                          <a:pt x="3927" y="21859"/>
                        </a:lnTo>
                        <a:lnTo>
                          <a:pt x="3731" y="21663"/>
                        </a:lnTo>
                        <a:lnTo>
                          <a:pt x="3273" y="21204"/>
                        </a:lnTo>
                        <a:lnTo>
                          <a:pt x="2880" y="20746"/>
                        </a:lnTo>
                        <a:lnTo>
                          <a:pt x="2487" y="20223"/>
                        </a:lnTo>
                        <a:lnTo>
                          <a:pt x="2160" y="19699"/>
                        </a:lnTo>
                        <a:lnTo>
                          <a:pt x="1964" y="18652"/>
                        </a:lnTo>
                        <a:lnTo>
                          <a:pt x="1833" y="17605"/>
                        </a:lnTo>
                        <a:close/>
                        <a:moveTo>
                          <a:pt x="2356" y="11846"/>
                        </a:moveTo>
                        <a:lnTo>
                          <a:pt x="2291" y="12631"/>
                        </a:lnTo>
                        <a:lnTo>
                          <a:pt x="2226" y="13482"/>
                        </a:lnTo>
                        <a:lnTo>
                          <a:pt x="2291" y="14267"/>
                        </a:lnTo>
                        <a:lnTo>
                          <a:pt x="2356" y="15118"/>
                        </a:lnTo>
                        <a:lnTo>
                          <a:pt x="2487" y="15969"/>
                        </a:lnTo>
                        <a:lnTo>
                          <a:pt x="2684" y="16754"/>
                        </a:lnTo>
                        <a:lnTo>
                          <a:pt x="2945" y="17605"/>
                        </a:lnTo>
                        <a:lnTo>
                          <a:pt x="3207" y="18390"/>
                        </a:lnTo>
                        <a:lnTo>
                          <a:pt x="3796" y="19634"/>
                        </a:lnTo>
                        <a:lnTo>
                          <a:pt x="4516" y="20877"/>
                        </a:lnTo>
                        <a:lnTo>
                          <a:pt x="5367" y="22055"/>
                        </a:lnTo>
                        <a:lnTo>
                          <a:pt x="5825" y="22579"/>
                        </a:lnTo>
                        <a:lnTo>
                          <a:pt x="6348" y="23102"/>
                        </a:lnTo>
                        <a:lnTo>
                          <a:pt x="5629" y="22579"/>
                        </a:lnTo>
                        <a:lnTo>
                          <a:pt x="4909" y="21924"/>
                        </a:lnTo>
                        <a:lnTo>
                          <a:pt x="4385" y="21401"/>
                        </a:lnTo>
                        <a:lnTo>
                          <a:pt x="3993" y="20877"/>
                        </a:lnTo>
                        <a:lnTo>
                          <a:pt x="3534" y="20288"/>
                        </a:lnTo>
                        <a:lnTo>
                          <a:pt x="3207" y="19699"/>
                        </a:lnTo>
                        <a:lnTo>
                          <a:pt x="2684" y="18521"/>
                        </a:lnTo>
                        <a:lnTo>
                          <a:pt x="2356" y="17343"/>
                        </a:lnTo>
                        <a:lnTo>
                          <a:pt x="2029" y="16100"/>
                        </a:lnTo>
                        <a:lnTo>
                          <a:pt x="1833" y="14856"/>
                        </a:lnTo>
                        <a:lnTo>
                          <a:pt x="1833" y="14529"/>
                        </a:lnTo>
                        <a:lnTo>
                          <a:pt x="2029" y="13155"/>
                        </a:lnTo>
                        <a:lnTo>
                          <a:pt x="2356" y="11846"/>
                        </a:lnTo>
                        <a:close/>
                        <a:moveTo>
                          <a:pt x="24738" y="18914"/>
                        </a:moveTo>
                        <a:lnTo>
                          <a:pt x="24673" y="19045"/>
                        </a:lnTo>
                        <a:lnTo>
                          <a:pt x="24673" y="19176"/>
                        </a:lnTo>
                        <a:lnTo>
                          <a:pt x="24673" y="19241"/>
                        </a:lnTo>
                        <a:lnTo>
                          <a:pt x="24411" y="19830"/>
                        </a:lnTo>
                        <a:lnTo>
                          <a:pt x="24084" y="20354"/>
                        </a:lnTo>
                        <a:lnTo>
                          <a:pt x="23298" y="21335"/>
                        </a:lnTo>
                        <a:lnTo>
                          <a:pt x="22448" y="22186"/>
                        </a:lnTo>
                        <a:lnTo>
                          <a:pt x="21466" y="22971"/>
                        </a:lnTo>
                        <a:lnTo>
                          <a:pt x="20877" y="23299"/>
                        </a:lnTo>
                        <a:lnTo>
                          <a:pt x="20877" y="23299"/>
                        </a:lnTo>
                        <a:lnTo>
                          <a:pt x="21400" y="22906"/>
                        </a:lnTo>
                        <a:lnTo>
                          <a:pt x="21924" y="22513"/>
                        </a:lnTo>
                        <a:lnTo>
                          <a:pt x="22382" y="22055"/>
                        </a:lnTo>
                        <a:lnTo>
                          <a:pt x="22906" y="21597"/>
                        </a:lnTo>
                        <a:lnTo>
                          <a:pt x="23429" y="20943"/>
                        </a:lnTo>
                        <a:lnTo>
                          <a:pt x="23887" y="20288"/>
                        </a:lnTo>
                        <a:lnTo>
                          <a:pt x="24345" y="19634"/>
                        </a:lnTo>
                        <a:lnTo>
                          <a:pt x="24738" y="18914"/>
                        </a:lnTo>
                        <a:close/>
                        <a:moveTo>
                          <a:pt x="26112" y="19699"/>
                        </a:moveTo>
                        <a:lnTo>
                          <a:pt x="25720" y="20419"/>
                        </a:lnTo>
                        <a:lnTo>
                          <a:pt x="25262" y="21008"/>
                        </a:lnTo>
                        <a:lnTo>
                          <a:pt x="24738" y="21663"/>
                        </a:lnTo>
                        <a:lnTo>
                          <a:pt x="24214" y="22186"/>
                        </a:lnTo>
                        <a:lnTo>
                          <a:pt x="23625" y="22775"/>
                        </a:lnTo>
                        <a:lnTo>
                          <a:pt x="23037" y="23299"/>
                        </a:lnTo>
                        <a:lnTo>
                          <a:pt x="22448" y="23757"/>
                        </a:lnTo>
                        <a:lnTo>
                          <a:pt x="21793" y="24215"/>
                        </a:lnTo>
                        <a:lnTo>
                          <a:pt x="21139" y="24607"/>
                        </a:lnTo>
                        <a:lnTo>
                          <a:pt x="20419" y="24935"/>
                        </a:lnTo>
                        <a:lnTo>
                          <a:pt x="19699" y="25327"/>
                        </a:lnTo>
                        <a:lnTo>
                          <a:pt x="18979" y="25589"/>
                        </a:lnTo>
                        <a:lnTo>
                          <a:pt x="18259" y="25851"/>
                        </a:lnTo>
                        <a:lnTo>
                          <a:pt x="17474" y="26047"/>
                        </a:lnTo>
                        <a:lnTo>
                          <a:pt x="16689" y="26244"/>
                        </a:lnTo>
                        <a:lnTo>
                          <a:pt x="15903" y="26374"/>
                        </a:lnTo>
                        <a:lnTo>
                          <a:pt x="15052" y="26505"/>
                        </a:lnTo>
                        <a:lnTo>
                          <a:pt x="14202" y="26571"/>
                        </a:lnTo>
                        <a:lnTo>
                          <a:pt x="13285" y="26571"/>
                        </a:lnTo>
                        <a:lnTo>
                          <a:pt x="12435" y="26505"/>
                        </a:lnTo>
                        <a:lnTo>
                          <a:pt x="11584" y="26374"/>
                        </a:lnTo>
                        <a:lnTo>
                          <a:pt x="10733" y="26244"/>
                        </a:lnTo>
                        <a:lnTo>
                          <a:pt x="9882" y="26047"/>
                        </a:lnTo>
                        <a:lnTo>
                          <a:pt x="9097" y="25785"/>
                        </a:lnTo>
                        <a:lnTo>
                          <a:pt x="8312" y="25524"/>
                        </a:lnTo>
                        <a:lnTo>
                          <a:pt x="7526" y="25196"/>
                        </a:lnTo>
                        <a:lnTo>
                          <a:pt x="6741" y="24804"/>
                        </a:lnTo>
                        <a:lnTo>
                          <a:pt x="6021" y="24346"/>
                        </a:lnTo>
                        <a:lnTo>
                          <a:pt x="5367" y="23822"/>
                        </a:lnTo>
                        <a:lnTo>
                          <a:pt x="4712" y="23299"/>
                        </a:lnTo>
                        <a:lnTo>
                          <a:pt x="4058" y="22710"/>
                        </a:lnTo>
                        <a:lnTo>
                          <a:pt x="3469" y="22055"/>
                        </a:lnTo>
                        <a:lnTo>
                          <a:pt x="4254" y="22710"/>
                        </a:lnTo>
                        <a:lnTo>
                          <a:pt x="5040" y="23299"/>
                        </a:lnTo>
                        <a:lnTo>
                          <a:pt x="5432" y="23757"/>
                        </a:lnTo>
                        <a:lnTo>
                          <a:pt x="5890" y="24084"/>
                        </a:lnTo>
                        <a:lnTo>
                          <a:pt x="6283" y="24411"/>
                        </a:lnTo>
                        <a:lnTo>
                          <a:pt x="6741" y="24738"/>
                        </a:lnTo>
                        <a:lnTo>
                          <a:pt x="7723" y="25262"/>
                        </a:lnTo>
                        <a:lnTo>
                          <a:pt x="8704" y="25589"/>
                        </a:lnTo>
                        <a:lnTo>
                          <a:pt x="9752" y="25851"/>
                        </a:lnTo>
                        <a:lnTo>
                          <a:pt x="10864" y="26047"/>
                        </a:lnTo>
                        <a:lnTo>
                          <a:pt x="11977" y="26113"/>
                        </a:lnTo>
                        <a:lnTo>
                          <a:pt x="13089" y="26047"/>
                        </a:lnTo>
                        <a:lnTo>
                          <a:pt x="14333" y="26047"/>
                        </a:lnTo>
                        <a:lnTo>
                          <a:pt x="15511" y="25851"/>
                        </a:lnTo>
                        <a:lnTo>
                          <a:pt x="16885" y="25720"/>
                        </a:lnTo>
                        <a:lnTo>
                          <a:pt x="18259" y="25458"/>
                        </a:lnTo>
                        <a:lnTo>
                          <a:pt x="19568" y="25000"/>
                        </a:lnTo>
                        <a:lnTo>
                          <a:pt x="20746" y="24542"/>
                        </a:lnTo>
                        <a:lnTo>
                          <a:pt x="21924" y="23888"/>
                        </a:lnTo>
                        <a:lnTo>
                          <a:pt x="23037" y="23168"/>
                        </a:lnTo>
                        <a:lnTo>
                          <a:pt x="23495" y="22710"/>
                        </a:lnTo>
                        <a:lnTo>
                          <a:pt x="24018" y="22317"/>
                        </a:lnTo>
                        <a:lnTo>
                          <a:pt x="24476" y="21793"/>
                        </a:lnTo>
                        <a:lnTo>
                          <a:pt x="24869" y="21335"/>
                        </a:lnTo>
                        <a:lnTo>
                          <a:pt x="25262" y="20746"/>
                        </a:lnTo>
                        <a:lnTo>
                          <a:pt x="25720" y="20223"/>
                        </a:lnTo>
                        <a:lnTo>
                          <a:pt x="26112" y="19699"/>
                        </a:lnTo>
                        <a:close/>
                        <a:moveTo>
                          <a:pt x="13285" y="1"/>
                        </a:moveTo>
                        <a:lnTo>
                          <a:pt x="12304" y="132"/>
                        </a:lnTo>
                        <a:lnTo>
                          <a:pt x="11322" y="328"/>
                        </a:lnTo>
                        <a:lnTo>
                          <a:pt x="10341" y="524"/>
                        </a:lnTo>
                        <a:lnTo>
                          <a:pt x="9424" y="852"/>
                        </a:lnTo>
                        <a:lnTo>
                          <a:pt x="8115" y="1310"/>
                        </a:lnTo>
                        <a:lnTo>
                          <a:pt x="6872" y="1899"/>
                        </a:lnTo>
                        <a:lnTo>
                          <a:pt x="5694" y="2684"/>
                        </a:lnTo>
                        <a:lnTo>
                          <a:pt x="4581" y="3535"/>
                        </a:lnTo>
                        <a:lnTo>
                          <a:pt x="3927" y="4058"/>
                        </a:lnTo>
                        <a:lnTo>
                          <a:pt x="3862" y="4189"/>
                        </a:lnTo>
                        <a:lnTo>
                          <a:pt x="2945" y="5171"/>
                        </a:lnTo>
                        <a:lnTo>
                          <a:pt x="2095" y="6283"/>
                        </a:lnTo>
                        <a:lnTo>
                          <a:pt x="1440" y="7396"/>
                        </a:lnTo>
                        <a:lnTo>
                          <a:pt x="917" y="8574"/>
                        </a:lnTo>
                        <a:lnTo>
                          <a:pt x="524" y="9817"/>
                        </a:lnTo>
                        <a:lnTo>
                          <a:pt x="197" y="10995"/>
                        </a:lnTo>
                        <a:lnTo>
                          <a:pt x="66" y="12304"/>
                        </a:lnTo>
                        <a:lnTo>
                          <a:pt x="0" y="13548"/>
                        </a:lnTo>
                        <a:lnTo>
                          <a:pt x="66" y="14856"/>
                        </a:lnTo>
                        <a:lnTo>
                          <a:pt x="262" y="16100"/>
                        </a:lnTo>
                        <a:lnTo>
                          <a:pt x="262" y="16885"/>
                        </a:lnTo>
                        <a:lnTo>
                          <a:pt x="262" y="17605"/>
                        </a:lnTo>
                        <a:lnTo>
                          <a:pt x="393" y="18325"/>
                        </a:lnTo>
                        <a:lnTo>
                          <a:pt x="589" y="19045"/>
                        </a:lnTo>
                        <a:lnTo>
                          <a:pt x="917" y="19699"/>
                        </a:lnTo>
                        <a:lnTo>
                          <a:pt x="1244" y="20419"/>
                        </a:lnTo>
                        <a:lnTo>
                          <a:pt x="1767" y="21008"/>
                        </a:lnTo>
                        <a:lnTo>
                          <a:pt x="2291" y="21663"/>
                        </a:lnTo>
                        <a:lnTo>
                          <a:pt x="2356" y="21663"/>
                        </a:lnTo>
                        <a:lnTo>
                          <a:pt x="2422" y="21728"/>
                        </a:lnTo>
                        <a:lnTo>
                          <a:pt x="2618" y="21663"/>
                        </a:lnTo>
                        <a:lnTo>
                          <a:pt x="3142" y="22382"/>
                        </a:lnTo>
                        <a:lnTo>
                          <a:pt x="3796" y="23037"/>
                        </a:lnTo>
                        <a:lnTo>
                          <a:pt x="4451" y="23691"/>
                        </a:lnTo>
                        <a:lnTo>
                          <a:pt x="5170" y="24215"/>
                        </a:lnTo>
                        <a:lnTo>
                          <a:pt x="5890" y="24738"/>
                        </a:lnTo>
                        <a:lnTo>
                          <a:pt x="6610" y="25196"/>
                        </a:lnTo>
                        <a:lnTo>
                          <a:pt x="7396" y="25589"/>
                        </a:lnTo>
                        <a:lnTo>
                          <a:pt x="8246" y="25982"/>
                        </a:lnTo>
                        <a:lnTo>
                          <a:pt x="9097" y="26244"/>
                        </a:lnTo>
                        <a:lnTo>
                          <a:pt x="9948" y="26505"/>
                        </a:lnTo>
                        <a:lnTo>
                          <a:pt x="10799" y="26702"/>
                        </a:lnTo>
                        <a:lnTo>
                          <a:pt x="11649" y="26833"/>
                        </a:lnTo>
                        <a:lnTo>
                          <a:pt x="12566" y="26898"/>
                        </a:lnTo>
                        <a:lnTo>
                          <a:pt x="13416" y="26963"/>
                        </a:lnTo>
                        <a:lnTo>
                          <a:pt x="14333" y="26963"/>
                        </a:lnTo>
                        <a:lnTo>
                          <a:pt x="15249" y="26898"/>
                        </a:lnTo>
                        <a:lnTo>
                          <a:pt x="16100" y="26767"/>
                        </a:lnTo>
                        <a:lnTo>
                          <a:pt x="17016" y="26636"/>
                        </a:lnTo>
                        <a:lnTo>
                          <a:pt x="17866" y="26374"/>
                        </a:lnTo>
                        <a:lnTo>
                          <a:pt x="18717" y="26113"/>
                        </a:lnTo>
                        <a:lnTo>
                          <a:pt x="19568" y="25785"/>
                        </a:lnTo>
                        <a:lnTo>
                          <a:pt x="20419" y="25458"/>
                        </a:lnTo>
                        <a:lnTo>
                          <a:pt x="21204" y="25066"/>
                        </a:lnTo>
                        <a:lnTo>
                          <a:pt x="21989" y="24607"/>
                        </a:lnTo>
                        <a:lnTo>
                          <a:pt x="22775" y="24084"/>
                        </a:lnTo>
                        <a:lnTo>
                          <a:pt x="23495" y="23495"/>
                        </a:lnTo>
                        <a:lnTo>
                          <a:pt x="24149" y="22906"/>
                        </a:lnTo>
                        <a:lnTo>
                          <a:pt x="24803" y="22252"/>
                        </a:lnTo>
                        <a:lnTo>
                          <a:pt x="25392" y="21597"/>
                        </a:lnTo>
                        <a:lnTo>
                          <a:pt x="25981" y="20877"/>
                        </a:lnTo>
                        <a:lnTo>
                          <a:pt x="26505" y="20092"/>
                        </a:lnTo>
                        <a:lnTo>
                          <a:pt x="26963" y="19241"/>
                        </a:lnTo>
                        <a:lnTo>
                          <a:pt x="27421" y="18259"/>
                        </a:lnTo>
                        <a:lnTo>
                          <a:pt x="27748" y="17212"/>
                        </a:lnTo>
                        <a:lnTo>
                          <a:pt x="28076" y="16165"/>
                        </a:lnTo>
                        <a:lnTo>
                          <a:pt x="28272" y="15118"/>
                        </a:lnTo>
                        <a:lnTo>
                          <a:pt x="28403" y="14398"/>
                        </a:lnTo>
                        <a:lnTo>
                          <a:pt x="28468" y="13678"/>
                        </a:lnTo>
                        <a:lnTo>
                          <a:pt x="28534" y="12893"/>
                        </a:lnTo>
                        <a:lnTo>
                          <a:pt x="28534" y="12173"/>
                        </a:lnTo>
                        <a:lnTo>
                          <a:pt x="28468" y="11453"/>
                        </a:lnTo>
                        <a:lnTo>
                          <a:pt x="28403" y="10733"/>
                        </a:lnTo>
                        <a:lnTo>
                          <a:pt x="28272" y="10014"/>
                        </a:lnTo>
                        <a:lnTo>
                          <a:pt x="28076" y="9294"/>
                        </a:lnTo>
                        <a:lnTo>
                          <a:pt x="27814" y="8574"/>
                        </a:lnTo>
                        <a:lnTo>
                          <a:pt x="27552" y="7919"/>
                        </a:lnTo>
                        <a:lnTo>
                          <a:pt x="27159" y="7265"/>
                        </a:lnTo>
                        <a:lnTo>
                          <a:pt x="26832" y="6676"/>
                        </a:lnTo>
                        <a:lnTo>
                          <a:pt x="26374" y="6087"/>
                        </a:lnTo>
                        <a:lnTo>
                          <a:pt x="25916" y="5498"/>
                        </a:lnTo>
                        <a:lnTo>
                          <a:pt x="25392" y="4974"/>
                        </a:lnTo>
                        <a:lnTo>
                          <a:pt x="24803" y="4516"/>
                        </a:lnTo>
                        <a:lnTo>
                          <a:pt x="26047" y="4974"/>
                        </a:lnTo>
                        <a:lnTo>
                          <a:pt x="26178" y="4974"/>
                        </a:lnTo>
                        <a:lnTo>
                          <a:pt x="26309" y="4909"/>
                        </a:lnTo>
                        <a:lnTo>
                          <a:pt x="26309" y="4778"/>
                        </a:lnTo>
                        <a:lnTo>
                          <a:pt x="26309" y="4647"/>
                        </a:lnTo>
                        <a:lnTo>
                          <a:pt x="27029" y="4713"/>
                        </a:lnTo>
                        <a:lnTo>
                          <a:pt x="27159" y="4713"/>
                        </a:lnTo>
                        <a:lnTo>
                          <a:pt x="27225" y="4582"/>
                        </a:lnTo>
                        <a:lnTo>
                          <a:pt x="27225" y="4385"/>
                        </a:lnTo>
                        <a:lnTo>
                          <a:pt x="27094" y="4320"/>
                        </a:lnTo>
                        <a:lnTo>
                          <a:pt x="25654" y="3927"/>
                        </a:lnTo>
                        <a:lnTo>
                          <a:pt x="26636" y="4058"/>
                        </a:lnTo>
                        <a:lnTo>
                          <a:pt x="26832" y="4058"/>
                        </a:lnTo>
                        <a:lnTo>
                          <a:pt x="26898" y="3927"/>
                        </a:lnTo>
                        <a:lnTo>
                          <a:pt x="26898" y="3731"/>
                        </a:lnTo>
                        <a:lnTo>
                          <a:pt x="26832" y="3666"/>
                        </a:lnTo>
                        <a:lnTo>
                          <a:pt x="26767" y="3666"/>
                        </a:lnTo>
                        <a:lnTo>
                          <a:pt x="25392" y="3207"/>
                        </a:lnTo>
                        <a:lnTo>
                          <a:pt x="23167" y="2488"/>
                        </a:lnTo>
                        <a:lnTo>
                          <a:pt x="20877" y="1833"/>
                        </a:lnTo>
                        <a:lnTo>
                          <a:pt x="20746" y="1833"/>
                        </a:lnTo>
                        <a:lnTo>
                          <a:pt x="20550" y="1768"/>
                        </a:lnTo>
                        <a:lnTo>
                          <a:pt x="20419" y="1768"/>
                        </a:lnTo>
                        <a:lnTo>
                          <a:pt x="20353" y="1833"/>
                        </a:lnTo>
                        <a:lnTo>
                          <a:pt x="20288" y="1899"/>
                        </a:lnTo>
                        <a:lnTo>
                          <a:pt x="20288" y="2030"/>
                        </a:lnTo>
                        <a:lnTo>
                          <a:pt x="20288" y="2095"/>
                        </a:lnTo>
                        <a:lnTo>
                          <a:pt x="20222" y="2160"/>
                        </a:lnTo>
                        <a:lnTo>
                          <a:pt x="20157" y="2226"/>
                        </a:lnTo>
                        <a:lnTo>
                          <a:pt x="20157" y="2357"/>
                        </a:lnTo>
                        <a:lnTo>
                          <a:pt x="20157" y="2422"/>
                        </a:lnTo>
                        <a:lnTo>
                          <a:pt x="20026" y="2488"/>
                        </a:lnTo>
                        <a:lnTo>
                          <a:pt x="19961" y="2618"/>
                        </a:lnTo>
                        <a:lnTo>
                          <a:pt x="19961" y="2749"/>
                        </a:lnTo>
                        <a:lnTo>
                          <a:pt x="20092" y="2880"/>
                        </a:lnTo>
                        <a:lnTo>
                          <a:pt x="20157" y="2880"/>
                        </a:lnTo>
                        <a:lnTo>
                          <a:pt x="20222" y="3469"/>
                        </a:lnTo>
                        <a:lnTo>
                          <a:pt x="20288" y="3993"/>
                        </a:lnTo>
                        <a:lnTo>
                          <a:pt x="20419" y="4844"/>
                        </a:lnTo>
                        <a:lnTo>
                          <a:pt x="20615" y="5694"/>
                        </a:lnTo>
                        <a:lnTo>
                          <a:pt x="21139" y="7330"/>
                        </a:lnTo>
                        <a:lnTo>
                          <a:pt x="21139" y="7396"/>
                        </a:lnTo>
                        <a:lnTo>
                          <a:pt x="21597" y="8967"/>
                        </a:lnTo>
                        <a:lnTo>
                          <a:pt x="21662" y="9097"/>
                        </a:lnTo>
                        <a:lnTo>
                          <a:pt x="21859" y="9097"/>
                        </a:lnTo>
                        <a:lnTo>
                          <a:pt x="21989" y="8967"/>
                        </a:lnTo>
                        <a:lnTo>
                          <a:pt x="21989" y="8836"/>
                        </a:lnTo>
                        <a:lnTo>
                          <a:pt x="21924" y="8508"/>
                        </a:lnTo>
                        <a:lnTo>
                          <a:pt x="21989" y="8443"/>
                        </a:lnTo>
                        <a:lnTo>
                          <a:pt x="22120" y="8378"/>
                        </a:lnTo>
                        <a:lnTo>
                          <a:pt x="22186" y="8247"/>
                        </a:lnTo>
                        <a:lnTo>
                          <a:pt x="22251" y="8181"/>
                        </a:lnTo>
                        <a:lnTo>
                          <a:pt x="22382" y="8181"/>
                        </a:lnTo>
                        <a:lnTo>
                          <a:pt x="22448" y="8116"/>
                        </a:lnTo>
                        <a:lnTo>
                          <a:pt x="22578" y="8050"/>
                        </a:lnTo>
                        <a:lnTo>
                          <a:pt x="22578" y="7919"/>
                        </a:lnTo>
                        <a:lnTo>
                          <a:pt x="22448" y="7396"/>
                        </a:lnTo>
                        <a:lnTo>
                          <a:pt x="22906" y="8050"/>
                        </a:lnTo>
                        <a:lnTo>
                          <a:pt x="23037" y="8116"/>
                        </a:lnTo>
                        <a:lnTo>
                          <a:pt x="23233" y="8116"/>
                        </a:lnTo>
                        <a:lnTo>
                          <a:pt x="23364" y="7985"/>
                        </a:lnTo>
                        <a:lnTo>
                          <a:pt x="23364" y="7919"/>
                        </a:lnTo>
                        <a:lnTo>
                          <a:pt x="23364" y="7854"/>
                        </a:lnTo>
                        <a:lnTo>
                          <a:pt x="22644" y="6152"/>
                        </a:lnTo>
                        <a:lnTo>
                          <a:pt x="22644" y="6152"/>
                        </a:lnTo>
                        <a:lnTo>
                          <a:pt x="23560" y="7330"/>
                        </a:lnTo>
                        <a:lnTo>
                          <a:pt x="23625" y="7461"/>
                        </a:lnTo>
                        <a:lnTo>
                          <a:pt x="23822" y="7461"/>
                        </a:lnTo>
                        <a:lnTo>
                          <a:pt x="23953" y="7396"/>
                        </a:lnTo>
                        <a:lnTo>
                          <a:pt x="24476" y="9490"/>
                        </a:lnTo>
                        <a:lnTo>
                          <a:pt x="25065" y="11519"/>
                        </a:lnTo>
                        <a:lnTo>
                          <a:pt x="25262" y="12566"/>
                        </a:lnTo>
                        <a:lnTo>
                          <a:pt x="25458" y="13613"/>
                        </a:lnTo>
                        <a:lnTo>
                          <a:pt x="25589" y="14660"/>
                        </a:lnTo>
                        <a:lnTo>
                          <a:pt x="25589" y="15707"/>
                        </a:lnTo>
                        <a:lnTo>
                          <a:pt x="25327" y="16689"/>
                        </a:lnTo>
                        <a:lnTo>
                          <a:pt x="24934" y="17605"/>
                        </a:lnTo>
                        <a:lnTo>
                          <a:pt x="24476" y="18521"/>
                        </a:lnTo>
                        <a:lnTo>
                          <a:pt x="24018" y="19372"/>
                        </a:lnTo>
                        <a:lnTo>
                          <a:pt x="23429" y="20223"/>
                        </a:lnTo>
                        <a:lnTo>
                          <a:pt x="22840" y="21008"/>
                        </a:lnTo>
                        <a:lnTo>
                          <a:pt x="22120" y="21728"/>
                        </a:lnTo>
                        <a:lnTo>
                          <a:pt x="21400" y="22382"/>
                        </a:lnTo>
                        <a:lnTo>
                          <a:pt x="20615" y="22971"/>
                        </a:lnTo>
                        <a:lnTo>
                          <a:pt x="19764" y="23430"/>
                        </a:lnTo>
                        <a:lnTo>
                          <a:pt x="18914" y="23822"/>
                        </a:lnTo>
                        <a:lnTo>
                          <a:pt x="17997" y="24149"/>
                        </a:lnTo>
                        <a:lnTo>
                          <a:pt x="17147" y="24411"/>
                        </a:lnTo>
                        <a:lnTo>
                          <a:pt x="16165" y="24673"/>
                        </a:lnTo>
                        <a:lnTo>
                          <a:pt x="14333" y="25000"/>
                        </a:lnTo>
                        <a:lnTo>
                          <a:pt x="12827" y="25196"/>
                        </a:lnTo>
                        <a:lnTo>
                          <a:pt x="11846" y="25131"/>
                        </a:lnTo>
                        <a:lnTo>
                          <a:pt x="10799" y="24935"/>
                        </a:lnTo>
                        <a:lnTo>
                          <a:pt x="9817" y="24738"/>
                        </a:lnTo>
                        <a:lnTo>
                          <a:pt x="8901" y="24477"/>
                        </a:lnTo>
                        <a:lnTo>
                          <a:pt x="8312" y="24084"/>
                        </a:lnTo>
                        <a:lnTo>
                          <a:pt x="7723" y="23691"/>
                        </a:lnTo>
                        <a:lnTo>
                          <a:pt x="7199" y="23233"/>
                        </a:lnTo>
                        <a:lnTo>
                          <a:pt x="6676" y="22775"/>
                        </a:lnTo>
                        <a:lnTo>
                          <a:pt x="6087" y="22121"/>
                        </a:lnTo>
                        <a:lnTo>
                          <a:pt x="5498" y="21466"/>
                        </a:lnTo>
                        <a:lnTo>
                          <a:pt x="4974" y="20812"/>
                        </a:lnTo>
                        <a:lnTo>
                          <a:pt x="4516" y="20092"/>
                        </a:lnTo>
                        <a:lnTo>
                          <a:pt x="4123" y="19307"/>
                        </a:lnTo>
                        <a:lnTo>
                          <a:pt x="3731" y="18521"/>
                        </a:lnTo>
                        <a:lnTo>
                          <a:pt x="3404" y="17736"/>
                        </a:lnTo>
                        <a:lnTo>
                          <a:pt x="3142" y="16951"/>
                        </a:lnTo>
                        <a:lnTo>
                          <a:pt x="2880" y="16100"/>
                        </a:lnTo>
                        <a:lnTo>
                          <a:pt x="2749" y="15249"/>
                        </a:lnTo>
                        <a:lnTo>
                          <a:pt x="2618" y="14398"/>
                        </a:lnTo>
                        <a:lnTo>
                          <a:pt x="2553" y="13548"/>
                        </a:lnTo>
                        <a:lnTo>
                          <a:pt x="2553" y="12631"/>
                        </a:lnTo>
                        <a:lnTo>
                          <a:pt x="2618" y="11781"/>
                        </a:lnTo>
                        <a:lnTo>
                          <a:pt x="2749" y="10930"/>
                        </a:lnTo>
                        <a:lnTo>
                          <a:pt x="2945" y="10079"/>
                        </a:lnTo>
                        <a:lnTo>
                          <a:pt x="3142" y="9359"/>
                        </a:lnTo>
                        <a:lnTo>
                          <a:pt x="3404" y="8639"/>
                        </a:lnTo>
                        <a:lnTo>
                          <a:pt x="3469" y="8574"/>
                        </a:lnTo>
                        <a:lnTo>
                          <a:pt x="3993" y="7789"/>
                        </a:lnTo>
                        <a:lnTo>
                          <a:pt x="4451" y="7200"/>
                        </a:lnTo>
                        <a:lnTo>
                          <a:pt x="4974" y="6611"/>
                        </a:lnTo>
                        <a:lnTo>
                          <a:pt x="5563" y="6087"/>
                        </a:lnTo>
                        <a:lnTo>
                          <a:pt x="6152" y="5563"/>
                        </a:lnTo>
                        <a:lnTo>
                          <a:pt x="7396" y="4647"/>
                        </a:lnTo>
                        <a:lnTo>
                          <a:pt x="8704" y="3796"/>
                        </a:lnTo>
                        <a:lnTo>
                          <a:pt x="10144" y="3011"/>
                        </a:lnTo>
                        <a:lnTo>
                          <a:pt x="11584" y="2422"/>
                        </a:lnTo>
                        <a:lnTo>
                          <a:pt x="13024" y="1899"/>
                        </a:lnTo>
                        <a:lnTo>
                          <a:pt x="14463" y="1441"/>
                        </a:lnTo>
                        <a:lnTo>
                          <a:pt x="14594" y="1375"/>
                        </a:lnTo>
                        <a:lnTo>
                          <a:pt x="14594" y="1310"/>
                        </a:lnTo>
                        <a:lnTo>
                          <a:pt x="14660" y="1310"/>
                        </a:lnTo>
                        <a:lnTo>
                          <a:pt x="14725" y="1179"/>
                        </a:lnTo>
                        <a:lnTo>
                          <a:pt x="14791" y="1113"/>
                        </a:lnTo>
                        <a:lnTo>
                          <a:pt x="14725" y="982"/>
                        </a:lnTo>
                        <a:lnTo>
                          <a:pt x="14660" y="917"/>
                        </a:lnTo>
                        <a:lnTo>
                          <a:pt x="13547" y="655"/>
                        </a:lnTo>
                        <a:lnTo>
                          <a:pt x="12500" y="590"/>
                        </a:lnTo>
                        <a:lnTo>
                          <a:pt x="13416" y="524"/>
                        </a:lnTo>
                        <a:lnTo>
                          <a:pt x="14333" y="524"/>
                        </a:lnTo>
                        <a:lnTo>
                          <a:pt x="14463" y="459"/>
                        </a:lnTo>
                        <a:lnTo>
                          <a:pt x="14463" y="393"/>
                        </a:lnTo>
                        <a:lnTo>
                          <a:pt x="14463" y="263"/>
                        </a:lnTo>
                        <a:lnTo>
                          <a:pt x="14333" y="197"/>
                        </a:lnTo>
                        <a:lnTo>
                          <a:pt x="13482" y="197"/>
                        </a:lnTo>
                        <a:lnTo>
                          <a:pt x="13416" y="66"/>
                        </a:lnTo>
                        <a:lnTo>
                          <a:pt x="13285" y="1"/>
                        </a:lnTo>
                        <a:close/>
                      </a:path>
                    </a:pathLst>
                  </a:custGeom>
                  <a:solidFill>
                    <a:srgbClr val="1D1D1B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 b="1" dirty="0"/>
                  </a:p>
                </p:txBody>
              </p:sp>
            </p:grpSp>
          </p:grpSp>
        </p:grpSp>
        <p:sp>
          <p:nvSpPr>
            <p:cNvPr id="666" name="Google Shape;666;p30"/>
            <p:cNvSpPr txBox="1"/>
            <p:nvPr/>
          </p:nvSpPr>
          <p:spPr>
            <a:xfrm>
              <a:off x="2381550" y="4070208"/>
              <a:ext cx="7368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24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4DA1E3-4BD6-428D-955C-96D4BF502E80}"/>
              </a:ext>
            </a:extLst>
          </p:cNvPr>
          <p:cNvGrpSpPr/>
          <p:nvPr/>
        </p:nvGrpSpPr>
        <p:grpSpPr>
          <a:xfrm>
            <a:off x="5773390" y="4500842"/>
            <a:ext cx="6195117" cy="2163751"/>
            <a:chOff x="7999067" y="2476045"/>
            <a:chExt cx="6195117" cy="2163751"/>
          </a:xfrm>
        </p:grpSpPr>
        <p:sp>
          <p:nvSpPr>
            <p:cNvPr id="644" name="Google Shape;644;p30"/>
            <p:cNvSpPr/>
            <p:nvPr/>
          </p:nvSpPr>
          <p:spPr>
            <a:xfrm>
              <a:off x="8269402" y="2946677"/>
              <a:ext cx="5924782" cy="1693119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dirty="0"/>
            </a:p>
          </p:txBody>
        </p:sp>
        <p:sp>
          <p:nvSpPr>
            <p:cNvPr id="645" name="Google Shape;645;p30"/>
            <p:cNvSpPr txBox="1"/>
            <p:nvPr/>
          </p:nvSpPr>
          <p:spPr>
            <a:xfrm>
              <a:off x="8368691" y="3562706"/>
              <a:ext cx="5642586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Đò từ Đông Ba, đò qua Đập Đá,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Đò về Vĩ Dạ, thẳng ngã ba Sình.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Lờ đờ bóng ngả trăng chênh,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 hò xa vọng, nặng tình nước non.</a:t>
              </a:r>
              <a:endParaRPr sz="2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  <p:grpSp>
          <p:nvGrpSpPr>
            <p:cNvPr id="660" name="Google Shape;660;p30"/>
            <p:cNvGrpSpPr/>
            <p:nvPr/>
          </p:nvGrpSpPr>
          <p:grpSpPr>
            <a:xfrm>
              <a:off x="7999067" y="2476045"/>
              <a:ext cx="6113932" cy="2108902"/>
              <a:chOff x="5944028" y="1849579"/>
              <a:chExt cx="3218511" cy="1581676"/>
            </a:xfrm>
          </p:grpSpPr>
          <p:sp>
            <p:nvSpPr>
              <p:cNvPr id="661" name="Google Shape;661;p30"/>
              <p:cNvSpPr/>
              <p:nvPr/>
            </p:nvSpPr>
            <p:spPr>
              <a:xfrm>
                <a:off x="6129076" y="2261882"/>
                <a:ext cx="3033463" cy="1169373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grpSp>
            <p:nvGrpSpPr>
              <p:cNvPr id="662" name="Google Shape;662;p30"/>
              <p:cNvGrpSpPr/>
              <p:nvPr/>
            </p:nvGrpSpPr>
            <p:grpSpPr>
              <a:xfrm>
                <a:off x="5944028" y="1849579"/>
                <a:ext cx="554632" cy="710308"/>
                <a:chOff x="1289575" y="1650058"/>
                <a:chExt cx="479744" cy="614400"/>
              </a:xfrm>
            </p:grpSpPr>
            <p:sp>
              <p:nvSpPr>
                <p:cNvPr id="663" name="Google Shape;663;p30"/>
                <p:cNvSpPr/>
                <p:nvPr/>
              </p:nvSpPr>
              <p:spPr>
                <a:xfrm>
                  <a:off x="1289575" y="1650058"/>
                  <a:ext cx="479744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sp>
              <p:nvSpPr>
                <p:cNvPr id="664" name="Google Shape;664;p30"/>
                <p:cNvSpPr/>
                <p:nvPr/>
              </p:nvSpPr>
              <p:spPr>
                <a:xfrm>
                  <a:off x="1321255" y="1726652"/>
                  <a:ext cx="421622" cy="49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</p:grpSp>
        </p:grpSp>
        <p:sp>
          <p:nvSpPr>
            <p:cNvPr id="667" name="Google Shape;667;p30"/>
            <p:cNvSpPr txBox="1"/>
            <p:nvPr/>
          </p:nvSpPr>
          <p:spPr>
            <a:xfrm>
              <a:off x="8128271" y="2681624"/>
              <a:ext cx="7368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2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pic>
        <p:nvPicPr>
          <p:cNvPr id="32" name="图片 8" descr="6fc417983c9675ce1b60e983870aeb8a">
            <a:extLst>
              <a:ext uri="{FF2B5EF4-FFF2-40B4-BE49-F238E27FC236}">
                <a16:creationId xmlns:a16="http://schemas.microsoft.com/office/drawing/2014/main" id="{F642E4D9-6C9E-4344-B867-06D6D0A22F7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1625" y="4633306"/>
            <a:ext cx="2473032" cy="18865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569B899-E9A6-4533-8AC0-13AA2DE60E61}"/>
              </a:ext>
            </a:extLst>
          </p:cNvPr>
          <p:cNvGrpSpPr/>
          <p:nvPr/>
        </p:nvGrpSpPr>
        <p:grpSpPr>
          <a:xfrm>
            <a:off x="184697" y="128310"/>
            <a:ext cx="6292912" cy="2067783"/>
            <a:chOff x="734108" y="1177566"/>
            <a:chExt cx="6292912" cy="2067783"/>
          </a:xfrm>
        </p:grpSpPr>
        <p:sp>
          <p:nvSpPr>
            <p:cNvPr id="641" name="Google Shape;641;p30"/>
            <p:cNvSpPr/>
            <p:nvPr/>
          </p:nvSpPr>
          <p:spPr>
            <a:xfrm>
              <a:off x="772211" y="1449912"/>
              <a:ext cx="6254809" cy="179543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dirty="0"/>
            </a:p>
          </p:txBody>
        </p:sp>
        <p:sp>
          <p:nvSpPr>
            <p:cNvPr id="642" name="Google Shape;642;p30"/>
            <p:cNvSpPr txBox="1"/>
            <p:nvPr/>
          </p:nvSpPr>
          <p:spPr>
            <a:xfrm>
              <a:off x="953290" y="2077607"/>
              <a:ext cx="595758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Gió đưa cành trúc la đà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 chuông Trấn Võ canh gà Thọ Xương.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Mịt m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ù</a:t>
              </a: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khói toả ngàn sương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 chày Yên Thái, mặt gương Tây Hồ.</a:t>
              </a:r>
              <a:endParaRPr sz="2200" dirty="0"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  <p:grpSp>
          <p:nvGrpSpPr>
            <p:cNvPr id="650" name="Google Shape;650;p30"/>
            <p:cNvGrpSpPr/>
            <p:nvPr/>
          </p:nvGrpSpPr>
          <p:grpSpPr>
            <a:xfrm>
              <a:off x="734108" y="1177566"/>
              <a:ext cx="6206579" cy="1979600"/>
              <a:chOff x="1083515" y="1974069"/>
              <a:chExt cx="3231815" cy="1518779"/>
            </a:xfrm>
          </p:grpSpPr>
          <p:sp>
            <p:nvSpPr>
              <p:cNvPr id="651" name="Google Shape;651;p30"/>
              <p:cNvSpPr/>
              <p:nvPr/>
            </p:nvSpPr>
            <p:spPr>
              <a:xfrm>
                <a:off x="1151689" y="2227400"/>
                <a:ext cx="3163641" cy="126544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grpSp>
            <p:nvGrpSpPr>
              <p:cNvPr id="652" name="Google Shape;652;p30"/>
              <p:cNvGrpSpPr/>
              <p:nvPr/>
            </p:nvGrpSpPr>
            <p:grpSpPr>
              <a:xfrm>
                <a:off x="1083515" y="1974069"/>
                <a:ext cx="475572" cy="595814"/>
                <a:chOff x="1419006" y="1757737"/>
                <a:chExt cx="411359" cy="515365"/>
              </a:xfrm>
            </p:grpSpPr>
            <p:sp>
              <p:nvSpPr>
                <p:cNvPr id="653" name="Google Shape;653;p30"/>
                <p:cNvSpPr/>
                <p:nvPr/>
              </p:nvSpPr>
              <p:spPr>
                <a:xfrm>
                  <a:off x="1419006" y="1757737"/>
                  <a:ext cx="411359" cy="515365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sp>
              <p:nvSpPr>
                <p:cNvPr id="654" name="Google Shape;654;p30"/>
                <p:cNvSpPr/>
                <p:nvPr/>
              </p:nvSpPr>
              <p:spPr>
                <a:xfrm>
                  <a:off x="1439090" y="1791450"/>
                  <a:ext cx="365963" cy="455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</p:grpSp>
        </p:grpSp>
        <p:sp>
          <p:nvSpPr>
            <p:cNvPr id="665" name="Google Shape;665;p30"/>
            <p:cNvSpPr txBox="1"/>
            <p:nvPr/>
          </p:nvSpPr>
          <p:spPr>
            <a:xfrm>
              <a:off x="804102" y="1357488"/>
              <a:ext cx="710314" cy="407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24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F7AE54-D564-49F8-9C78-A577BD9D718F}"/>
              </a:ext>
            </a:extLst>
          </p:cNvPr>
          <p:cNvGrpSpPr/>
          <p:nvPr/>
        </p:nvGrpSpPr>
        <p:grpSpPr>
          <a:xfrm>
            <a:off x="5447059" y="2245877"/>
            <a:ext cx="6298732" cy="2196712"/>
            <a:chOff x="2245031" y="3815618"/>
            <a:chExt cx="6298732" cy="21967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71715C-3AC6-43A0-B630-E9DAACF93C7C}"/>
                </a:ext>
              </a:extLst>
            </p:cNvPr>
            <p:cNvGrpSpPr/>
            <p:nvPr/>
          </p:nvGrpSpPr>
          <p:grpSpPr>
            <a:xfrm>
              <a:off x="2245031" y="3815618"/>
              <a:ext cx="6298732" cy="2196712"/>
              <a:chOff x="2271499" y="3789273"/>
              <a:chExt cx="6298732" cy="2196712"/>
            </a:xfrm>
          </p:grpSpPr>
          <p:sp>
            <p:nvSpPr>
              <p:cNvPr id="647" name="Google Shape;647;p30"/>
              <p:cNvSpPr/>
              <p:nvPr/>
            </p:nvSpPr>
            <p:spPr>
              <a:xfrm>
                <a:off x="2515112" y="4262477"/>
                <a:ext cx="5978907" cy="172350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sp>
            <p:nvSpPr>
              <p:cNvPr id="648" name="Google Shape;648;p30"/>
              <p:cNvSpPr txBox="1"/>
              <p:nvPr/>
            </p:nvSpPr>
            <p:spPr>
              <a:xfrm>
                <a:off x="2515112" y="4879867"/>
                <a:ext cx="6055119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Ðường lên xứ Lạng bao xa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?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Cách </a:t>
                </a:r>
                <a:r>
                  <a:rPr lang="en-US" sz="2200" dirty="0" err="1">
                    <a:solidFill>
                      <a:srgbClr val="00264D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một</a:t>
                </a:r>
                <a:r>
                  <a:rPr lang="en-US" sz="2200" dirty="0">
                    <a:solidFill>
                      <a:srgbClr val="00264D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200" dirty="0" err="1">
                    <a:solidFill>
                      <a:srgbClr val="00264D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trái</a:t>
                </a: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núi với ba quãng đồng.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Ai ơi đứng lại mà trông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: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Kìa núi thành Lạng kìa sông Tam Cờ.</a:t>
                </a:r>
                <a:endParaRPr sz="2200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grpSp>
            <p:nvGrpSpPr>
              <p:cNvPr id="655" name="Google Shape;655;p30"/>
              <p:cNvGrpSpPr/>
              <p:nvPr/>
            </p:nvGrpSpPr>
            <p:grpSpPr>
              <a:xfrm>
                <a:off x="2271499" y="3789273"/>
                <a:ext cx="6145801" cy="2140615"/>
                <a:chOff x="3488103" y="1849830"/>
                <a:chExt cx="3235286" cy="1605461"/>
              </a:xfrm>
            </p:grpSpPr>
            <p:sp>
              <p:nvSpPr>
                <p:cNvPr id="656" name="Google Shape;656;p30"/>
                <p:cNvSpPr/>
                <p:nvPr/>
              </p:nvSpPr>
              <p:spPr>
                <a:xfrm>
                  <a:off x="3656732" y="2255573"/>
                  <a:ext cx="3066657" cy="1199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89" h="61419" extrusionOk="0">
                      <a:moveTo>
                        <a:pt x="6060" y="1"/>
                      </a:moveTo>
                      <a:cubicBezTo>
                        <a:pt x="3572" y="1"/>
                        <a:pt x="1750" y="110"/>
                        <a:pt x="1357" y="461"/>
                      </a:cubicBezTo>
                      <a:cubicBezTo>
                        <a:pt x="281" y="1279"/>
                        <a:pt x="539" y="8813"/>
                        <a:pt x="453" y="16347"/>
                      </a:cubicBezTo>
                      <a:cubicBezTo>
                        <a:pt x="367" y="23880"/>
                        <a:pt x="367" y="41897"/>
                        <a:pt x="453" y="45406"/>
                      </a:cubicBezTo>
                      <a:cubicBezTo>
                        <a:pt x="539" y="49001"/>
                        <a:pt x="1" y="59118"/>
                        <a:pt x="819" y="60388"/>
                      </a:cubicBezTo>
                      <a:cubicBezTo>
                        <a:pt x="1516" y="61284"/>
                        <a:pt x="7543" y="61387"/>
                        <a:pt x="11368" y="61387"/>
                      </a:cubicBezTo>
                      <a:cubicBezTo>
                        <a:pt x="12501" y="61387"/>
                        <a:pt x="13441" y="61378"/>
                        <a:pt x="13992" y="61378"/>
                      </a:cubicBezTo>
                      <a:cubicBezTo>
                        <a:pt x="15172" y="61378"/>
                        <a:pt x="17864" y="61418"/>
                        <a:pt x="20632" y="61418"/>
                      </a:cubicBezTo>
                      <a:cubicBezTo>
                        <a:pt x="23572" y="61418"/>
                        <a:pt x="26598" y="61373"/>
                        <a:pt x="27984" y="61184"/>
                      </a:cubicBezTo>
                      <a:cubicBezTo>
                        <a:pt x="28436" y="61141"/>
                        <a:pt x="29222" y="61119"/>
                        <a:pt x="30220" y="61119"/>
                      </a:cubicBezTo>
                      <a:cubicBezTo>
                        <a:pt x="31218" y="61119"/>
                        <a:pt x="32429" y="61141"/>
                        <a:pt x="33731" y="61184"/>
                      </a:cubicBezTo>
                      <a:cubicBezTo>
                        <a:pt x="38661" y="61184"/>
                        <a:pt x="44860" y="61184"/>
                        <a:pt x="45312" y="60474"/>
                      </a:cubicBezTo>
                      <a:cubicBezTo>
                        <a:pt x="46022" y="59311"/>
                        <a:pt x="45936" y="48635"/>
                        <a:pt x="45936" y="42629"/>
                      </a:cubicBezTo>
                      <a:cubicBezTo>
                        <a:pt x="45850" y="34643"/>
                        <a:pt x="46194" y="23601"/>
                        <a:pt x="46281" y="18047"/>
                      </a:cubicBezTo>
                      <a:cubicBezTo>
                        <a:pt x="46388" y="12407"/>
                        <a:pt x="46108" y="1193"/>
                        <a:pt x="45570" y="461"/>
                      </a:cubicBezTo>
                      <a:cubicBezTo>
                        <a:pt x="45314" y="134"/>
                        <a:pt x="42472" y="17"/>
                        <a:pt x="38906" y="17"/>
                      </a:cubicBezTo>
                      <a:cubicBezTo>
                        <a:pt x="33785" y="17"/>
                        <a:pt x="27172" y="258"/>
                        <a:pt x="24583" y="461"/>
                      </a:cubicBezTo>
                      <a:cubicBezTo>
                        <a:pt x="24243" y="482"/>
                        <a:pt x="23817" y="492"/>
                        <a:pt x="23320" y="492"/>
                      </a:cubicBezTo>
                      <a:cubicBezTo>
                        <a:pt x="21333" y="492"/>
                        <a:pt x="18220" y="340"/>
                        <a:pt x="14983" y="203"/>
                      </a:cubicBezTo>
                      <a:cubicBezTo>
                        <a:pt x="11856" y="115"/>
                        <a:pt x="8609" y="1"/>
                        <a:pt x="6060" y="1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grpSp>
              <p:nvGrpSpPr>
                <p:cNvPr id="657" name="Google Shape;657;p30"/>
                <p:cNvGrpSpPr/>
                <p:nvPr/>
              </p:nvGrpSpPr>
              <p:grpSpPr>
                <a:xfrm>
                  <a:off x="3488103" y="1849830"/>
                  <a:ext cx="527868" cy="710308"/>
                  <a:chOff x="1307372" y="1650275"/>
                  <a:chExt cx="456594" cy="614400"/>
                </a:xfrm>
              </p:grpSpPr>
              <p:sp>
                <p:nvSpPr>
                  <p:cNvPr id="658" name="Google Shape;658;p30"/>
                  <p:cNvSpPr/>
                  <p:nvPr/>
                </p:nvSpPr>
                <p:spPr>
                  <a:xfrm>
                    <a:off x="1307372" y="1650275"/>
                    <a:ext cx="456594" cy="6144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 b="1" dirty="0"/>
                  </a:p>
                </p:txBody>
              </p:sp>
              <p:sp>
                <p:nvSpPr>
                  <p:cNvPr id="659" name="Google Shape;659;p30"/>
                  <p:cNvSpPr/>
                  <p:nvPr/>
                </p:nvSpPr>
                <p:spPr>
                  <a:xfrm>
                    <a:off x="1362149" y="1770034"/>
                    <a:ext cx="360231" cy="450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4" h="26964" extrusionOk="0">
                        <a:moveTo>
                          <a:pt x="12893" y="982"/>
                        </a:moveTo>
                        <a:lnTo>
                          <a:pt x="13613" y="1113"/>
                        </a:lnTo>
                        <a:lnTo>
                          <a:pt x="12827" y="1179"/>
                        </a:lnTo>
                        <a:lnTo>
                          <a:pt x="11977" y="1310"/>
                        </a:lnTo>
                        <a:lnTo>
                          <a:pt x="11191" y="1506"/>
                        </a:lnTo>
                        <a:lnTo>
                          <a:pt x="10471" y="1833"/>
                        </a:lnTo>
                        <a:lnTo>
                          <a:pt x="9686" y="2095"/>
                        </a:lnTo>
                        <a:lnTo>
                          <a:pt x="8966" y="2488"/>
                        </a:lnTo>
                        <a:lnTo>
                          <a:pt x="8312" y="2946"/>
                        </a:lnTo>
                        <a:lnTo>
                          <a:pt x="7592" y="3404"/>
                        </a:lnTo>
                        <a:lnTo>
                          <a:pt x="6937" y="3731"/>
                        </a:lnTo>
                        <a:lnTo>
                          <a:pt x="6937" y="3731"/>
                        </a:lnTo>
                        <a:lnTo>
                          <a:pt x="7526" y="3338"/>
                        </a:lnTo>
                        <a:lnTo>
                          <a:pt x="8050" y="2880"/>
                        </a:lnTo>
                        <a:lnTo>
                          <a:pt x="8639" y="2488"/>
                        </a:lnTo>
                        <a:lnTo>
                          <a:pt x="9293" y="2160"/>
                        </a:lnTo>
                        <a:lnTo>
                          <a:pt x="9948" y="1899"/>
                        </a:lnTo>
                        <a:lnTo>
                          <a:pt x="10602" y="1571"/>
                        </a:lnTo>
                        <a:lnTo>
                          <a:pt x="11257" y="1375"/>
                        </a:lnTo>
                        <a:lnTo>
                          <a:pt x="11977" y="1179"/>
                        </a:lnTo>
                        <a:lnTo>
                          <a:pt x="12042" y="1113"/>
                        </a:lnTo>
                        <a:lnTo>
                          <a:pt x="12107" y="982"/>
                        </a:lnTo>
                        <a:close/>
                        <a:moveTo>
                          <a:pt x="8966" y="3142"/>
                        </a:moveTo>
                        <a:lnTo>
                          <a:pt x="7985" y="3731"/>
                        </a:lnTo>
                        <a:lnTo>
                          <a:pt x="7068" y="4320"/>
                        </a:lnTo>
                        <a:lnTo>
                          <a:pt x="7068" y="4320"/>
                        </a:lnTo>
                        <a:lnTo>
                          <a:pt x="7854" y="3666"/>
                        </a:lnTo>
                        <a:lnTo>
                          <a:pt x="8966" y="3142"/>
                        </a:lnTo>
                        <a:close/>
                        <a:moveTo>
                          <a:pt x="5825" y="4909"/>
                        </a:moveTo>
                        <a:lnTo>
                          <a:pt x="4974" y="5825"/>
                        </a:lnTo>
                        <a:lnTo>
                          <a:pt x="5563" y="5171"/>
                        </a:lnTo>
                        <a:lnTo>
                          <a:pt x="5825" y="4909"/>
                        </a:lnTo>
                        <a:close/>
                        <a:moveTo>
                          <a:pt x="24542" y="5760"/>
                        </a:moveTo>
                        <a:lnTo>
                          <a:pt x="24708" y="5950"/>
                        </a:lnTo>
                        <a:lnTo>
                          <a:pt x="24708" y="5950"/>
                        </a:lnTo>
                        <a:lnTo>
                          <a:pt x="24542" y="5825"/>
                        </a:lnTo>
                        <a:lnTo>
                          <a:pt x="24542" y="5760"/>
                        </a:lnTo>
                        <a:close/>
                        <a:moveTo>
                          <a:pt x="23167" y="5891"/>
                        </a:moveTo>
                        <a:lnTo>
                          <a:pt x="23756" y="6414"/>
                        </a:lnTo>
                        <a:lnTo>
                          <a:pt x="23822" y="6872"/>
                        </a:lnTo>
                        <a:lnTo>
                          <a:pt x="23167" y="5891"/>
                        </a:lnTo>
                        <a:close/>
                        <a:moveTo>
                          <a:pt x="24824" y="6082"/>
                        </a:moveTo>
                        <a:lnTo>
                          <a:pt x="25000" y="6283"/>
                        </a:lnTo>
                        <a:lnTo>
                          <a:pt x="25458" y="6938"/>
                        </a:lnTo>
                        <a:lnTo>
                          <a:pt x="25785" y="7592"/>
                        </a:lnTo>
                        <a:lnTo>
                          <a:pt x="26112" y="8247"/>
                        </a:lnTo>
                        <a:lnTo>
                          <a:pt x="26178" y="8901"/>
                        </a:lnTo>
                        <a:lnTo>
                          <a:pt x="25654" y="7854"/>
                        </a:lnTo>
                        <a:lnTo>
                          <a:pt x="25065" y="6872"/>
                        </a:lnTo>
                        <a:lnTo>
                          <a:pt x="24803" y="6349"/>
                        </a:lnTo>
                        <a:lnTo>
                          <a:pt x="24869" y="6218"/>
                        </a:lnTo>
                        <a:lnTo>
                          <a:pt x="24824" y="6082"/>
                        </a:lnTo>
                        <a:close/>
                        <a:moveTo>
                          <a:pt x="4189" y="6349"/>
                        </a:moveTo>
                        <a:lnTo>
                          <a:pt x="3796" y="7069"/>
                        </a:lnTo>
                        <a:lnTo>
                          <a:pt x="3469" y="7789"/>
                        </a:lnTo>
                        <a:lnTo>
                          <a:pt x="2945" y="8574"/>
                        </a:lnTo>
                        <a:lnTo>
                          <a:pt x="2487" y="9425"/>
                        </a:lnTo>
                        <a:lnTo>
                          <a:pt x="2226" y="9883"/>
                        </a:lnTo>
                        <a:lnTo>
                          <a:pt x="2226" y="9817"/>
                        </a:lnTo>
                        <a:lnTo>
                          <a:pt x="2618" y="8836"/>
                        </a:lnTo>
                        <a:lnTo>
                          <a:pt x="3076" y="7919"/>
                        </a:lnTo>
                        <a:lnTo>
                          <a:pt x="3600" y="7134"/>
                        </a:lnTo>
                        <a:lnTo>
                          <a:pt x="4189" y="6349"/>
                        </a:lnTo>
                        <a:close/>
                        <a:moveTo>
                          <a:pt x="5956" y="3142"/>
                        </a:moveTo>
                        <a:lnTo>
                          <a:pt x="5105" y="3862"/>
                        </a:lnTo>
                        <a:lnTo>
                          <a:pt x="4254" y="4647"/>
                        </a:lnTo>
                        <a:lnTo>
                          <a:pt x="3534" y="5498"/>
                        </a:lnTo>
                        <a:lnTo>
                          <a:pt x="2880" y="6414"/>
                        </a:lnTo>
                        <a:lnTo>
                          <a:pt x="2160" y="7461"/>
                        </a:lnTo>
                        <a:lnTo>
                          <a:pt x="1571" y="8508"/>
                        </a:lnTo>
                        <a:lnTo>
                          <a:pt x="1113" y="9686"/>
                        </a:lnTo>
                        <a:lnTo>
                          <a:pt x="720" y="10864"/>
                        </a:lnTo>
                        <a:lnTo>
                          <a:pt x="917" y="10079"/>
                        </a:lnTo>
                        <a:lnTo>
                          <a:pt x="1113" y="9294"/>
                        </a:lnTo>
                        <a:lnTo>
                          <a:pt x="1375" y="8574"/>
                        </a:lnTo>
                        <a:lnTo>
                          <a:pt x="1702" y="7854"/>
                        </a:lnTo>
                        <a:lnTo>
                          <a:pt x="2356" y="6676"/>
                        </a:lnTo>
                        <a:lnTo>
                          <a:pt x="3142" y="5629"/>
                        </a:lnTo>
                        <a:lnTo>
                          <a:pt x="3993" y="4647"/>
                        </a:lnTo>
                        <a:lnTo>
                          <a:pt x="4974" y="3731"/>
                        </a:lnTo>
                        <a:lnTo>
                          <a:pt x="5956" y="3142"/>
                        </a:lnTo>
                        <a:close/>
                        <a:moveTo>
                          <a:pt x="26701" y="11584"/>
                        </a:moveTo>
                        <a:lnTo>
                          <a:pt x="26898" y="12500"/>
                        </a:lnTo>
                        <a:lnTo>
                          <a:pt x="26963" y="13482"/>
                        </a:lnTo>
                        <a:lnTo>
                          <a:pt x="26832" y="12631"/>
                        </a:lnTo>
                        <a:lnTo>
                          <a:pt x="26701" y="11846"/>
                        </a:lnTo>
                        <a:lnTo>
                          <a:pt x="26701" y="11584"/>
                        </a:lnTo>
                        <a:close/>
                        <a:moveTo>
                          <a:pt x="9424" y="1637"/>
                        </a:moveTo>
                        <a:lnTo>
                          <a:pt x="8246" y="2291"/>
                        </a:lnTo>
                        <a:lnTo>
                          <a:pt x="7134" y="3077"/>
                        </a:lnTo>
                        <a:lnTo>
                          <a:pt x="6152" y="3927"/>
                        </a:lnTo>
                        <a:lnTo>
                          <a:pt x="5301" y="4909"/>
                        </a:lnTo>
                        <a:lnTo>
                          <a:pt x="4385" y="5694"/>
                        </a:lnTo>
                        <a:lnTo>
                          <a:pt x="3600" y="6545"/>
                        </a:lnTo>
                        <a:lnTo>
                          <a:pt x="2880" y="7527"/>
                        </a:lnTo>
                        <a:lnTo>
                          <a:pt x="2553" y="8050"/>
                        </a:lnTo>
                        <a:lnTo>
                          <a:pt x="2291" y="8639"/>
                        </a:lnTo>
                        <a:lnTo>
                          <a:pt x="2029" y="9228"/>
                        </a:lnTo>
                        <a:lnTo>
                          <a:pt x="1833" y="9948"/>
                        </a:lnTo>
                        <a:lnTo>
                          <a:pt x="1637" y="10603"/>
                        </a:lnTo>
                        <a:lnTo>
                          <a:pt x="1506" y="11322"/>
                        </a:lnTo>
                        <a:lnTo>
                          <a:pt x="1048" y="12435"/>
                        </a:lnTo>
                        <a:lnTo>
                          <a:pt x="720" y="13548"/>
                        </a:lnTo>
                        <a:lnTo>
                          <a:pt x="851" y="12239"/>
                        </a:lnTo>
                        <a:lnTo>
                          <a:pt x="1113" y="10995"/>
                        </a:lnTo>
                        <a:lnTo>
                          <a:pt x="1506" y="9752"/>
                        </a:lnTo>
                        <a:lnTo>
                          <a:pt x="2029" y="8574"/>
                        </a:lnTo>
                        <a:lnTo>
                          <a:pt x="2618" y="7592"/>
                        </a:lnTo>
                        <a:lnTo>
                          <a:pt x="3207" y="6611"/>
                        </a:lnTo>
                        <a:lnTo>
                          <a:pt x="3927" y="5629"/>
                        </a:lnTo>
                        <a:lnTo>
                          <a:pt x="4778" y="4778"/>
                        </a:lnTo>
                        <a:lnTo>
                          <a:pt x="5629" y="3927"/>
                        </a:lnTo>
                        <a:lnTo>
                          <a:pt x="6545" y="3142"/>
                        </a:lnTo>
                        <a:lnTo>
                          <a:pt x="7592" y="2488"/>
                        </a:lnTo>
                        <a:lnTo>
                          <a:pt x="8639" y="1899"/>
                        </a:lnTo>
                        <a:lnTo>
                          <a:pt x="9424" y="1637"/>
                        </a:lnTo>
                        <a:close/>
                        <a:moveTo>
                          <a:pt x="24280" y="6938"/>
                        </a:moveTo>
                        <a:lnTo>
                          <a:pt x="24738" y="7789"/>
                        </a:lnTo>
                        <a:lnTo>
                          <a:pt x="25065" y="8639"/>
                        </a:lnTo>
                        <a:lnTo>
                          <a:pt x="25392" y="9490"/>
                        </a:lnTo>
                        <a:lnTo>
                          <a:pt x="25654" y="10406"/>
                        </a:lnTo>
                        <a:lnTo>
                          <a:pt x="25851" y="11322"/>
                        </a:lnTo>
                        <a:lnTo>
                          <a:pt x="25916" y="12304"/>
                        </a:lnTo>
                        <a:lnTo>
                          <a:pt x="25981" y="13220"/>
                        </a:lnTo>
                        <a:lnTo>
                          <a:pt x="25981" y="14137"/>
                        </a:lnTo>
                        <a:lnTo>
                          <a:pt x="25851" y="13220"/>
                        </a:lnTo>
                        <a:lnTo>
                          <a:pt x="25654" y="12304"/>
                        </a:lnTo>
                        <a:lnTo>
                          <a:pt x="25196" y="10537"/>
                        </a:lnTo>
                        <a:lnTo>
                          <a:pt x="24673" y="8705"/>
                        </a:lnTo>
                        <a:lnTo>
                          <a:pt x="24280" y="6938"/>
                        </a:lnTo>
                        <a:close/>
                        <a:moveTo>
                          <a:pt x="25523" y="6152"/>
                        </a:moveTo>
                        <a:lnTo>
                          <a:pt x="26178" y="7200"/>
                        </a:lnTo>
                        <a:lnTo>
                          <a:pt x="26767" y="8247"/>
                        </a:lnTo>
                        <a:lnTo>
                          <a:pt x="27225" y="9359"/>
                        </a:lnTo>
                        <a:lnTo>
                          <a:pt x="27552" y="10472"/>
                        </a:lnTo>
                        <a:lnTo>
                          <a:pt x="27748" y="11650"/>
                        </a:lnTo>
                        <a:lnTo>
                          <a:pt x="27879" y="12893"/>
                        </a:lnTo>
                        <a:lnTo>
                          <a:pt x="27879" y="14071"/>
                        </a:lnTo>
                        <a:lnTo>
                          <a:pt x="27748" y="15315"/>
                        </a:lnTo>
                        <a:lnTo>
                          <a:pt x="27683" y="15445"/>
                        </a:lnTo>
                        <a:lnTo>
                          <a:pt x="27748" y="14202"/>
                        </a:lnTo>
                        <a:lnTo>
                          <a:pt x="27618" y="13024"/>
                        </a:lnTo>
                        <a:lnTo>
                          <a:pt x="27683" y="12370"/>
                        </a:lnTo>
                        <a:lnTo>
                          <a:pt x="27618" y="11715"/>
                        </a:lnTo>
                        <a:lnTo>
                          <a:pt x="27552" y="11061"/>
                        </a:lnTo>
                        <a:lnTo>
                          <a:pt x="27487" y="10406"/>
                        </a:lnTo>
                        <a:lnTo>
                          <a:pt x="27290" y="9752"/>
                        </a:lnTo>
                        <a:lnTo>
                          <a:pt x="27094" y="9097"/>
                        </a:lnTo>
                        <a:lnTo>
                          <a:pt x="26832" y="8508"/>
                        </a:lnTo>
                        <a:lnTo>
                          <a:pt x="26505" y="7854"/>
                        </a:lnTo>
                        <a:lnTo>
                          <a:pt x="26440" y="7789"/>
                        </a:lnTo>
                        <a:lnTo>
                          <a:pt x="25981" y="6938"/>
                        </a:lnTo>
                        <a:lnTo>
                          <a:pt x="25523" y="6152"/>
                        </a:lnTo>
                        <a:close/>
                        <a:moveTo>
                          <a:pt x="27290" y="14791"/>
                        </a:moveTo>
                        <a:lnTo>
                          <a:pt x="27159" y="15904"/>
                        </a:lnTo>
                        <a:lnTo>
                          <a:pt x="26963" y="16951"/>
                        </a:lnTo>
                        <a:lnTo>
                          <a:pt x="26832" y="17474"/>
                        </a:lnTo>
                        <a:lnTo>
                          <a:pt x="26570" y="18063"/>
                        </a:lnTo>
                        <a:lnTo>
                          <a:pt x="26505" y="18194"/>
                        </a:lnTo>
                        <a:lnTo>
                          <a:pt x="26701" y="17540"/>
                        </a:lnTo>
                        <a:lnTo>
                          <a:pt x="26832" y="16885"/>
                        </a:lnTo>
                        <a:lnTo>
                          <a:pt x="26963" y="16231"/>
                        </a:lnTo>
                        <a:lnTo>
                          <a:pt x="26963" y="15576"/>
                        </a:lnTo>
                        <a:lnTo>
                          <a:pt x="27290" y="14791"/>
                        </a:lnTo>
                        <a:close/>
                        <a:moveTo>
                          <a:pt x="1375" y="12631"/>
                        </a:moveTo>
                        <a:lnTo>
                          <a:pt x="1375" y="13548"/>
                        </a:lnTo>
                        <a:lnTo>
                          <a:pt x="1375" y="14398"/>
                        </a:lnTo>
                        <a:lnTo>
                          <a:pt x="1375" y="15249"/>
                        </a:lnTo>
                        <a:lnTo>
                          <a:pt x="1375" y="16885"/>
                        </a:lnTo>
                        <a:lnTo>
                          <a:pt x="1506" y="18521"/>
                        </a:lnTo>
                        <a:lnTo>
                          <a:pt x="1244" y="17736"/>
                        </a:lnTo>
                        <a:lnTo>
                          <a:pt x="982" y="16885"/>
                        </a:lnTo>
                        <a:lnTo>
                          <a:pt x="851" y="16034"/>
                        </a:lnTo>
                        <a:lnTo>
                          <a:pt x="720" y="15249"/>
                        </a:lnTo>
                        <a:lnTo>
                          <a:pt x="982" y="13940"/>
                        </a:lnTo>
                        <a:lnTo>
                          <a:pt x="1375" y="12631"/>
                        </a:lnTo>
                        <a:close/>
                        <a:moveTo>
                          <a:pt x="786" y="18129"/>
                        </a:moveTo>
                        <a:lnTo>
                          <a:pt x="1113" y="18979"/>
                        </a:lnTo>
                        <a:lnTo>
                          <a:pt x="1440" y="19699"/>
                        </a:lnTo>
                        <a:lnTo>
                          <a:pt x="1898" y="20615"/>
                        </a:lnTo>
                        <a:lnTo>
                          <a:pt x="1506" y="20026"/>
                        </a:lnTo>
                        <a:lnTo>
                          <a:pt x="1178" y="19437"/>
                        </a:lnTo>
                        <a:lnTo>
                          <a:pt x="982" y="18783"/>
                        </a:lnTo>
                        <a:lnTo>
                          <a:pt x="786" y="18129"/>
                        </a:lnTo>
                        <a:close/>
                        <a:moveTo>
                          <a:pt x="26505" y="13744"/>
                        </a:moveTo>
                        <a:lnTo>
                          <a:pt x="26570" y="14660"/>
                        </a:lnTo>
                        <a:lnTo>
                          <a:pt x="26505" y="15511"/>
                        </a:lnTo>
                        <a:lnTo>
                          <a:pt x="26505" y="15642"/>
                        </a:lnTo>
                        <a:lnTo>
                          <a:pt x="26440" y="15707"/>
                        </a:lnTo>
                        <a:lnTo>
                          <a:pt x="26505" y="15838"/>
                        </a:lnTo>
                        <a:lnTo>
                          <a:pt x="26374" y="16689"/>
                        </a:lnTo>
                        <a:lnTo>
                          <a:pt x="26178" y="17605"/>
                        </a:lnTo>
                        <a:lnTo>
                          <a:pt x="25916" y="18456"/>
                        </a:lnTo>
                        <a:lnTo>
                          <a:pt x="25523" y="19307"/>
                        </a:lnTo>
                        <a:lnTo>
                          <a:pt x="25065" y="20223"/>
                        </a:lnTo>
                        <a:lnTo>
                          <a:pt x="24411" y="20877"/>
                        </a:lnTo>
                        <a:lnTo>
                          <a:pt x="23691" y="21597"/>
                        </a:lnTo>
                        <a:lnTo>
                          <a:pt x="23625" y="21597"/>
                        </a:lnTo>
                        <a:lnTo>
                          <a:pt x="24214" y="20812"/>
                        </a:lnTo>
                        <a:lnTo>
                          <a:pt x="24803" y="20026"/>
                        </a:lnTo>
                        <a:lnTo>
                          <a:pt x="25262" y="19110"/>
                        </a:lnTo>
                        <a:lnTo>
                          <a:pt x="25589" y="18194"/>
                        </a:lnTo>
                        <a:lnTo>
                          <a:pt x="25785" y="17605"/>
                        </a:lnTo>
                        <a:lnTo>
                          <a:pt x="26047" y="16754"/>
                        </a:lnTo>
                        <a:lnTo>
                          <a:pt x="26243" y="15838"/>
                        </a:lnTo>
                        <a:lnTo>
                          <a:pt x="26374" y="14922"/>
                        </a:lnTo>
                        <a:lnTo>
                          <a:pt x="26440" y="14071"/>
                        </a:lnTo>
                        <a:lnTo>
                          <a:pt x="26505" y="13744"/>
                        </a:lnTo>
                        <a:close/>
                        <a:moveTo>
                          <a:pt x="1833" y="17605"/>
                        </a:moveTo>
                        <a:lnTo>
                          <a:pt x="2160" y="18718"/>
                        </a:lnTo>
                        <a:lnTo>
                          <a:pt x="2684" y="19830"/>
                        </a:lnTo>
                        <a:lnTo>
                          <a:pt x="3207" y="20877"/>
                        </a:lnTo>
                        <a:lnTo>
                          <a:pt x="3927" y="21859"/>
                        </a:lnTo>
                        <a:lnTo>
                          <a:pt x="3927" y="21859"/>
                        </a:lnTo>
                        <a:lnTo>
                          <a:pt x="3731" y="21663"/>
                        </a:lnTo>
                        <a:lnTo>
                          <a:pt x="3273" y="21204"/>
                        </a:lnTo>
                        <a:lnTo>
                          <a:pt x="2880" y="20746"/>
                        </a:lnTo>
                        <a:lnTo>
                          <a:pt x="2487" y="20223"/>
                        </a:lnTo>
                        <a:lnTo>
                          <a:pt x="2160" y="19699"/>
                        </a:lnTo>
                        <a:lnTo>
                          <a:pt x="1964" y="18652"/>
                        </a:lnTo>
                        <a:lnTo>
                          <a:pt x="1833" y="17605"/>
                        </a:lnTo>
                        <a:close/>
                        <a:moveTo>
                          <a:pt x="2356" y="11846"/>
                        </a:moveTo>
                        <a:lnTo>
                          <a:pt x="2291" y="12631"/>
                        </a:lnTo>
                        <a:lnTo>
                          <a:pt x="2226" y="13482"/>
                        </a:lnTo>
                        <a:lnTo>
                          <a:pt x="2291" y="14267"/>
                        </a:lnTo>
                        <a:lnTo>
                          <a:pt x="2356" y="15118"/>
                        </a:lnTo>
                        <a:lnTo>
                          <a:pt x="2487" y="15969"/>
                        </a:lnTo>
                        <a:lnTo>
                          <a:pt x="2684" y="16754"/>
                        </a:lnTo>
                        <a:lnTo>
                          <a:pt x="2945" y="17605"/>
                        </a:lnTo>
                        <a:lnTo>
                          <a:pt x="3207" y="18390"/>
                        </a:lnTo>
                        <a:lnTo>
                          <a:pt x="3796" y="19634"/>
                        </a:lnTo>
                        <a:lnTo>
                          <a:pt x="4516" y="20877"/>
                        </a:lnTo>
                        <a:lnTo>
                          <a:pt x="5367" y="22055"/>
                        </a:lnTo>
                        <a:lnTo>
                          <a:pt x="5825" y="22579"/>
                        </a:lnTo>
                        <a:lnTo>
                          <a:pt x="6348" y="23102"/>
                        </a:lnTo>
                        <a:lnTo>
                          <a:pt x="5629" y="22579"/>
                        </a:lnTo>
                        <a:lnTo>
                          <a:pt x="4909" y="21924"/>
                        </a:lnTo>
                        <a:lnTo>
                          <a:pt x="4385" y="21401"/>
                        </a:lnTo>
                        <a:lnTo>
                          <a:pt x="3993" y="20877"/>
                        </a:lnTo>
                        <a:lnTo>
                          <a:pt x="3534" y="20288"/>
                        </a:lnTo>
                        <a:lnTo>
                          <a:pt x="3207" y="19699"/>
                        </a:lnTo>
                        <a:lnTo>
                          <a:pt x="2684" y="18521"/>
                        </a:lnTo>
                        <a:lnTo>
                          <a:pt x="2356" y="17343"/>
                        </a:lnTo>
                        <a:lnTo>
                          <a:pt x="2029" y="16100"/>
                        </a:lnTo>
                        <a:lnTo>
                          <a:pt x="1833" y="14856"/>
                        </a:lnTo>
                        <a:lnTo>
                          <a:pt x="1833" y="14529"/>
                        </a:lnTo>
                        <a:lnTo>
                          <a:pt x="2029" y="13155"/>
                        </a:lnTo>
                        <a:lnTo>
                          <a:pt x="2356" y="11846"/>
                        </a:lnTo>
                        <a:close/>
                        <a:moveTo>
                          <a:pt x="24738" y="18914"/>
                        </a:moveTo>
                        <a:lnTo>
                          <a:pt x="24673" y="19045"/>
                        </a:lnTo>
                        <a:lnTo>
                          <a:pt x="24673" y="19176"/>
                        </a:lnTo>
                        <a:lnTo>
                          <a:pt x="24673" y="19241"/>
                        </a:lnTo>
                        <a:lnTo>
                          <a:pt x="24411" y="19830"/>
                        </a:lnTo>
                        <a:lnTo>
                          <a:pt x="24084" y="20354"/>
                        </a:lnTo>
                        <a:lnTo>
                          <a:pt x="23298" y="21335"/>
                        </a:lnTo>
                        <a:lnTo>
                          <a:pt x="22448" y="22186"/>
                        </a:lnTo>
                        <a:lnTo>
                          <a:pt x="21466" y="22971"/>
                        </a:lnTo>
                        <a:lnTo>
                          <a:pt x="20877" y="23299"/>
                        </a:lnTo>
                        <a:lnTo>
                          <a:pt x="20877" y="23299"/>
                        </a:lnTo>
                        <a:lnTo>
                          <a:pt x="21400" y="22906"/>
                        </a:lnTo>
                        <a:lnTo>
                          <a:pt x="21924" y="22513"/>
                        </a:lnTo>
                        <a:lnTo>
                          <a:pt x="22382" y="22055"/>
                        </a:lnTo>
                        <a:lnTo>
                          <a:pt x="22906" y="21597"/>
                        </a:lnTo>
                        <a:lnTo>
                          <a:pt x="23429" y="20943"/>
                        </a:lnTo>
                        <a:lnTo>
                          <a:pt x="23887" y="20288"/>
                        </a:lnTo>
                        <a:lnTo>
                          <a:pt x="24345" y="19634"/>
                        </a:lnTo>
                        <a:lnTo>
                          <a:pt x="24738" y="18914"/>
                        </a:lnTo>
                        <a:close/>
                        <a:moveTo>
                          <a:pt x="26112" y="19699"/>
                        </a:moveTo>
                        <a:lnTo>
                          <a:pt x="25720" y="20419"/>
                        </a:lnTo>
                        <a:lnTo>
                          <a:pt x="25262" y="21008"/>
                        </a:lnTo>
                        <a:lnTo>
                          <a:pt x="24738" y="21663"/>
                        </a:lnTo>
                        <a:lnTo>
                          <a:pt x="24214" y="22186"/>
                        </a:lnTo>
                        <a:lnTo>
                          <a:pt x="23625" y="22775"/>
                        </a:lnTo>
                        <a:lnTo>
                          <a:pt x="23037" y="23299"/>
                        </a:lnTo>
                        <a:lnTo>
                          <a:pt x="22448" y="23757"/>
                        </a:lnTo>
                        <a:lnTo>
                          <a:pt x="21793" y="24215"/>
                        </a:lnTo>
                        <a:lnTo>
                          <a:pt x="21139" y="24607"/>
                        </a:lnTo>
                        <a:lnTo>
                          <a:pt x="20419" y="24935"/>
                        </a:lnTo>
                        <a:lnTo>
                          <a:pt x="19699" y="25327"/>
                        </a:lnTo>
                        <a:lnTo>
                          <a:pt x="18979" y="25589"/>
                        </a:lnTo>
                        <a:lnTo>
                          <a:pt x="18259" y="25851"/>
                        </a:lnTo>
                        <a:lnTo>
                          <a:pt x="17474" y="26047"/>
                        </a:lnTo>
                        <a:lnTo>
                          <a:pt x="16689" y="26244"/>
                        </a:lnTo>
                        <a:lnTo>
                          <a:pt x="15903" y="26374"/>
                        </a:lnTo>
                        <a:lnTo>
                          <a:pt x="15052" y="26505"/>
                        </a:lnTo>
                        <a:lnTo>
                          <a:pt x="14202" y="26571"/>
                        </a:lnTo>
                        <a:lnTo>
                          <a:pt x="13285" y="26571"/>
                        </a:lnTo>
                        <a:lnTo>
                          <a:pt x="12435" y="26505"/>
                        </a:lnTo>
                        <a:lnTo>
                          <a:pt x="11584" y="26374"/>
                        </a:lnTo>
                        <a:lnTo>
                          <a:pt x="10733" y="26244"/>
                        </a:lnTo>
                        <a:lnTo>
                          <a:pt x="9882" y="26047"/>
                        </a:lnTo>
                        <a:lnTo>
                          <a:pt x="9097" y="25785"/>
                        </a:lnTo>
                        <a:lnTo>
                          <a:pt x="8312" y="25524"/>
                        </a:lnTo>
                        <a:lnTo>
                          <a:pt x="7526" y="25196"/>
                        </a:lnTo>
                        <a:lnTo>
                          <a:pt x="6741" y="24804"/>
                        </a:lnTo>
                        <a:lnTo>
                          <a:pt x="6021" y="24346"/>
                        </a:lnTo>
                        <a:lnTo>
                          <a:pt x="5367" y="23822"/>
                        </a:lnTo>
                        <a:lnTo>
                          <a:pt x="4712" y="23299"/>
                        </a:lnTo>
                        <a:lnTo>
                          <a:pt x="4058" y="22710"/>
                        </a:lnTo>
                        <a:lnTo>
                          <a:pt x="3469" y="22055"/>
                        </a:lnTo>
                        <a:lnTo>
                          <a:pt x="4254" y="22710"/>
                        </a:lnTo>
                        <a:lnTo>
                          <a:pt x="5040" y="23299"/>
                        </a:lnTo>
                        <a:lnTo>
                          <a:pt x="5432" y="23757"/>
                        </a:lnTo>
                        <a:lnTo>
                          <a:pt x="5890" y="24084"/>
                        </a:lnTo>
                        <a:lnTo>
                          <a:pt x="6283" y="24411"/>
                        </a:lnTo>
                        <a:lnTo>
                          <a:pt x="6741" y="24738"/>
                        </a:lnTo>
                        <a:lnTo>
                          <a:pt x="7723" y="25262"/>
                        </a:lnTo>
                        <a:lnTo>
                          <a:pt x="8704" y="25589"/>
                        </a:lnTo>
                        <a:lnTo>
                          <a:pt x="9752" y="25851"/>
                        </a:lnTo>
                        <a:lnTo>
                          <a:pt x="10864" y="26047"/>
                        </a:lnTo>
                        <a:lnTo>
                          <a:pt x="11977" y="26113"/>
                        </a:lnTo>
                        <a:lnTo>
                          <a:pt x="13089" y="26047"/>
                        </a:lnTo>
                        <a:lnTo>
                          <a:pt x="14333" y="26047"/>
                        </a:lnTo>
                        <a:lnTo>
                          <a:pt x="15511" y="25851"/>
                        </a:lnTo>
                        <a:lnTo>
                          <a:pt x="16885" y="25720"/>
                        </a:lnTo>
                        <a:lnTo>
                          <a:pt x="18259" y="25458"/>
                        </a:lnTo>
                        <a:lnTo>
                          <a:pt x="19568" y="25000"/>
                        </a:lnTo>
                        <a:lnTo>
                          <a:pt x="20746" y="24542"/>
                        </a:lnTo>
                        <a:lnTo>
                          <a:pt x="21924" y="23888"/>
                        </a:lnTo>
                        <a:lnTo>
                          <a:pt x="23037" y="23168"/>
                        </a:lnTo>
                        <a:lnTo>
                          <a:pt x="23495" y="22710"/>
                        </a:lnTo>
                        <a:lnTo>
                          <a:pt x="24018" y="22317"/>
                        </a:lnTo>
                        <a:lnTo>
                          <a:pt x="24476" y="21793"/>
                        </a:lnTo>
                        <a:lnTo>
                          <a:pt x="24869" y="21335"/>
                        </a:lnTo>
                        <a:lnTo>
                          <a:pt x="25262" y="20746"/>
                        </a:lnTo>
                        <a:lnTo>
                          <a:pt x="25720" y="20223"/>
                        </a:lnTo>
                        <a:lnTo>
                          <a:pt x="26112" y="19699"/>
                        </a:lnTo>
                        <a:close/>
                        <a:moveTo>
                          <a:pt x="13285" y="1"/>
                        </a:moveTo>
                        <a:lnTo>
                          <a:pt x="12304" y="132"/>
                        </a:lnTo>
                        <a:lnTo>
                          <a:pt x="11322" y="328"/>
                        </a:lnTo>
                        <a:lnTo>
                          <a:pt x="10341" y="524"/>
                        </a:lnTo>
                        <a:lnTo>
                          <a:pt x="9424" y="852"/>
                        </a:lnTo>
                        <a:lnTo>
                          <a:pt x="8115" y="1310"/>
                        </a:lnTo>
                        <a:lnTo>
                          <a:pt x="6872" y="1899"/>
                        </a:lnTo>
                        <a:lnTo>
                          <a:pt x="5694" y="2684"/>
                        </a:lnTo>
                        <a:lnTo>
                          <a:pt x="4581" y="3535"/>
                        </a:lnTo>
                        <a:lnTo>
                          <a:pt x="3927" y="4058"/>
                        </a:lnTo>
                        <a:lnTo>
                          <a:pt x="3862" y="4189"/>
                        </a:lnTo>
                        <a:lnTo>
                          <a:pt x="2945" y="5171"/>
                        </a:lnTo>
                        <a:lnTo>
                          <a:pt x="2095" y="6283"/>
                        </a:lnTo>
                        <a:lnTo>
                          <a:pt x="1440" y="7396"/>
                        </a:lnTo>
                        <a:lnTo>
                          <a:pt x="917" y="8574"/>
                        </a:lnTo>
                        <a:lnTo>
                          <a:pt x="524" y="9817"/>
                        </a:lnTo>
                        <a:lnTo>
                          <a:pt x="197" y="10995"/>
                        </a:lnTo>
                        <a:lnTo>
                          <a:pt x="66" y="12304"/>
                        </a:lnTo>
                        <a:lnTo>
                          <a:pt x="0" y="13548"/>
                        </a:lnTo>
                        <a:lnTo>
                          <a:pt x="66" y="14856"/>
                        </a:lnTo>
                        <a:lnTo>
                          <a:pt x="262" y="16100"/>
                        </a:lnTo>
                        <a:lnTo>
                          <a:pt x="262" y="16885"/>
                        </a:lnTo>
                        <a:lnTo>
                          <a:pt x="262" y="17605"/>
                        </a:lnTo>
                        <a:lnTo>
                          <a:pt x="393" y="18325"/>
                        </a:lnTo>
                        <a:lnTo>
                          <a:pt x="589" y="19045"/>
                        </a:lnTo>
                        <a:lnTo>
                          <a:pt x="917" y="19699"/>
                        </a:lnTo>
                        <a:lnTo>
                          <a:pt x="1244" y="20419"/>
                        </a:lnTo>
                        <a:lnTo>
                          <a:pt x="1767" y="21008"/>
                        </a:lnTo>
                        <a:lnTo>
                          <a:pt x="2291" y="21663"/>
                        </a:lnTo>
                        <a:lnTo>
                          <a:pt x="2356" y="21663"/>
                        </a:lnTo>
                        <a:lnTo>
                          <a:pt x="2422" y="21728"/>
                        </a:lnTo>
                        <a:lnTo>
                          <a:pt x="2618" y="21663"/>
                        </a:lnTo>
                        <a:lnTo>
                          <a:pt x="3142" y="22382"/>
                        </a:lnTo>
                        <a:lnTo>
                          <a:pt x="3796" y="23037"/>
                        </a:lnTo>
                        <a:lnTo>
                          <a:pt x="4451" y="23691"/>
                        </a:lnTo>
                        <a:lnTo>
                          <a:pt x="5170" y="24215"/>
                        </a:lnTo>
                        <a:lnTo>
                          <a:pt x="5890" y="24738"/>
                        </a:lnTo>
                        <a:lnTo>
                          <a:pt x="6610" y="25196"/>
                        </a:lnTo>
                        <a:lnTo>
                          <a:pt x="7396" y="25589"/>
                        </a:lnTo>
                        <a:lnTo>
                          <a:pt x="8246" y="25982"/>
                        </a:lnTo>
                        <a:lnTo>
                          <a:pt x="9097" y="26244"/>
                        </a:lnTo>
                        <a:lnTo>
                          <a:pt x="9948" y="26505"/>
                        </a:lnTo>
                        <a:lnTo>
                          <a:pt x="10799" y="26702"/>
                        </a:lnTo>
                        <a:lnTo>
                          <a:pt x="11649" y="26833"/>
                        </a:lnTo>
                        <a:lnTo>
                          <a:pt x="12566" y="26898"/>
                        </a:lnTo>
                        <a:lnTo>
                          <a:pt x="13416" y="26963"/>
                        </a:lnTo>
                        <a:lnTo>
                          <a:pt x="14333" y="26963"/>
                        </a:lnTo>
                        <a:lnTo>
                          <a:pt x="15249" y="26898"/>
                        </a:lnTo>
                        <a:lnTo>
                          <a:pt x="16100" y="26767"/>
                        </a:lnTo>
                        <a:lnTo>
                          <a:pt x="17016" y="26636"/>
                        </a:lnTo>
                        <a:lnTo>
                          <a:pt x="17866" y="26374"/>
                        </a:lnTo>
                        <a:lnTo>
                          <a:pt x="18717" y="26113"/>
                        </a:lnTo>
                        <a:lnTo>
                          <a:pt x="19568" y="25785"/>
                        </a:lnTo>
                        <a:lnTo>
                          <a:pt x="20419" y="25458"/>
                        </a:lnTo>
                        <a:lnTo>
                          <a:pt x="21204" y="25066"/>
                        </a:lnTo>
                        <a:lnTo>
                          <a:pt x="21989" y="24607"/>
                        </a:lnTo>
                        <a:lnTo>
                          <a:pt x="22775" y="24084"/>
                        </a:lnTo>
                        <a:lnTo>
                          <a:pt x="23495" y="23495"/>
                        </a:lnTo>
                        <a:lnTo>
                          <a:pt x="24149" y="22906"/>
                        </a:lnTo>
                        <a:lnTo>
                          <a:pt x="24803" y="22252"/>
                        </a:lnTo>
                        <a:lnTo>
                          <a:pt x="25392" y="21597"/>
                        </a:lnTo>
                        <a:lnTo>
                          <a:pt x="25981" y="20877"/>
                        </a:lnTo>
                        <a:lnTo>
                          <a:pt x="26505" y="20092"/>
                        </a:lnTo>
                        <a:lnTo>
                          <a:pt x="26963" y="19241"/>
                        </a:lnTo>
                        <a:lnTo>
                          <a:pt x="27421" y="18259"/>
                        </a:lnTo>
                        <a:lnTo>
                          <a:pt x="27748" y="17212"/>
                        </a:lnTo>
                        <a:lnTo>
                          <a:pt x="28076" y="16165"/>
                        </a:lnTo>
                        <a:lnTo>
                          <a:pt x="28272" y="15118"/>
                        </a:lnTo>
                        <a:lnTo>
                          <a:pt x="28403" y="14398"/>
                        </a:lnTo>
                        <a:lnTo>
                          <a:pt x="28468" y="13678"/>
                        </a:lnTo>
                        <a:lnTo>
                          <a:pt x="28534" y="12893"/>
                        </a:lnTo>
                        <a:lnTo>
                          <a:pt x="28534" y="12173"/>
                        </a:lnTo>
                        <a:lnTo>
                          <a:pt x="28468" y="11453"/>
                        </a:lnTo>
                        <a:lnTo>
                          <a:pt x="28403" y="10733"/>
                        </a:lnTo>
                        <a:lnTo>
                          <a:pt x="28272" y="10014"/>
                        </a:lnTo>
                        <a:lnTo>
                          <a:pt x="28076" y="9294"/>
                        </a:lnTo>
                        <a:lnTo>
                          <a:pt x="27814" y="8574"/>
                        </a:lnTo>
                        <a:lnTo>
                          <a:pt x="27552" y="7919"/>
                        </a:lnTo>
                        <a:lnTo>
                          <a:pt x="27159" y="7265"/>
                        </a:lnTo>
                        <a:lnTo>
                          <a:pt x="26832" y="6676"/>
                        </a:lnTo>
                        <a:lnTo>
                          <a:pt x="26374" y="6087"/>
                        </a:lnTo>
                        <a:lnTo>
                          <a:pt x="25916" y="5498"/>
                        </a:lnTo>
                        <a:lnTo>
                          <a:pt x="25392" y="4974"/>
                        </a:lnTo>
                        <a:lnTo>
                          <a:pt x="24803" y="4516"/>
                        </a:lnTo>
                        <a:lnTo>
                          <a:pt x="26047" y="4974"/>
                        </a:lnTo>
                        <a:lnTo>
                          <a:pt x="26178" y="4974"/>
                        </a:lnTo>
                        <a:lnTo>
                          <a:pt x="26309" y="4909"/>
                        </a:lnTo>
                        <a:lnTo>
                          <a:pt x="26309" y="4778"/>
                        </a:lnTo>
                        <a:lnTo>
                          <a:pt x="26309" y="4647"/>
                        </a:lnTo>
                        <a:lnTo>
                          <a:pt x="27029" y="4713"/>
                        </a:lnTo>
                        <a:lnTo>
                          <a:pt x="27159" y="4713"/>
                        </a:lnTo>
                        <a:lnTo>
                          <a:pt x="27225" y="4582"/>
                        </a:lnTo>
                        <a:lnTo>
                          <a:pt x="27225" y="4385"/>
                        </a:lnTo>
                        <a:lnTo>
                          <a:pt x="27094" y="4320"/>
                        </a:lnTo>
                        <a:lnTo>
                          <a:pt x="25654" y="3927"/>
                        </a:lnTo>
                        <a:lnTo>
                          <a:pt x="26636" y="4058"/>
                        </a:lnTo>
                        <a:lnTo>
                          <a:pt x="26832" y="4058"/>
                        </a:lnTo>
                        <a:lnTo>
                          <a:pt x="26898" y="3927"/>
                        </a:lnTo>
                        <a:lnTo>
                          <a:pt x="26898" y="3731"/>
                        </a:lnTo>
                        <a:lnTo>
                          <a:pt x="26832" y="3666"/>
                        </a:lnTo>
                        <a:lnTo>
                          <a:pt x="26767" y="3666"/>
                        </a:lnTo>
                        <a:lnTo>
                          <a:pt x="25392" y="3207"/>
                        </a:lnTo>
                        <a:lnTo>
                          <a:pt x="23167" y="2488"/>
                        </a:lnTo>
                        <a:lnTo>
                          <a:pt x="20877" y="1833"/>
                        </a:lnTo>
                        <a:lnTo>
                          <a:pt x="20746" y="1833"/>
                        </a:lnTo>
                        <a:lnTo>
                          <a:pt x="20550" y="1768"/>
                        </a:lnTo>
                        <a:lnTo>
                          <a:pt x="20419" y="1768"/>
                        </a:lnTo>
                        <a:lnTo>
                          <a:pt x="20353" y="1833"/>
                        </a:lnTo>
                        <a:lnTo>
                          <a:pt x="20288" y="1899"/>
                        </a:lnTo>
                        <a:lnTo>
                          <a:pt x="20288" y="2030"/>
                        </a:lnTo>
                        <a:lnTo>
                          <a:pt x="20288" y="2095"/>
                        </a:lnTo>
                        <a:lnTo>
                          <a:pt x="20222" y="2160"/>
                        </a:lnTo>
                        <a:lnTo>
                          <a:pt x="20157" y="2226"/>
                        </a:lnTo>
                        <a:lnTo>
                          <a:pt x="20157" y="2357"/>
                        </a:lnTo>
                        <a:lnTo>
                          <a:pt x="20157" y="2422"/>
                        </a:lnTo>
                        <a:lnTo>
                          <a:pt x="20026" y="2488"/>
                        </a:lnTo>
                        <a:lnTo>
                          <a:pt x="19961" y="2618"/>
                        </a:lnTo>
                        <a:lnTo>
                          <a:pt x="19961" y="2749"/>
                        </a:lnTo>
                        <a:lnTo>
                          <a:pt x="20092" y="2880"/>
                        </a:lnTo>
                        <a:lnTo>
                          <a:pt x="20157" y="2880"/>
                        </a:lnTo>
                        <a:lnTo>
                          <a:pt x="20222" y="3469"/>
                        </a:lnTo>
                        <a:lnTo>
                          <a:pt x="20288" y="3993"/>
                        </a:lnTo>
                        <a:lnTo>
                          <a:pt x="20419" y="4844"/>
                        </a:lnTo>
                        <a:lnTo>
                          <a:pt x="20615" y="5694"/>
                        </a:lnTo>
                        <a:lnTo>
                          <a:pt x="21139" y="7330"/>
                        </a:lnTo>
                        <a:lnTo>
                          <a:pt x="21139" y="7396"/>
                        </a:lnTo>
                        <a:lnTo>
                          <a:pt x="21597" y="8967"/>
                        </a:lnTo>
                        <a:lnTo>
                          <a:pt x="21662" y="9097"/>
                        </a:lnTo>
                        <a:lnTo>
                          <a:pt x="21859" y="9097"/>
                        </a:lnTo>
                        <a:lnTo>
                          <a:pt x="21989" y="8967"/>
                        </a:lnTo>
                        <a:lnTo>
                          <a:pt x="21989" y="8836"/>
                        </a:lnTo>
                        <a:lnTo>
                          <a:pt x="21924" y="8508"/>
                        </a:lnTo>
                        <a:lnTo>
                          <a:pt x="21989" y="8443"/>
                        </a:lnTo>
                        <a:lnTo>
                          <a:pt x="22120" y="8378"/>
                        </a:lnTo>
                        <a:lnTo>
                          <a:pt x="22186" y="8247"/>
                        </a:lnTo>
                        <a:lnTo>
                          <a:pt x="22251" y="8181"/>
                        </a:lnTo>
                        <a:lnTo>
                          <a:pt x="22382" y="8181"/>
                        </a:lnTo>
                        <a:lnTo>
                          <a:pt x="22448" y="8116"/>
                        </a:lnTo>
                        <a:lnTo>
                          <a:pt x="22578" y="8050"/>
                        </a:lnTo>
                        <a:lnTo>
                          <a:pt x="22578" y="7919"/>
                        </a:lnTo>
                        <a:lnTo>
                          <a:pt x="22448" y="7396"/>
                        </a:lnTo>
                        <a:lnTo>
                          <a:pt x="22906" y="8050"/>
                        </a:lnTo>
                        <a:lnTo>
                          <a:pt x="23037" y="8116"/>
                        </a:lnTo>
                        <a:lnTo>
                          <a:pt x="23233" y="8116"/>
                        </a:lnTo>
                        <a:lnTo>
                          <a:pt x="23364" y="7985"/>
                        </a:lnTo>
                        <a:lnTo>
                          <a:pt x="23364" y="7919"/>
                        </a:lnTo>
                        <a:lnTo>
                          <a:pt x="23364" y="7854"/>
                        </a:lnTo>
                        <a:lnTo>
                          <a:pt x="22644" y="6152"/>
                        </a:lnTo>
                        <a:lnTo>
                          <a:pt x="22644" y="6152"/>
                        </a:lnTo>
                        <a:lnTo>
                          <a:pt x="23560" y="7330"/>
                        </a:lnTo>
                        <a:lnTo>
                          <a:pt x="23625" y="7461"/>
                        </a:lnTo>
                        <a:lnTo>
                          <a:pt x="23822" y="7461"/>
                        </a:lnTo>
                        <a:lnTo>
                          <a:pt x="23953" y="7396"/>
                        </a:lnTo>
                        <a:lnTo>
                          <a:pt x="24476" y="9490"/>
                        </a:lnTo>
                        <a:lnTo>
                          <a:pt x="25065" y="11519"/>
                        </a:lnTo>
                        <a:lnTo>
                          <a:pt x="25262" y="12566"/>
                        </a:lnTo>
                        <a:lnTo>
                          <a:pt x="25458" y="13613"/>
                        </a:lnTo>
                        <a:lnTo>
                          <a:pt x="25589" y="14660"/>
                        </a:lnTo>
                        <a:lnTo>
                          <a:pt x="25589" y="15707"/>
                        </a:lnTo>
                        <a:lnTo>
                          <a:pt x="25327" y="16689"/>
                        </a:lnTo>
                        <a:lnTo>
                          <a:pt x="24934" y="17605"/>
                        </a:lnTo>
                        <a:lnTo>
                          <a:pt x="24476" y="18521"/>
                        </a:lnTo>
                        <a:lnTo>
                          <a:pt x="24018" y="19372"/>
                        </a:lnTo>
                        <a:lnTo>
                          <a:pt x="23429" y="20223"/>
                        </a:lnTo>
                        <a:lnTo>
                          <a:pt x="22840" y="21008"/>
                        </a:lnTo>
                        <a:lnTo>
                          <a:pt x="22120" y="21728"/>
                        </a:lnTo>
                        <a:lnTo>
                          <a:pt x="21400" y="22382"/>
                        </a:lnTo>
                        <a:lnTo>
                          <a:pt x="20615" y="22971"/>
                        </a:lnTo>
                        <a:lnTo>
                          <a:pt x="19764" y="23430"/>
                        </a:lnTo>
                        <a:lnTo>
                          <a:pt x="18914" y="23822"/>
                        </a:lnTo>
                        <a:lnTo>
                          <a:pt x="17997" y="24149"/>
                        </a:lnTo>
                        <a:lnTo>
                          <a:pt x="17147" y="24411"/>
                        </a:lnTo>
                        <a:lnTo>
                          <a:pt x="16165" y="24673"/>
                        </a:lnTo>
                        <a:lnTo>
                          <a:pt x="14333" y="25000"/>
                        </a:lnTo>
                        <a:lnTo>
                          <a:pt x="12827" y="25196"/>
                        </a:lnTo>
                        <a:lnTo>
                          <a:pt x="11846" y="25131"/>
                        </a:lnTo>
                        <a:lnTo>
                          <a:pt x="10799" y="24935"/>
                        </a:lnTo>
                        <a:lnTo>
                          <a:pt x="9817" y="24738"/>
                        </a:lnTo>
                        <a:lnTo>
                          <a:pt x="8901" y="24477"/>
                        </a:lnTo>
                        <a:lnTo>
                          <a:pt x="8312" y="24084"/>
                        </a:lnTo>
                        <a:lnTo>
                          <a:pt x="7723" y="23691"/>
                        </a:lnTo>
                        <a:lnTo>
                          <a:pt x="7199" y="23233"/>
                        </a:lnTo>
                        <a:lnTo>
                          <a:pt x="6676" y="22775"/>
                        </a:lnTo>
                        <a:lnTo>
                          <a:pt x="6087" y="22121"/>
                        </a:lnTo>
                        <a:lnTo>
                          <a:pt x="5498" y="21466"/>
                        </a:lnTo>
                        <a:lnTo>
                          <a:pt x="4974" y="20812"/>
                        </a:lnTo>
                        <a:lnTo>
                          <a:pt x="4516" y="20092"/>
                        </a:lnTo>
                        <a:lnTo>
                          <a:pt x="4123" y="19307"/>
                        </a:lnTo>
                        <a:lnTo>
                          <a:pt x="3731" y="18521"/>
                        </a:lnTo>
                        <a:lnTo>
                          <a:pt x="3404" y="17736"/>
                        </a:lnTo>
                        <a:lnTo>
                          <a:pt x="3142" y="16951"/>
                        </a:lnTo>
                        <a:lnTo>
                          <a:pt x="2880" y="16100"/>
                        </a:lnTo>
                        <a:lnTo>
                          <a:pt x="2749" y="15249"/>
                        </a:lnTo>
                        <a:lnTo>
                          <a:pt x="2618" y="14398"/>
                        </a:lnTo>
                        <a:lnTo>
                          <a:pt x="2553" y="13548"/>
                        </a:lnTo>
                        <a:lnTo>
                          <a:pt x="2553" y="12631"/>
                        </a:lnTo>
                        <a:lnTo>
                          <a:pt x="2618" y="11781"/>
                        </a:lnTo>
                        <a:lnTo>
                          <a:pt x="2749" y="10930"/>
                        </a:lnTo>
                        <a:lnTo>
                          <a:pt x="2945" y="10079"/>
                        </a:lnTo>
                        <a:lnTo>
                          <a:pt x="3142" y="9359"/>
                        </a:lnTo>
                        <a:lnTo>
                          <a:pt x="3404" y="8639"/>
                        </a:lnTo>
                        <a:lnTo>
                          <a:pt x="3469" y="8574"/>
                        </a:lnTo>
                        <a:lnTo>
                          <a:pt x="3993" y="7789"/>
                        </a:lnTo>
                        <a:lnTo>
                          <a:pt x="4451" y="7200"/>
                        </a:lnTo>
                        <a:lnTo>
                          <a:pt x="4974" y="6611"/>
                        </a:lnTo>
                        <a:lnTo>
                          <a:pt x="5563" y="6087"/>
                        </a:lnTo>
                        <a:lnTo>
                          <a:pt x="6152" y="5563"/>
                        </a:lnTo>
                        <a:lnTo>
                          <a:pt x="7396" y="4647"/>
                        </a:lnTo>
                        <a:lnTo>
                          <a:pt x="8704" y="3796"/>
                        </a:lnTo>
                        <a:lnTo>
                          <a:pt x="10144" y="3011"/>
                        </a:lnTo>
                        <a:lnTo>
                          <a:pt x="11584" y="2422"/>
                        </a:lnTo>
                        <a:lnTo>
                          <a:pt x="13024" y="1899"/>
                        </a:lnTo>
                        <a:lnTo>
                          <a:pt x="14463" y="1441"/>
                        </a:lnTo>
                        <a:lnTo>
                          <a:pt x="14594" y="1375"/>
                        </a:lnTo>
                        <a:lnTo>
                          <a:pt x="14594" y="1310"/>
                        </a:lnTo>
                        <a:lnTo>
                          <a:pt x="14660" y="1310"/>
                        </a:lnTo>
                        <a:lnTo>
                          <a:pt x="14725" y="1179"/>
                        </a:lnTo>
                        <a:lnTo>
                          <a:pt x="14791" y="1113"/>
                        </a:lnTo>
                        <a:lnTo>
                          <a:pt x="14725" y="982"/>
                        </a:lnTo>
                        <a:lnTo>
                          <a:pt x="14660" y="917"/>
                        </a:lnTo>
                        <a:lnTo>
                          <a:pt x="13547" y="655"/>
                        </a:lnTo>
                        <a:lnTo>
                          <a:pt x="12500" y="590"/>
                        </a:lnTo>
                        <a:lnTo>
                          <a:pt x="13416" y="524"/>
                        </a:lnTo>
                        <a:lnTo>
                          <a:pt x="14333" y="524"/>
                        </a:lnTo>
                        <a:lnTo>
                          <a:pt x="14463" y="459"/>
                        </a:lnTo>
                        <a:lnTo>
                          <a:pt x="14463" y="393"/>
                        </a:lnTo>
                        <a:lnTo>
                          <a:pt x="14463" y="263"/>
                        </a:lnTo>
                        <a:lnTo>
                          <a:pt x="14333" y="197"/>
                        </a:lnTo>
                        <a:lnTo>
                          <a:pt x="13482" y="197"/>
                        </a:lnTo>
                        <a:lnTo>
                          <a:pt x="13416" y="66"/>
                        </a:lnTo>
                        <a:lnTo>
                          <a:pt x="13285" y="1"/>
                        </a:lnTo>
                        <a:close/>
                      </a:path>
                    </a:pathLst>
                  </a:custGeom>
                  <a:solidFill>
                    <a:srgbClr val="1D1D1B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 b="1" dirty="0"/>
                  </a:p>
                </p:txBody>
              </p:sp>
            </p:grpSp>
          </p:grpSp>
        </p:grpSp>
        <p:sp>
          <p:nvSpPr>
            <p:cNvPr id="666" name="Google Shape;666;p30"/>
            <p:cNvSpPr txBox="1"/>
            <p:nvPr/>
          </p:nvSpPr>
          <p:spPr>
            <a:xfrm>
              <a:off x="2381550" y="4070208"/>
              <a:ext cx="7368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24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4DA1E3-4BD6-428D-955C-96D4BF502E80}"/>
              </a:ext>
            </a:extLst>
          </p:cNvPr>
          <p:cNvGrpSpPr/>
          <p:nvPr/>
        </p:nvGrpSpPr>
        <p:grpSpPr>
          <a:xfrm>
            <a:off x="166342" y="4447618"/>
            <a:ext cx="6195117" cy="2163751"/>
            <a:chOff x="7999067" y="2476045"/>
            <a:chExt cx="6195117" cy="2163751"/>
          </a:xfrm>
        </p:grpSpPr>
        <p:sp>
          <p:nvSpPr>
            <p:cNvPr id="644" name="Google Shape;644;p30"/>
            <p:cNvSpPr/>
            <p:nvPr/>
          </p:nvSpPr>
          <p:spPr>
            <a:xfrm>
              <a:off x="8269402" y="2946677"/>
              <a:ext cx="5924782" cy="1693119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dirty="0"/>
            </a:p>
          </p:txBody>
        </p:sp>
        <p:sp>
          <p:nvSpPr>
            <p:cNvPr id="645" name="Google Shape;645;p30"/>
            <p:cNvSpPr txBox="1"/>
            <p:nvPr/>
          </p:nvSpPr>
          <p:spPr>
            <a:xfrm>
              <a:off x="8368691" y="3552767"/>
              <a:ext cx="5642586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Đò từ Đông Ba, đò qua Đập Đá,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Đò về Vĩ Dạ, thẳng ngã ba Sình.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Lờ đờ bóng ngả trăng chênh,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 hò xa vọng, nặng tình nước non.</a:t>
              </a:r>
              <a:endParaRPr sz="2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  <p:grpSp>
          <p:nvGrpSpPr>
            <p:cNvPr id="660" name="Google Shape;660;p30"/>
            <p:cNvGrpSpPr/>
            <p:nvPr/>
          </p:nvGrpSpPr>
          <p:grpSpPr>
            <a:xfrm>
              <a:off x="7999067" y="2476045"/>
              <a:ext cx="6113932" cy="2108902"/>
              <a:chOff x="5944028" y="1849579"/>
              <a:chExt cx="3218511" cy="1581676"/>
            </a:xfrm>
          </p:grpSpPr>
          <p:sp>
            <p:nvSpPr>
              <p:cNvPr id="661" name="Google Shape;661;p30"/>
              <p:cNvSpPr/>
              <p:nvPr/>
            </p:nvSpPr>
            <p:spPr>
              <a:xfrm>
                <a:off x="6129076" y="2261882"/>
                <a:ext cx="3033463" cy="1169373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grpSp>
            <p:nvGrpSpPr>
              <p:cNvPr id="662" name="Google Shape;662;p30"/>
              <p:cNvGrpSpPr/>
              <p:nvPr/>
            </p:nvGrpSpPr>
            <p:grpSpPr>
              <a:xfrm>
                <a:off x="5944028" y="1849579"/>
                <a:ext cx="554632" cy="710308"/>
                <a:chOff x="1289575" y="1650058"/>
                <a:chExt cx="479744" cy="614400"/>
              </a:xfrm>
            </p:grpSpPr>
            <p:sp>
              <p:nvSpPr>
                <p:cNvPr id="663" name="Google Shape;663;p30"/>
                <p:cNvSpPr/>
                <p:nvPr/>
              </p:nvSpPr>
              <p:spPr>
                <a:xfrm>
                  <a:off x="1289575" y="1650058"/>
                  <a:ext cx="479744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sp>
              <p:nvSpPr>
                <p:cNvPr id="664" name="Google Shape;664;p30"/>
                <p:cNvSpPr/>
                <p:nvPr/>
              </p:nvSpPr>
              <p:spPr>
                <a:xfrm>
                  <a:off x="1321255" y="1726652"/>
                  <a:ext cx="421622" cy="49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</p:grpSp>
        </p:grpSp>
        <p:sp>
          <p:nvSpPr>
            <p:cNvPr id="667" name="Google Shape;667;p30"/>
            <p:cNvSpPr txBox="1"/>
            <p:nvPr/>
          </p:nvSpPr>
          <p:spPr>
            <a:xfrm>
              <a:off x="8128271" y="2681624"/>
              <a:ext cx="7368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2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BF21C2D-A7B9-4366-A9E3-26AB455D37B6}"/>
              </a:ext>
            </a:extLst>
          </p:cNvPr>
          <p:cNvSpPr txBox="1"/>
          <p:nvPr/>
        </p:nvSpPr>
        <p:spPr>
          <a:xfrm>
            <a:off x="6879290" y="806154"/>
            <a:ext cx="6280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Tây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/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Tây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bát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864F63-C9BA-4133-BA96-6DD5E210AE35}"/>
              </a:ext>
            </a:extLst>
          </p:cNvPr>
          <p:cNvSpPr txBox="1"/>
          <p:nvPr/>
        </p:nvSpPr>
        <p:spPr>
          <a:xfrm>
            <a:off x="1813862" y="3192954"/>
            <a:ext cx="43646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Sơn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bát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AFB505-02C1-41A8-8D75-521033ACBEC2}"/>
              </a:ext>
            </a:extLst>
          </p:cNvPr>
          <p:cNvSpPr txBox="1"/>
          <p:nvPr/>
        </p:nvSpPr>
        <p:spPr>
          <a:xfrm>
            <a:off x="6879290" y="5287755"/>
            <a:ext cx="6280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Xứ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Huế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bát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09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670853" y="1295400"/>
            <a:ext cx="3263348" cy="2133600"/>
            <a:chOff x="2146852" y="1295400"/>
            <a:chExt cx="3263348" cy="2133600"/>
          </a:xfrm>
        </p:grpSpPr>
        <p:pic>
          <p:nvPicPr>
            <p:cNvPr id="11" name="Picture 10" descr="Bắc Trung Bộ.png"/>
            <p:cNvPicPr>
              <a:picLocks noChangeAspect="1"/>
            </p:cNvPicPr>
            <p:nvPr/>
          </p:nvPicPr>
          <p:blipFill>
            <a:blip r:embed="rId3" cstate="print"/>
            <a:srcRect t="18889" r="29630" b="50000"/>
            <a:stretch>
              <a:fillRect/>
            </a:stretch>
          </p:blipFill>
          <p:spPr>
            <a:xfrm>
              <a:off x="2514600" y="1295400"/>
              <a:ext cx="2895600" cy="2133600"/>
            </a:xfrm>
            <a:prstGeom prst="rect">
              <a:avLst/>
            </a:prstGeom>
          </p:spPr>
        </p:pic>
        <p:sp>
          <p:nvSpPr>
            <p:cNvPr id="28" name="TextBox 27">
              <a:hlinkClick r:id="rId4" action="ppaction://hlinksldjump"/>
            </p:cNvPr>
            <p:cNvSpPr txBox="1"/>
            <p:nvPr/>
          </p:nvSpPr>
          <p:spPr>
            <a:xfrm>
              <a:off x="2146852" y="2508335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B050"/>
                  </a:solidFill>
                  <a:latin typeface="#9Slide05 SVNBulgary" pitchFamily="2" charset="0"/>
                </a:rPr>
                <a:t>Bắc</a:t>
              </a:r>
              <a:r>
                <a:rPr lang="en-US" sz="2800" dirty="0">
                  <a:solidFill>
                    <a:srgbClr val="00B05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#9Slide05 SVNBulgary" pitchFamily="2" charset="0"/>
                </a:rPr>
                <a:t>Trung</a:t>
              </a:r>
              <a:r>
                <a:rPr lang="en-US" sz="2800" dirty="0">
                  <a:solidFill>
                    <a:srgbClr val="00B05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rgbClr val="00B050"/>
                </a:solidFill>
                <a:latin typeface="#9Slide05 SVNBulgary" pitchFamily="2" charset="0"/>
              </a:endParaRPr>
            </a:p>
          </p:txBody>
        </p:sp>
      </p:grpSp>
      <p:pic>
        <p:nvPicPr>
          <p:cNvPr id="19" name="Picture 18" descr="Quần Đảo VN.png"/>
          <p:cNvPicPr>
            <a:picLocks noChangeAspect="1"/>
          </p:cNvPicPr>
          <p:nvPr/>
        </p:nvPicPr>
        <p:blipFill>
          <a:blip r:embed="rId5" cstate="print"/>
          <a:srcRect l="85185" r="-5556"/>
          <a:stretch>
            <a:fillRect/>
          </a:stretch>
        </p:blipFill>
        <p:spPr>
          <a:xfrm>
            <a:off x="9220199" y="0"/>
            <a:ext cx="8382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257800" y="1"/>
            <a:ext cx="4260574" cy="1219200"/>
            <a:chOff x="3733800" y="0"/>
            <a:chExt cx="4260574" cy="1219200"/>
          </a:xfrm>
        </p:grpSpPr>
        <p:pic>
          <p:nvPicPr>
            <p:cNvPr id="9" name="Picture 8" descr="Đông Bắc Bộ.png"/>
            <p:cNvPicPr>
              <a:picLocks noChangeAspect="1"/>
            </p:cNvPicPr>
            <p:nvPr/>
          </p:nvPicPr>
          <p:blipFill>
            <a:blip r:embed="rId6" cstate="print"/>
            <a:srcRect l="29630" r="14814" b="82222"/>
            <a:stretch>
              <a:fillRect/>
            </a:stretch>
          </p:blipFill>
          <p:spPr>
            <a:xfrm>
              <a:off x="3733800" y="0"/>
              <a:ext cx="2286000" cy="1219200"/>
            </a:xfrm>
            <a:prstGeom prst="rect">
              <a:avLst/>
            </a:prstGeom>
          </p:spPr>
        </p:pic>
        <p:sp>
          <p:nvSpPr>
            <p:cNvPr id="20" name="TextBox 19">
              <a:hlinkClick r:id="rId7" action="ppaction://hlinksldjump"/>
            </p:cNvPr>
            <p:cNvSpPr txBox="1"/>
            <p:nvPr/>
          </p:nvSpPr>
          <p:spPr>
            <a:xfrm>
              <a:off x="5174974" y="347990"/>
              <a:ext cx="2819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Đông</a:t>
              </a:r>
              <a:r>
                <a: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Bắc</a:t>
              </a:r>
              <a:r>
                <a: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15866" y="304801"/>
            <a:ext cx="3151535" cy="1219200"/>
            <a:chOff x="1191865" y="304800"/>
            <a:chExt cx="3151535" cy="1219200"/>
          </a:xfrm>
        </p:grpSpPr>
        <p:pic>
          <p:nvPicPr>
            <p:cNvPr id="13" name="Picture 12" descr="Tây Bấc Bộ.png"/>
            <p:cNvPicPr>
              <a:picLocks noChangeAspect="1"/>
            </p:cNvPicPr>
            <p:nvPr/>
          </p:nvPicPr>
          <p:blipFill>
            <a:blip r:embed="rId8" cstate="print"/>
            <a:srcRect l="-16667" t="4444" r="55556" b="77778"/>
            <a:stretch>
              <a:fillRect/>
            </a:stretch>
          </p:blipFill>
          <p:spPr>
            <a:xfrm>
              <a:off x="1828800" y="304800"/>
              <a:ext cx="2514600" cy="1219200"/>
            </a:xfrm>
            <a:prstGeom prst="rect">
              <a:avLst/>
            </a:prstGeom>
          </p:spPr>
        </p:pic>
        <p:sp>
          <p:nvSpPr>
            <p:cNvPr id="22" name="TextBox 21">
              <a:hlinkClick r:id="rId9" action="ppaction://hlinksldjump"/>
            </p:cNvPr>
            <p:cNvSpPr txBox="1"/>
            <p:nvPr/>
          </p:nvSpPr>
          <p:spPr>
            <a:xfrm>
              <a:off x="1191865" y="758122"/>
              <a:ext cx="18635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Tây</a:t>
              </a:r>
              <a:r>
                <a: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Bắc</a:t>
              </a:r>
              <a:r>
                <a: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38800" y="914401"/>
            <a:ext cx="4253948" cy="876300"/>
            <a:chOff x="4114800" y="914400"/>
            <a:chExt cx="4253948" cy="876300"/>
          </a:xfrm>
        </p:grpSpPr>
        <p:pic>
          <p:nvPicPr>
            <p:cNvPr id="12" name="Picture 11" descr="Đồng Bằng SH.png"/>
            <p:cNvPicPr>
              <a:picLocks noChangeAspect="1"/>
            </p:cNvPicPr>
            <p:nvPr/>
          </p:nvPicPr>
          <p:blipFill>
            <a:blip r:embed="rId10" cstate="print"/>
            <a:srcRect l="38889" t="13333" r="29629" b="75556"/>
            <a:stretch>
              <a:fillRect/>
            </a:stretch>
          </p:blipFill>
          <p:spPr>
            <a:xfrm>
              <a:off x="4114800" y="914400"/>
              <a:ext cx="1295400" cy="762000"/>
            </a:xfrm>
            <a:prstGeom prst="rect">
              <a:avLst/>
            </a:prstGeom>
          </p:spPr>
        </p:pic>
        <p:sp>
          <p:nvSpPr>
            <p:cNvPr id="25" name="TextBox 24">
              <a:hlinkClick r:id="rId11" action="ppaction://hlinksldjump"/>
            </p:cNvPr>
            <p:cNvSpPr txBox="1"/>
            <p:nvPr/>
          </p:nvSpPr>
          <p:spPr>
            <a:xfrm>
              <a:off x="4800600" y="1267480"/>
              <a:ext cx="3568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#9Slide05 SVNBulgary" pitchFamily="2" charset="0"/>
                </a:rPr>
                <a:t>Đồng</a:t>
              </a:r>
              <a:r>
                <a:rPr lang="en-US" sz="2800" dirty="0">
                  <a:solidFill>
                    <a:srgbClr val="FF000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5 SVNBulgary" pitchFamily="2" charset="0"/>
                </a:rPr>
                <a:t>Bằng</a:t>
              </a:r>
              <a:r>
                <a:rPr lang="en-US" sz="2800" dirty="0">
                  <a:solidFill>
                    <a:srgbClr val="FF000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5 SVNBulgary" pitchFamily="2" charset="0"/>
                </a:rPr>
                <a:t>Sông</a:t>
              </a:r>
              <a:r>
                <a:rPr lang="en-US" sz="2800" dirty="0">
                  <a:solidFill>
                    <a:srgbClr val="FF000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5 SVNBulgary" pitchFamily="2" charset="0"/>
                </a:rPr>
                <a:t>Hồng</a:t>
              </a:r>
              <a:endParaRPr lang="en-US" sz="2800" dirty="0">
                <a:solidFill>
                  <a:srgbClr val="FF0000"/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77000" y="3276600"/>
            <a:ext cx="4038598" cy="2590800"/>
            <a:chOff x="4953000" y="3276600"/>
            <a:chExt cx="4038598" cy="2590800"/>
          </a:xfrm>
        </p:grpSpPr>
        <p:pic>
          <p:nvPicPr>
            <p:cNvPr id="15" name="Picture 14" descr="Nam trung Bộ.png"/>
            <p:cNvPicPr>
              <a:picLocks noChangeAspect="1"/>
            </p:cNvPicPr>
            <p:nvPr/>
          </p:nvPicPr>
          <p:blipFill>
            <a:blip r:embed="rId12" cstate="print"/>
            <a:srcRect l="59259" t="47778" r="1852" b="14444"/>
            <a:stretch>
              <a:fillRect/>
            </a:stretch>
          </p:blipFill>
          <p:spPr>
            <a:xfrm>
              <a:off x="4953000" y="3276600"/>
              <a:ext cx="1600200" cy="2590800"/>
            </a:xfrm>
            <a:prstGeom prst="rect">
              <a:avLst/>
            </a:prstGeom>
          </p:spPr>
        </p:pic>
        <p:sp>
          <p:nvSpPr>
            <p:cNvPr id="31" name="TextBox 30">
              <a:hlinkClick r:id="rId13" action="ppaction://hlinksldjump"/>
            </p:cNvPr>
            <p:cNvSpPr txBox="1"/>
            <p:nvPr/>
          </p:nvSpPr>
          <p:spPr>
            <a:xfrm>
              <a:off x="6019799" y="4419600"/>
              <a:ext cx="2971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Nam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Trung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rgbClr val="7030A0"/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76206" y="3657600"/>
            <a:ext cx="2738994" cy="1905000"/>
            <a:chOff x="3052206" y="3657600"/>
            <a:chExt cx="2738994" cy="1905000"/>
          </a:xfrm>
        </p:grpSpPr>
        <p:pic>
          <p:nvPicPr>
            <p:cNvPr id="16" name="Picture 15" descr="Tây Nguyên.png"/>
            <p:cNvPicPr>
              <a:picLocks noChangeAspect="1"/>
            </p:cNvPicPr>
            <p:nvPr/>
          </p:nvPicPr>
          <p:blipFill>
            <a:blip r:embed="rId14" cstate="print"/>
            <a:srcRect l="44445" t="53333" r="20370" b="18889"/>
            <a:stretch>
              <a:fillRect/>
            </a:stretch>
          </p:blipFill>
          <p:spPr>
            <a:xfrm>
              <a:off x="4343400" y="3657600"/>
              <a:ext cx="1447800" cy="1905000"/>
            </a:xfrm>
            <a:prstGeom prst="rect">
              <a:avLst/>
            </a:prstGeom>
          </p:spPr>
        </p:pic>
        <p:sp>
          <p:nvSpPr>
            <p:cNvPr id="33" name="TextBox 32">
              <a:hlinkClick r:id="rId15" action="ppaction://hlinksldjump"/>
            </p:cNvPr>
            <p:cNvSpPr txBox="1"/>
            <p:nvPr/>
          </p:nvSpPr>
          <p:spPr>
            <a:xfrm>
              <a:off x="3052206" y="4343400"/>
              <a:ext cx="20531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#9Slide05 SVNBulgary" pitchFamily="2" charset="0"/>
                </a:rPr>
                <a:t>Tây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#9Slide05 SVNBulgary" pitchFamily="2" charset="0"/>
                </a:rPr>
                <a:t>Nguyên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867400" y="5105401"/>
            <a:ext cx="2991677" cy="1404608"/>
            <a:chOff x="4343400" y="5105400"/>
            <a:chExt cx="2991677" cy="1404607"/>
          </a:xfrm>
        </p:grpSpPr>
        <p:pic>
          <p:nvPicPr>
            <p:cNvPr id="18" name="Picture 17" descr="Đông Nam Bộ.png"/>
            <p:cNvPicPr>
              <a:picLocks noChangeAspect="1"/>
            </p:cNvPicPr>
            <p:nvPr/>
          </p:nvPicPr>
          <p:blipFill>
            <a:blip r:embed="rId16" cstate="print"/>
            <a:srcRect l="44444" t="74444" b="13334"/>
            <a:stretch>
              <a:fillRect/>
            </a:stretch>
          </p:blipFill>
          <p:spPr>
            <a:xfrm>
              <a:off x="4343400" y="5105400"/>
              <a:ext cx="2286000" cy="838200"/>
            </a:xfrm>
            <a:prstGeom prst="rect">
              <a:avLst/>
            </a:prstGeom>
          </p:spPr>
        </p:pic>
        <p:sp>
          <p:nvSpPr>
            <p:cNvPr id="35" name="TextBox 34">
              <a:hlinkClick r:id="rId17" action="ppaction://hlinksldjump"/>
            </p:cNvPr>
            <p:cNvSpPr txBox="1"/>
            <p:nvPr/>
          </p:nvSpPr>
          <p:spPr>
            <a:xfrm>
              <a:off x="4896677" y="5986787"/>
              <a:ext cx="2438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C000"/>
                  </a:solidFill>
                  <a:latin typeface="#9Slide05 SVNBulgary" pitchFamily="2" charset="0"/>
                </a:rPr>
                <a:t>Đông</a:t>
              </a:r>
              <a:r>
                <a:rPr lang="en-US" sz="2800" dirty="0">
                  <a:solidFill>
                    <a:srgbClr val="FFC000"/>
                  </a:solidFill>
                  <a:latin typeface="#9Slide05 SVNBulgary" pitchFamily="2" charset="0"/>
                </a:rPr>
                <a:t> Nam </a:t>
              </a:r>
              <a:r>
                <a:rPr lang="en-US" sz="2800" dirty="0" err="1">
                  <a:solidFill>
                    <a:srgbClr val="FFC000"/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rgbClr val="FFC000"/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382834" y="5638800"/>
            <a:ext cx="4941766" cy="1219200"/>
            <a:chOff x="-141166" y="5638800"/>
            <a:chExt cx="4941766" cy="1219200"/>
          </a:xfrm>
        </p:grpSpPr>
        <p:pic>
          <p:nvPicPr>
            <p:cNvPr id="17" name="Picture 16" descr="Đồng Bằng SCL.png"/>
            <p:cNvPicPr>
              <a:picLocks noChangeAspect="1"/>
            </p:cNvPicPr>
            <p:nvPr/>
          </p:nvPicPr>
          <p:blipFill>
            <a:blip r:embed="rId18" cstate="print"/>
            <a:srcRect t="82222" r="44444"/>
            <a:stretch>
              <a:fillRect/>
            </a:stretch>
          </p:blipFill>
          <p:spPr>
            <a:xfrm>
              <a:off x="2514600" y="5638800"/>
              <a:ext cx="2286000" cy="1219200"/>
            </a:xfrm>
            <a:prstGeom prst="rect">
              <a:avLst/>
            </a:prstGeom>
          </p:spPr>
        </p:pic>
        <p:sp>
          <p:nvSpPr>
            <p:cNvPr id="37" name="TextBox 36">
              <a:hlinkClick r:id="rId19" action="ppaction://hlinksldjump"/>
            </p:cNvPr>
            <p:cNvSpPr txBox="1"/>
            <p:nvPr/>
          </p:nvSpPr>
          <p:spPr>
            <a:xfrm>
              <a:off x="-141166" y="5986790"/>
              <a:ext cx="36247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#9Slide05 SVNBulgary" pitchFamily="2" charset="0"/>
                </a:rPr>
                <a:t>Đồng</a:t>
              </a:r>
              <a:r>
                <a:rPr lang="en-US" sz="2800" dirty="0">
                  <a:latin typeface="#9Slide05 SVNBulgary" pitchFamily="2" charset="0"/>
                </a:rPr>
                <a:t> </a:t>
              </a:r>
              <a:r>
                <a:rPr lang="en-US" sz="2800" dirty="0" err="1">
                  <a:latin typeface="#9Slide05 SVNBulgary" pitchFamily="2" charset="0"/>
                </a:rPr>
                <a:t>Bằng</a:t>
              </a:r>
              <a:r>
                <a:rPr lang="en-US" sz="2800" dirty="0">
                  <a:latin typeface="#9Slide05 SVNBulgary" pitchFamily="2" charset="0"/>
                </a:rPr>
                <a:t> </a:t>
              </a:r>
              <a:r>
                <a:rPr lang="en-US" sz="2800" dirty="0" err="1">
                  <a:latin typeface="#9Slide05 SVNBulgary" pitchFamily="2" charset="0"/>
                </a:rPr>
                <a:t>Sông</a:t>
              </a:r>
              <a:r>
                <a:rPr lang="en-US" sz="2800" dirty="0">
                  <a:latin typeface="#9Slide05 SVNBulgary" pitchFamily="2" charset="0"/>
                </a:rPr>
                <a:t> </a:t>
              </a:r>
              <a:r>
                <a:rPr lang="en-US" sz="2800" dirty="0" err="1">
                  <a:latin typeface="#9Slide05 SVNBulgary" pitchFamily="2" charset="0"/>
                </a:rPr>
                <a:t>Cửu</a:t>
              </a:r>
              <a:r>
                <a:rPr lang="en-US" sz="2800" dirty="0">
                  <a:latin typeface="#9Slide05 SVNBulgary" pitchFamily="2" charset="0"/>
                </a:rPr>
                <a:t> Long</a:t>
              </a:r>
            </a:p>
          </p:txBody>
        </p:sp>
      </p:grpSp>
      <p:sp>
        <p:nvSpPr>
          <p:cNvPr id="40" name="TextBox 39">
            <a:hlinkClick r:id="rId20" action="ppaction://hlinksldjump"/>
          </p:cNvPr>
          <p:cNvSpPr txBox="1"/>
          <p:nvPr/>
        </p:nvSpPr>
        <p:spPr>
          <a:xfrm>
            <a:off x="9018105" y="2667000"/>
            <a:ext cx="277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Quần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Đảo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Hoàng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Sa</a:t>
            </a:r>
          </a:p>
        </p:txBody>
      </p:sp>
      <p:sp>
        <p:nvSpPr>
          <p:cNvPr id="41" name="TextBox 40">
            <a:hlinkClick r:id="rId21" action="ppaction://hlinksldjump"/>
          </p:cNvPr>
          <p:cNvSpPr txBox="1"/>
          <p:nvPr/>
        </p:nvSpPr>
        <p:spPr>
          <a:xfrm>
            <a:off x="9047919" y="5557509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Quần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Đảo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Trường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Sa</a:t>
            </a:r>
          </a:p>
        </p:txBody>
      </p:sp>
      <p:pic>
        <p:nvPicPr>
          <p:cNvPr id="3" name="Picture 2">
            <a:hlinkClick r:id="rId22" action="ppaction://hlinksldjump"/>
            <a:extLst>
              <a:ext uri="{FF2B5EF4-FFF2-40B4-BE49-F238E27FC236}">
                <a16:creationId xmlns:a16="http://schemas.microsoft.com/office/drawing/2014/main" id="{6CF08563-A3F9-40C8-881D-AA8F4370BF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" y="42950"/>
            <a:ext cx="844532" cy="77571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5F8BD-8CB9-422B-A6DE-75FF6F83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146;p28">
            <a:extLst>
              <a:ext uri="{FF2B5EF4-FFF2-40B4-BE49-F238E27FC236}">
                <a16:creationId xmlns:a16="http://schemas.microsoft.com/office/drawing/2014/main" id="{6A18E313-15AD-4ABD-98E0-A61708B222A6}"/>
              </a:ext>
            </a:extLst>
          </p:cNvPr>
          <p:cNvSpPr txBox="1">
            <a:spLocks/>
          </p:cNvSpPr>
          <p:nvPr/>
        </p:nvSpPr>
        <p:spPr>
          <a:xfrm>
            <a:off x="837400" y="2980200"/>
            <a:ext cx="10517200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10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II. </a:t>
            </a:r>
            <a:r>
              <a:rPr lang="en-US" sz="10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Đọc</a:t>
            </a:r>
            <a:r>
              <a:rPr lang="en-US" sz="10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hiểu</a:t>
            </a:r>
            <a:r>
              <a:rPr lang="en-US" sz="10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văn</a:t>
            </a:r>
            <a:r>
              <a:rPr lang="en-US" sz="10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bản</a:t>
            </a:r>
            <a:endParaRPr lang="en-US" sz="10000" dirty="0">
              <a:solidFill>
                <a:srgbClr val="FF0000"/>
              </a:solidFill>
              <a:latin typeface="#9Slide05 SVNBulgary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7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221690" y="-2047044"/>
            <a:ext cx="12524532" cy="7195515"/>
          </a:xfrm>
          <a:custGeom>
            <a:avLst/>
            <a:gdLst>
              <a:gd name="connsiteX0" fmla="*/ 3694211 w 12413690"/>
              <a:gd name="connsiteY0" fmla="*/ 0 h 6543675"/>
              <a:gd name="connsiteX1" fmla="*/ 4352761 w 12413690"/>
              <a:gd name="connsiteY1" fmla="*/ 37823 h 6543675"/>
              <a:gd name="connsiteX2" fmla="*/ 11596806 w 12413690"/>
              <a:gd name="connsiteY2" fmla="*/ 6543675 h 6543675"/>
              <a:gd name="connsiteX3" fmla="*/ 10618388 w 12413690"/>
              <a:gd name="connsiteY3" fmla="*/ 6241081 h 6543675"/>
              <a:gd name="connsiteX4" fmla="*/ 7306825 w 12413690"/>
              <a:gd name="connsiteY4" fmla="*/ 5427848 h 6543675"/>
              <a:gd name="connsiteX5" fmla="*/ 5970913 w 12413690"/>
              <a:gd name="connsiteY5" fmla="*/ 5484581 h 6543675"/>
              <a:gd name="connsiteX6" fmla="*/ 4597363 w 12413690"/>
              <a:gd name="connsiteY6" fmla="*/ 5560231 h 6543675"/>
              <a:gd name="connsiteX7" fmla="*/ 1662116 w 12413690"/>
              <a:gd name="connsiteY7" fmla="*/ 4992865 h 6543675"/>
              <a:gd name="connsiteX8" fmla="*/ 3694211 w 12413690"/>
              <a:gd name="connsiteY8" fmla="*/ 0 h 654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3690" h="6543675">
                <a:moveTo>
                  <a:pt x="3694211" y="0"/>
                </a:moveTo>
                <a:cubicBezTo>
                  <a:pt x="3901185" y="0"/>
                  <a:pt x="4126971" y="0"/>
                  <a:pt x="4352761" y="37823"/>
                </a:cubicBezTo>
                <a:cubicBezTo>
                  <a:pt x="12104831" y="1078005"/>
                  <a:pt x="13628901" y="6543675"/>
                  <a:pt x="11596806" y="6543675"/>
                </a:cubicBezTo>
                <a:cubicBezTo>
                  <a:pt x="11314571" y="6543675"/>
                  <a:pt x="10994704" y="6449114"/>
                  <a:pt x="10618388" y="6241081"/>
                </a:cubicBezTo>
                <a:cubicBezTo>
                  <a:pt x="9414185" y="5579148"/>
                  <a:pt x="8341692" y="5427848"/>
                  <a:pt x="7306825" y="5427848"/>
                </a:cubicBezTo>
                <a:cubicBezTo>
                  <a:pt x="6855249" y="5427848"/>
                  <a:pt x="6422489" y="5465670"/>
                  <a:pt x="5970913" y="5484581"/>
                </a:cubicBezTo>
                <a:cubicBezTo>
                  <a:pt x="5519337" y="5522409"/>
                  <a:pt x="5067756" y="5560231"/>
                  <a:pt x="4597363" y="5560231"/>
                </a:cubicBezTo>
                <a:cubicBezTo>
                  <a:pt x="3694211" y="5560231"/>
                  <a:pt x="2734610" y="5446759"/>
                  <a:pt x="1662116" y="4992865"/>
                </a:cubicBezTo>
                <a:cubicBezTo>
                  <a:pt x="-1536555" y="3631171"/>
                  <a:pt x="288566" y="0"/>
                  <a:pt x="369421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580453" y="-2"/>
            <a:ext cx="11431" cy="1195442"/>
            <a:chOff x="616453" y="-2"/>
            <a:chExt cx="11431" cy="1195442"/>
          </a:xfrm>
        </p:grpSpPr>
        <p:sp>
          <p:nvSpPr>
            <p:cNvPr id="12" name="Shape 1036"/>
            <p:cNvSpPr/>
            <p:nvPr/>
          </p:nvSpPr>
          <p:spPr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Shape 1037"/>
            <p:cNvSpPr/>
            <p:nvPr/>
          </p:nvSpPr>
          <p:spPr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-5164" r="6470" b="5164"/>
          <a:stretch/>
        </p:blipFill>
        <p:spPr>
          <a:xfrm>
            <a:off x="-110843" y="-1639546"/>
            <a:ext cx="12413685" cy="65436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DF761-4D02-4504-956F-83A8901FA2BE}"/>
              </a:ext>
            </a:extLst>
          </p:cNvPr>
          <p:cNvSpPr txBox="1"/>
          <p:nvPr/>
        </p:nvSpPr>
        <p:spPr>
          <a:xfrm>
            <a:off x="819977" y="5242893"/>
            <a:ext cx="1055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1.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Đặc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điểm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thể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loại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lục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bát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qua 3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bài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ca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dao</a:t>
            </a:r>
            <a:endParaRPr lang="en-US" sz="5400" dirty="0">
              <a:solidFill>
                <a:srgbClr val="0070C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9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43"/>
          <p:cNvSpPr txBox="1">
            <a:spLocks noGrp="1"/>
          </p:cNvSpPr>
          <p:nvPr>
            <p:ph type="title"/>
          </p:nvPr>
        </p:nvSpPr>
        <p:spPr>
          <a:xfrm>
            <a:off x="609800" y="538634"/>
            <a:ext cx="10972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GB" sz="4000" dirty="0">
                <a:solidFill>
                  <a:srgbClr val="FF0000"/>
                </a:solidFill>
                <a:highlight>
                  <a:srgbClr val="FAFAFA"/>
                </a:highligh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 LUẬN NHÓM CẶP (5’)  </a:t>
            </a:r>
            <a:endParaRPr sz="4000" dirty="0">
              <a:solidFill>
                <a:srgbClr val="FF0000"/>
              </a:solidFill>
              <a:highlight>
                <a:srgbClr val="FAFAFA"/>
              </a:highlight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3112" name="Google Shape;3112;p43"/>
          <p:cNvGrpSpPr/>
          <p:nvPr/>
        </p:nvGrpSpPr>
        <p:grpSpPr>
          <a:xfrm>
            <a:off x="4331940" y="2081169"/>
            <a:ext cx="3424547" cy="4138807"/>
            <a:chOff x="4792065" y="1330795"/>
            <a:chExt cx="1803537" cy="2459316"/>
          </a:xfrm>
        </p:grpSpPr>
        <p:sp>
          <p:nvSpPr>
            <p:cNvPr id="3113" name="Google Shape;3113;p43"/>
            <p:cNvSpPr/>
            <p:nvPr/>
          </p:nvSpPr>
          <p:spPr>
            <a:xfrm>
              <a:off x="4792065" y="1560627"/>
              <a:ext cx="1803537" cy="2229484"/>
            </a:xfrm>
            <a:custGeom>
              <a:avLst/>
              <a:gdLst/>
              <a:ahLst/>
              <a:cxnLst/>
              <a:rect l="l" t="t" r="r" b="b"/>
              <a:pathLst>
                <a:path w="40271" h="24773" extrusionOk="0">
                  <a:moveTo>
                    <a:pt x="12992" y="0"/>
                  </a:moveTo>
                  <a:cubicBezTo>
                    <a:pt x="12290" y="0"/>
                    <a:pt x="12290" y="456"/>
                    <a:pt x="11589" y="456"/>
                  </a:cubicBezTo>
                  <a:cubicBezTo>
                    <a:pt x="10888" y="456"/>
                    <a:pt x="10888" y="316"/>
                    <a:pt x="10186" y="316"/>
                  </a:cubicBezTo>
                  <a:cubicBezTo>
                    <a:pt x="9468" y="316"/>
                    <a:pt x="9468" y="88"/>
                    <a:pt x="8766" y="88"/>
                  </a:cubicBezTo>
                  <a:cubicBezTo>
                    <a:pt x="8065" y="88"/>
                    <a:pt x="8065" y="473"/>
                    <a:pt x="7364" y="473"/>
                  </a:cubicBezTo>
                  <a:cubicBezTo>
                    <a:pt x="6663" y="473"/>
                    <a:pt x="6663" y="333"/>
                    <a:pt x="5961" y="333"/>
                  </a:cubicBezTo>
                  <a:cubicBezTo>
                    <a:pt x="5260" y="333"/>
                    <a:pt x="5260" y="140"/>
                    <a:pt x="4541" y="140"/>
                  </a:cubicBezTo>
                  <a:cubicBezTo>
                    <a:pt x="3840" y="140"/>
                    <a:pt x="3840" y="158"/>
                    <a:pt x="3139" y="158"/>
                  </a:cubicBezTo>
                  <a:cubicBezTo>
                    <a:pt x="2595" y="175"/>
                    <a:pt x="2052" y="333"/>
                    <a:pt x="1578" y="631"/>
                  </a:cubicBezTo>
                  <a:cubicBezTo>
                    <a:pt x="1123" y="929"/>
                    <a:pt x="754" y="1332"/>
                    <a:pt x="509" y="1806"/>
                  </a:cubicBezTo>
                  <a:cubicBezTo>
                    <a:pt x="246" y="2279"/>
                    <a:pt x="123" y="2805"/>
                    <a:pt x="141" y="3349"/>
                  </a:cubicBezTo>
                  <a:cubicBezTo>
                    <a:pt x="141" y="4032"/>
                    <a:pt x="176" y="4032"/>
                    <a:pt x="176" y="4734"/>
                  </a:cubicBezTo>
                  <a:cubicBezTo>
                    <a:pt x="176" y="5435"/>
                    <a:pt x="281" y="5435"/>
                    <a:pt x="281" y="6136"/>
                  </a:cubicBezTo>
                  <a:cubicBezTo>
                    <a:pt x="281" y="6820"/>
                    <a:pt x="246" y="6820"/>
                    <a:pt x="246" y="7521"/>
                  </a:cubicBezTo>
                  <a:cubicBezTo>
                    <a:pt x="246" y="8222"/>
                    <a:pt x="123" y="8222"/>
                    <a:pt x="123" y="8906"/>
                  </a:cubicBezTo>
                  <a:cubicBezTo>
                    <a:pt x="123" y="9607"/>
                    <a:pt x="246" y="9607"/>
                    <a:pt x="246" y="10309"/>
                  </a:cubicBezTo>
                  <a:cubicBezTo>
                    <a:pt x="246" y="11010"/>
                    <a:pt x="228" y="11010"/>
                    <a:pt x="228" y="11694"/>
                  </a:cubicBezTo>
                  <a:cubicBezTo>
                    <a:pt x="228" y="12395"/>
                    <a:pt x="299" y="12395"/>
                    <a:pt x="299" y="13096"/>
                  </a:cubicBezTo>
                  <a:cubicBezTo>
                    <a:pt x="299" y="13780"/>
                    <a:pt x="88" y="13780"/>
                    <a:pt x="88" y="14481"/>
                  </a:cubicBezTo>
                  <a:cubicBezTo>
                    <a:pt x="88" y="15182"/>
                    <a:pt x="281" y="15182"/>
                    <a:pt x="281" y="15866"/>
                  </a:cubicBezTo>
                  <a:cubicBezTo>
                    <a:pt x="281" y="16567"/>
                    <a:pt x="0" y="16567"/>
                    <a:pt x="0" y="17269"/>
                  </a:cubicBezTo>
                  <a:cubicBezTo>
                    <a:pt x="0" y="17970"/>
                    <a:pt x="369" y="17970"/>
                    <a:pt x="369" y="18654"/>
                  </a:cubicBezTo>
                  <a:cubicBezTo>
                    <a:pt x="369" y="19355"/>
                    <a:pt x="351" y="19355"/>
                    <a:pt x="351" y="20056"/>
                  </a:cubicBezTo>
                  <a:cubicBezTo>
                    <a:pt x="351" y="20740"/>
                    <a:pt x="281" y="20740"/>
                    <a:pt x="281" y="21441"/>
                  </a:cubicBezTo>
                  <a:cubicBezTo>
                    <a:pt x="281" y="22002"/>
                    <a:pt x="141" y="22563"/>
                    <a:pt x="404" y="23019"/>
                  </a:cubicBezTo>
                  <a:cubicBezTo>
                    <a:pt x="667" y="23492"/>
                    <a:pt x="1315" y="23580"/>
                    <a:pt x="1754" y="23843"/>
                  </a:cubicBezTo>
                  <a:cubicBezTo>
                    <a:pt x="2209" y="24089"/>
                    <a:pt x="2595" y="24352"/>
                    <a:pt x="3139" y="24352"/>
                  </a:cubicBezTo>
                  <a:cubicBezTo>
                    <a:pt x="3857" y="24352"/>
                    <a:pt x="3840" y="24194"/>
                    <a:pt x="4559" y="24194"/>
                  </a:cubicBezTo>
                  <a:cubicBezTo>
                    <a:pt x="5260" y="24194"/>
                    <a:pt x="5260" y="24650"/>
                    <a:pt x="5961" y="24650"/>
                  </a:cubicBezTo>
                  <a:cubicBezTo>
                    <a:pt x="6663" y="24650"/>
                    <a:pt x="6663" y="24334"/>
                    <a:pt x="7381" y="24334"/>
                  </a:cubicBezTo>
                  <a:cubicBezTo>
                    <a:pt x="8083" y="24334"/>
                    <a:pt x="8083" y="24772"/>
                    <a:pt x="8784" y="24772"/>
                  </a:cubicBezTo>
                  <a:cubicBezTo>
                    <a:pt x="9485" y="24772"/>
                    <a:pt x="9485" y="24702"/>
                    <a:pt x="10186" y="24702"/>
                  </a:cubicBezTo>
                  <a:cubicBezTo>
                    <a:pt x="10888" y="24702"/>
                    <a:pt x="10888" y="24544"/>
                    <a:pt x="11589" y="24544"/>
                  </a:cubicBezTo>
                  <a:cubicBezTo>
                    <a:pt x="12308" y="24544"/>
                    <a:pt x="12308" y="24772"/>
                    <a:pt x="13009" y="24772"/>
                  </a:cubicBezTo>
                  <a:lnTo>
                    <a:pt x="14412" y="24772"/>
                  </a:lnTo>
                  <a:cubicBezTo>
                    <a:pt x="15113" y="24772"/>
                    <a:pt x="15113" y="24755"/>
                    <a:pt x="15814" y="24755"/>
                  </a:cubicBezTo>
                  <a:cubicBezTo>
                    <a:pt x="16533" y="24755"/>
                    <a:pt x="16533" y="24720"/>
                    <a:pt x="17234" y="24720"/>
                  </a:cubicBezTo>
                  <a:cubicBezTo>
                    <a:pt x="17935" y="24720"/>
                    <a:pt x="17935" y="24667"/>
                    <a:pt x="18637" y="24667"/>
                  </a:cubicBezTo>
                  <a:cubicBezTo>
                    <a:pt x="19338" y="24667"/>
                    <a:pt x="19338" y="24720"/>
                    <a:pt x="20039" y="24720"/>
                  </a:cubicBezTo>
                  <a:cubicBezTo>
                    <a:pt x="20758" y="24720"/>
                    <a:pt x="20758" y="24457"/>
                    <a:pt x="21459" y="24457"/>
                  </a:cubicBezTo>
                  <a:cubicBezTo>
                    <a:pt x="22161" y="24457"/>
                    <a:pt x="22161" y="24597"/>
                    <a:pt x="22862" y="24597"/>
                  </a:cubicBezTo>
                  <a:cubicBezTo>
                    <a:pt x="23563" y="24597"/>
                    <a:pt x="23563" y="24404"/>
                    <a:pt x="24264" y="24404"/>
                  </a:cubicBezTo>
                  <a:cubicBezTo>
                    <a:pt x="24983" y="24404"/>
                    <a:pt x="24983" y="24316"/>
                    <a:pt x="25685" y="24316"/>
                  </a:cubicBezTo>
                  <a:cubicBezTo>
                    <a:pt x="26386" y="24316"/>
                    <a:pt x="26386" y="24211"/>
                    <a:pt x="27087" y="24211"/>
                  </a:cubicBezTo>
                  <a:cubicBezTo>
                    <a:pt x="27788" y="24211"/>
                    <a:pt x="27788" y="24281"/>
                    <a:pt x="28490" y="24281"/>
                  </a:cubicBezTo>
                  <a:cubicBezTo>
                    <a:pt x="29191" y="24281"/>
                    <a:pt x="29191" y="24352"/>
                    <a:pt x="29910" y="24352"/>
                  </a:cubicBezTo>
                  <a:cubicBezTo>
                    <a:pt x="30611" y="24352"/>
                    <a:pt x="30611" y="24387"/>
                    <a:pt x="31312" y="24387"/>
                  </a:cubicBezTo>
                  <a:cubicBezTo>
                    <a:pt x="32013" y="24387"/>
                    <a:pt x="32013" y="24702"/>
                    <a:pt x="32715" y="24702"/>
                  </a:cubicBezTo>
                  <a:cubicBezTo>
                    <a:pt x="33416" y="24702"/>
                    <a:pt x="33416" y="24615"/>
                    <a:pt x="34117" y="24615"/>
                  </a:cubicBezTo>
                  <a:cubicBezTo>
                    <a:pt x="34836" y="24615"/>
                    <a:pt x="34836" y="24194"/>
                    <a:pt x="35537" y="24194"/>
                  </a:cubicBezTo>
                  <a:cubicBezTo>
                    <a:pt x="36239" y="24194"/>
                    <a:pt x="36239" y="24352"/>
                    <a:pt x="36940" y="24352"/>
                  </a:cubicBezTo>
                  <a:cubicBezTo>
                    <a:pt x="37273" y="24352"/>
                    <a:pt x="37632" y="24420"/>
                    <a:pt x="37963" y="24420"/>
                  </a:cubicBezTo>
                  <a:cubicBezTo>
                    <a:pt x="38189" y="24420"/>
                    <a:pt x="38403" y="24388"/>
                    <a:pt x="38588" y="24281"/>
                  </a:cubicBezTo>
                  <a:cubicBezTo>
                    <a:pt x="39044" y="24036"/>
                    <a:pt x="39324" y="23422"/>
                    <a:pt x="39587" y="22967"/>
                  </a:cubicBezTo>
                  <a:cubicBezTo>
                    <a:pt x="39850" y="22528"/>
                    <a:pt x="40201" y="22002"/>
                    <a:pt x="40201" y="21441"/>
                  </a:cubicBezTo>
                  <a:cubicBezTo>
                    <a:pt x="40201" y="20740"/>
                    <a:pt x="40218" y="20740"/>
                    <a:pt x="40218" y="20039"/>
                  </a:cubicBezTo>
                  <a:cubicBezTo>
                    <a:pt x="40218" y="19337"/>
                    <a:pt x="39903" y="19337"/>
                    <a:pt x="39903" y="18654"/>
                  </a:cubicBezTo>
                  <a:cubicBezTo>
                    <a:pt x="39903" y="17952"/>
                    <a:pt x="39868" y="17952"/>
                    <a:pt x="39868" y="17251"/>
                  </a:cubicBezTo>
                  <a:cubicBezTo>
                    <a:pt x="39868" y="16567"/>
                    <a:pt x="40025" y="16567"/>
                    <a:pt x="40025" y="15866"/>
                  </a:cubicBezTo>
                  <a:cubicBezTo>
                    <a:pt x="40025" y="15165"/>
                    <a:pt x="40096" y="15165"/>
                    <a:pt x="40096" y="14464"/>
                  </a:cubicBezTo>
                  <a:cubicBezTo>
                    <a:pt x="40096" y="13780"/>
                    <a:pt x="39815" y="13780"/>
                    <a:pt x="39815" y="13079"/>
                  </a:cubicBezTo>
                  <a:cubicBezTo>
                    <a:pt x="39815" y="12377"/>
                    <a:pt x="40218" y="12377"/>
                    <a:pt x="40218" y="11694"/>
                  </a:cubicBezTo>
                  <a:cubicBezTo>
                    <a:pt x="40218" y="10992"/>
                    <a:pt x="40271" y="10992"/>
                    <a:pt x="40271" y="10291"/>
                  </a:cubicBezTo>
                  <a:cubicBezTo>
                    <a:pt x="40271" y="9607"/>
                    <a:pt x="40166" y="9607"/>
                    <a:pt x="40166" y="8906"/>
                  </a:cubicBezTo>
                  <a:cubicBezTo>
                    <a:pt x="40166" y="8205"/>
                    <a:pt x="40113" y="8205"/>
                    <a:pt x="40113" y="7504"/>
                  </a:cubicBezTo>
                  <a:cubicBezTo>
                    <a:pt x="40113" y="6820"/>
                    <a:pt x="40166" y="6820"/>
                    <a:pt x="40166" y="6119"/>
                  </a:cubicBezTo>
                  <a:cubicBezTo>
                    <a:pt x="40166" y="5417"/>
                    <a:pt x="39973" y="5417"/>
                    <a:pt x="39973" y="4734"/>
                  </a:cubicBezTo>
                  <a:cubicBezTo>
                    <a:pt x="39973" y="4032"/>
                    <a:pt x="40148" y="4032"/>
                    <a:pt x="40148" y="3331"/>
                  </a:cubicBezTo>
                  <a:cubicBezTo>
                    <a:pt x="40166" y="2770"/>
                    <a:pt x="40043" y="2192"/>
                    <a:pt x="39798" y="1683"/>
                  </a:cubicBezTo>
                  <a:cubicBezTo>
                    <a:pt x="39482" y="1210"/>
                    <a:pt x="39061" y="807"/>
                    <a:pt x="38570" y="526"/>
                  </a:cubicBezTo>
                  <a:cubicBezTo>
                    <a:pt x="38094" y="296"/>
                    <a:pt x="37571" y="174"/>
                    <a:pt x="37045" y="174"/>
                  </a:cubicBezTo>
                  <a:cubicBezTo>
                    <a:pt x="37010" y="174"/>
                    <a:pt x="36975" y="174"/>
                    <a:pt x="36940" y="175"/>
                  </a:cubicBezTo>
                  <a:cubicBezTo>
                    <a:pt x="36239" y="175"/>
                    <a:pt x="36239" y="473"/>
                    <a:pt x="35520" y="473"/>
                  </a:cubicBezTo>
                  <a:cubicBezTo>
                    <a:pt x="34819" y="473"/>
                    <a:pt x="34819" y="438"/>
                    <a:pt x="34117" y="438"/>
                  </a:cubicBezTo>
                  <a:cubicBezTo>
                    <a:pt x="33416" y="438"/>
                    <a:pt x="33416" y="88"/>
                    <a:pt x="32715" y="88"/>
                  </a:cubicBezTo>
                  <a:cubicBezTo>
                    <a:pt x="32013" y="88"/>
                    <a:pt x="32013" y="403"/>
                    <a:pt x="31295" y="403"/>
                  </a:cubicBezTo>
                  <a:cubicBezTo>
                    <a:pt x="30593" y="403"/>
                    <a:pt x="30593" y="579"/>
                    <a:pt x="29892" y="579"/>
                  </a:cubicBezTo>
                  <a:cubicBezTo>
                    <a:pt x="29191" y="579"/>
                    <a:pt x="29191" y="298"/>
                    <a:pt x="28490" y="298"/>
                  </a:cubicBezTo>
                  <a:cubicBezTo>
                    <a:pt x="27788" y="298"/>
                    <a:pt x="27788" y="53"/>
                    <a:pt x="27070" y="53"/>
                  </a:cubicBezTo>
                  <a:cubicBezTo>
                    <a:pt x="26368" y="53"/>
                    <a:pt x="26368" y="298"/>
                    <a:pt x="25667" y="298"/>
                  </a:cubicBezTo>
                  <a:cubicBezTo>
                    <a:pt x="24966" y="298"/>
                    <a:pt x="24966" y="70"/>
                    <a:pt x="24264" y="70"/>
                  </a:cubicBezTo>
                  <a:cubicBezTo>
                    <a:pt x="23563" y="70"/>
                    <a:pt x="23563" y="193"/>
                    <a:pt x="22844" y="193"/>
                  </a:cubicBezTo>
                  <a:cubicBezTo>
                    <a:pt x="22143" y="193"/>
                    <a:pt x="22143" y="140"/>
                    <a:pt x="21442" y="140"/>
                  </a:cubicBezTo>
                  <a:cubicBezTo>
                    <a:pt x="20741" y="140"/>
                    <a:pt x="20741" y="351"/>
                    <a:pt x="20039" y="351"/>
                  </a:cubicBezTo>
                  <a:cubicBezTo>
                    <a:pt x="19338" y="351"/>
                    <a:pt x="19338" y="368"/>
                    <a:pt x="18619" y="368"/>
                  </a:cubicBezTo>
                  <a:cubicBezTo>
                    <a:pt x="17918" y="368"/>
                    <a:pt x="17918" y="123"/>
                    <a:pt x="17217" y="123"/>
                  </a:cubicBezTo>
                  <a:cubicBezTo>
                    <a:pt x="16515" y="123"/>
                    <a:pt x="16515" y="193"/>
                    <a:pt x="15814" y="193"/>
                  </a:cubicBezTo>
                  <a:cubicBezTo>
                    <a:pt x="15113" y="193"/>
                    <a:pt x="15113" y="473"/>
                    <a:pt x="14412" y="473"/>
                  </a:cubicBezTo>
                  <a:cubicBezTo>
                    <a:pt x="13693" y="473"/>
                    <a:pt x="13693" y="0"/>
                    <a:pt x="12992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14" name="Google Shape;3114;p43"/>
            <p:cNvSpPr/>
            <p:nvPr/>
          </p:nvSpPr>
          <p:spPr>
            <a:xfrm rot="385653">
              <a:off x="5068707" y="1330795"/>
              <a:ext cx="1250266" cy="425038"/>
            </a:xfrm>
            <a:custGeom>
              <a:avLst/>
              <a:gdLst/>
              <a:ahLst/>
              <a:cxnLst/>
              <a:rect l="l" t="t" r="r" b="b"/>
              <a:pathLst>
                <a:path w="15517" h="6601" extrusionOk="0">
                  <a:moveTo>
                    <a:pt x="14011" y="0"/>
                  </a:moveTo>
                  <a:cubicBezTo>
                    <a:pt x="13784" y="0"/>
                    <a:pt x="13532" y="91"/>
                    <a:pt x="13290" y="116"/>
                  </a:cubicBezTo>
                  <a:cubicBezTo>
                    <a:pt x="13244" y="122"/>
                    <a:pt x="13203" y="125"/>
                    <a:pt x="13166" y="125"/>
                  </a:cubicBezTo>
                  <a:cubicBezTo>
                    <a:pt x="12911" y="125"/>
                    <a:pt x="12827" y="2"/>
                    <a:pt x="12572" y="2"/>
                  </a:cubicBezTo>
                  <a:cubicBezTo>
                    <a:pt x="12534" y="2"/>
                    <a:pt x="12494" y="5"/>
                    <a:pt x="12448" y="11"/>
                  </a:cubicBezTo>
                  <a:cubicBezTo>
                    <a:pt x="12027" y="64"/>
                    <a:pt x="12027" y="64"/>
                    <a:pt x="11624" y="116"/>
                  </a:cubicBezTo>
                  <a:cubicBezTo>
                    <a:pt x="11203" y="169"/>
                    <a:pt x="11221" y="186"/>
                    <a:pt x="10800" y="221"/>
                  </a:cubicBezTo>
                  <a:cubicBezTo>
                    <a:pt x="10379" y="256"/>
                    <a:pt x="10414" y="449"/>
                    <a:pt x="9994" y="484"/>
                  </a:cubicBezTo>
                  <a:cubicBezTo>
                    <a:pt x="9967" y="487"/>
                    <a:pt x="9942" y="488"/>
                    <a:pt x="9919" y="488"/>
                  </a:cubicBezTo>
                  <a:cubicBezTo>
                    <a:pt x="9593" y="488"/>
                    <a:pt x="9536" y="288"/>
                    <a:pt x="9209" y="288"/>
                  </a:cubicBezTo>
                  <a:cubicBezTo>
                    <a:pt x="9186" y="288"/>
                    <a:pt x="9161" y="289"/>
                    <a:pt x="9135" y="292"/>
                  </a:cubicBezTo>
                  <a:cubicBezTo>
                    <a:pt x="8731" y="344"/>
                    <a:pt x="8731" y="379"/>
                    <a:pt x="8311" y="432"/>
                  </a:cubicBezTo>
                  <a:cubicBezTo>
                    <a:pt x="7907" y="484"/>
                    <a:pt x="7925" y="695"/>
                    <a:pt x="7522" y="747"/>
                  </a:cubicBezTo>
                  <a:cubicBezTo>
                    <a:pt x="7101" y="782"/>
                    <a:pt x="7118" y="817"/>
                    <a:pt x="6698" y="870"/>
                  </a:cubicBezTo>
                  <a:cubicBezTo>
                    <a:pt x="6614" y="881"/>
                    <a:pt x="6547" y="885"/>
                    <a:pt x="6490" y="885"/>
                  </a:cubicBezTo>
                  <a:cubicBezTo>
                    <a:pt x="6311" y="885"/>
                    <a:pt x="6225" y="845"/>
                    <a:pt x="6019" y="845"/>
                  </a:cubicBezTo>
                  <a:cubicBezTo>
                    <a:pt x="5972" y="845"/>
                    <a:pt x="5919" y="847"/>
                    <a:pt x="5856" y="853"/>
                  </a:cubicBezTo>
                  <a:cubicBezTo>
                    <a:pt x="5453" y="905"/>
                    <a:pt x="5453" y="958"/>
                    <a:pt x="5050" y="1010"/>
                  </a:cubicBezTo>
                  <a:cubicBezTo>
                    <a:pt x="4629" y="1045"/>
                    <a:pt x="4629" y="1133"/>
                    <a:pt x="4226" y="1168"/>
                  </a:cubicBezTo>
                  <a:cubicBezTo>
                    <a:pt x="4167" y="1176"/>
                    <a:pt x="4116" y="1179"/>
                    <a:pt x="4071" y="1179"/>
                  </a:cubicBezTo>
                  <a:cubicBezTo>
                    <a:pt x="3854" y="1179"/>
                    <a:pt x="3772" y="1105"/>
                    <a:pt x="3546" y="1105"/>
                  </a:cubicBezTo>
                  <a:cubicBezTo>
                    <a:pt x="3499" y="1105"/>
                    <a:pt x="3446" y="1108"/>
                    <a:pt x="3384" y="1116"/>
                  </a:cubicBezTo>
                  <a:cubicBezTo>
                    <a:pt x="2981" y="1151"/>
                    <a:pt x="2981" y="1221"/>
                    <a:pt x="2560" y="1256"/>
                  </a:cubicBezTo>
                  <a:cubicBezTo>
                    <a:pt x="2359" y="1282"/>
                    <a:pt x="2258" y="1282"/>
                    <a:pt x="2155" y="1282"/>
                  </a:cubicBezTo>
                  <a:cubicBezTo>
                    <a:pt x="2052" y="1282"/>
                    <a:pt x="1947" y="1282"/>
                    <a:pt x="1736" y="1308"/>
                  </a:cubicBezTo>
                  <a:cubicBezTo>
                    <a:pt x="1403" y="1326"/>
                    <a:pt x="1088" y="1431"/>
                    <a:pt x="825" y="1624"/>
                  </a:cubicBezTo>
                  <a:cubicBezTo>
                    <a:pt x="527" y="1799"/>
                    <a:pt x="299" y="2062"/>
                    <a:pt x="123" y="2360"/>
                  </a:cubicBezTo>
                  <a:cubicBezTo>
                    <a:pt x="18" y="2676"/>
                    <a:pt x="1" y="3026"/>
                    <a:pt x="53" y="3360"/>
                  </a:cubicBezTo>
                  <a:cubicBezTo>
                    <a:pt x="106" y="3763"/>
                    <a:pt x="36" y="3763"/>
                    <a:pt x="71" y="4166"/>
                  </a:cubicBezTo>
                  <a:cubicBezTo>
                    <a:pt x="123" y="4569"/>
                    <a:pt x="123" y="4569"/>
                    <a:pt x="176" y="4972"/>
                  </a:cubicBezTo>
                  <a:cubicBezTo>
                    <a:pt x="229" y="5306"/>
                    <a:pt x="369" y="5621"/>
                    <a:pt x="579" y="5884"/>
                  </a:cubicBezTo>
                  <a:cubicBezTo>
                    <a:pt x="772" y="6165"/>
                    <a:pt x="1035" y="6410"/>
                    <a:pt x="1333" y="6568"/>
                  </a:cubicBezTo>
                  <a:cubicBezTo>
                    <a:pt x="1385" y="6591"/>
                    <a:pt x="1441" y="6600"/>
                    <a:pt x="1499" y="6600"/>
                  </a:cubicBezTo>
                  <a:cubicBezTo>
                    <a:pt x="1750" y="6600"/>
                    <a:pt x="2044" y="6421"/>
                    <a:pt x="2315" y="6393"/>
                  </a:cubicBezTo>
                  <a:cubicBezTo>
                    <a:pt x="2736" y="6340"/>
                    <a:pt x="2736" y="6375"/>
                    <a:pt x="3156" y="6322"/>
                  </a:cubicBezTo>
                  <a:cubicBezTo>
                    <a:pt x="3205" y="6316"/>
                    <a:pt x="3248" y="6313"/>
                    <a:pt x="3287" y="6313"/>
                  </a:cubicBezTo>
                  <a:cubicBezTo>
                    <a:pt x="3543" y="6313"/>
                    <a:pt x="3615" y="6432"/>
                    <a:pt x="3900" y="6432"/>
                  </a:cubicBezTo>
                  <a:cubicBezTo>
                    <a:pt x="3930" y="6432"/>
                    <a:pt x="3962" y="6431"/>
                    <a:pt x="3998" y="6428"/>
                  </a:cubicBezTo>
                  <a:cubicBezTo>
                    <a:pt x="4401" y="6375"/>
                    <a:pt x="4384" y="6165"/>
                    <a:pt x="4804" y="6130"/>
                  </a:cubicBezTo>
                  <a:cubicBezTo>
                    <a:pt x="4875" y="6123"/>
                    <a:pt x="4934" y="6121"/>
                    <a:pt x="4986" y="6121"/>
                  </a:cubicBezTo>
                  <a:cubicBezTo>
                    <a:pt x="5155" y="6121"/>
                    <a:pt x="5240" y="6147"/>
                    <a:pt x="5392" y="6147"/>
                  </a:cubicBezTo>
                  <a:cubicBezTo>
                    <a:pt x="5455" y="6147"/>
                    <a:pt x="5530" y="6142"/>
                    <a:pt x="5628" y="6130"/>
                  </a:cubicBezTo>
                  <a:cubicBezTo>
                    <a:pt x="5839" y="6103"/>
                    <a:pt x="5944" y="6103"/>
                    <a:pt x="6049" y="6103"/>
                  </a:cubicBezTo>
                  <a:cubicBezTo>
                    <a:pt x="6154" y="6103"/>
                    <a:pt x="6259" y="6103"/>
                    <a:pt x="6470" y="6077"/>
                  </a:cubicBezTo>
                  <a:cubicBezTo>
                    <a:pt x="6671" y="6051"/>
                    <a:pt x="6772" y="6051"/>
                    <a:pt x="6875" y="6051"/>
                  </a:cubicBezTo>
                  <a:cubicBezTo>
                    <a:pt x="6978" y="6051"/>
                    <a:pt x="7083" y="6051"/>
                    <a:pt x="7294" y="6024"/>
                  </a:cubicBezTo>
                  <a:cubicBezTo>
                    <a:pt x="7697" y="5989"/>
                    <a:pt x="7697" y="5972"/>
                    <a:pt x="8118" y="5919"/>
                  </a:cubicBezTo>
                  <a:cubicBezTo>
                    <a:pt x="8521" y="5884"/>
                    <a:pt x="8539" y="5902"/>
                    <a:pt x="8942" y="5849"/>
                  </a:cubicBezTo>
                  <a:cubicBezTo>
                    <a:pt x="9010" y="5840"/>
                    <a:pt x="9068" y="5837"/>
                    <a:pt x="9118" y="5837"/>
                  </a:cubicBezTo>
                  <a:cubicBezTo>
                    <a:pt x="9324" y="5837"/>
                    <a:pt x="9401" y="5896"/>
                    <a:pt x="9608" y="5896"/>
                  </a:cubicBezTo>
                  <a:cubicBezTo>
                    <a:pt x="9657" y="5896"/>
                    <a:pt x="9715" y="5893"/>
                    <a:pt x="9783" y="5884"/>
                  </a:cubicBezTo>
                  <a:cubicBezTo>
                    <a:pt x="10187" y="5832"/>
                    <a:pt x="10187" y="5761"/>
                    <a:pt x="10590" y="5709"/>
                  </a:cubicBezTo>
                  <a:cubicBezTo>
                    <a:pt x="11011" y="5656"/>
                    <a:pt x="10993" y="5551"/>
                    <a:pt x="11414" y="5498"/>
                  </a:cubicBezTo>
                  <a:cubicBezTo>
                    <a:pt x="11817" y="5463"/>
                    <a:pt x="11817" y="5358"/>
                    <a:pt x="12220" y="5323"/>
                  </a:cubicBezTo>
                  <a:cubicBezTo>
                    <a:pt x="12641" y="5271"/>
                    <a:pt x="12641" y="5235"/>
                    <a:pt x="13044" y="5200"/>
                  </a:cubicBezTo>
                  <a:cubicBezTo>
                    <a:pt x="13175" y="5184"/>
                    <a:pt x="13265" y="5180"/>
                    <a:pt x="13340" y="5180"/>
                  </a:cubicBezTo>
                  <a:cubicBezTo>
                    <a:pt x="13430" y="5180"/>
                    <a:pt x="13496" y="5186"/>
                    <a:pt x="13584" y="5186"/>
                  </a:cubicBezTo>
                  <a:cubicBezTo>
                    <a:pt x="13656" y="5186"/>
                    <a:pt x="13743" y="5182"/>
                    <a:pt x="13868" y="5165"/>
                  </a:cubicBezTo>
                  <a:cubicBezTo>
                    <a:pt x="14815" y="5025"/>
                    <a:pt x="15464" y="4166"/>
                    <a:pt x="15358" y="3219"/>
                  </a:cubicBezTo>
                  <a:cubicBezTo>
                    <a:pt x="15306" y="2834"/>
                    <a:pt x="15516" y="2799"/>
                    <a:pt x="15464" y="2413"/>
                  </a:cubicBezTo>
                  <a:cubicBezTo>
                    <a:pt x="15411" y="2010"/>
                    <a:pt x="15236" y="2027"/>
                    <a:pt x="15201" y="1624"/>
                  </a:cubicBezTo>
                  <a:cubicBezTo>
                    <a:pt x="15148" y="1291"/>
                    <a:pt x="15253" y="905"/>
                    <a:pt x="15060" y="660"/>
                  </a:cubicBezTo>
                  <a:cubicBezTo>
                    <a:pt x="14850" y="397"/>
                    <a:pt x="14569" y="186"/>
                    <a:pt x="14254" y="46"/>
                  </a:cubicBezTo>
                  <a:cubicBezTo>
                    <a:pt x="14178" y="13"/>
                    <a:pt x="14096" y="0"/>
                    <a:pt x="14011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15" name="Google Shape;3115;p43"/>
            <p:cNvSpPr txBox="1"/>
            <p:nvPr/>
          </p:nvSpPr>
          <p:spPr>
            <a:xfrm>
              <a:off x="5091890" y="1390475"/>
              <a:ext cx="12039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GB" sz="2400" dirty="0">
                  <a:latin typeface="#9Slide03 Arima Madurai Black" panose="00000A00000000000000" pitchFamily="2" charset="0"/>
                  <a:ea typeface="Fira Sans Extra Condensed Medium"/>
                  <a:cs typeface="#9Slide03 Arima Madurai Black" panose="00000A00000000000000" pitchFamily="2" charset="0"/>
                  <a:sym typeface="Fira Sans Extra Condensed Medium"/>
                </a:rPr>
                <a:t>(2)</a:t>
              </a:r>
              <a:endParaRPr sz="2400" dirty="0"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endParaRPr>
            </a:p>
          </p:txBody>
        </p:sp>
        <p:sp>
          <p:nvSpPr>
            <p:cNvPr id="3116" name="Google Shape;3116;p43"/>
            <p:cNvSpPr txBox="1"/>
            <p:nvPr/>
          </p:nvSpPr>
          <p:spPr>
            <a:xfrm>
              <a:off x="4870517" y="1944548"/>
              <a:ext cx="1661550" cy="69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just">
                <a:lnSpc>
                  <a:spcPct val="150000"/>
                </a:lnSpc>
                <a:buClr>
                  <a:srgbClr val="000000"/>
                </a:buClr>
                <a:buSzPts val="1100"/>
              </a:pP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Hoàn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thiện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PHT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số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1: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Đặc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điểm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thơ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lục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bát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trong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3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bài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ca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dao</a:t>
              </a:r>
              <a:endParaRPr sz="2800" dirty="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  <a:sym typeface="Roboto"/>
              </a:endParaRPr>
            </a:p>
          </p:txBody>
        </p:sp>
      </p:grpSp>
      <p:grpSp>
        <p:nvGrpSpPr>
          <p:cNvPr id="3126" name="Google Shape;3126;p43"/>
          <p:cNvGrpSpPr/>
          <p:nvPr/>
        </p:nvGrpSpPr>
        <p:grpSpPr>
          <a:xfrm>
            <a:off x="8333372" y="2081169"/>
            <a:ext cx="3424547" cy="4138807"/>
            <a:chOff x="6877263" y="1330795"/>
            <a:chExt cx="1803537" cy="2459316"/>
          </a:xfrm>
        </p:grpSpPr>
        <p:sp>
          <p:nvSpPr>
            <p:cNvPr id="3127" name="Google Shape;3127;p43"/>
            <p:cNvSpPr/>
            <p:nvPr/>
          </p:nvSpPr>
          <p:spPr>
            <a:xfrm>
              <a:off x="6877263" y="1560627"/>
              <a:ext cx="1803537" cy="2229484"/>
            </a:xfrm>
            <a:custGeom>
              <a:avLst/>
              <a:gdLst/>
              <a:ahLst/>
              <a:cxnLst/>
              <a:rect l="l" t="t" r="r" b="b"/>
              <a:pathLst>
                <a:path w="40271" h="24773" extrusionOk="0">
                  <a:moveTo>
                    <a:pt x="12992" y="0"/>
                  </a:moveTo>
                  <a:cubicBezTo>
                    <a:pt x="12290" y="0"/>
                    <a:pt x="12290" y="456"/>
                    <a:pt x="11589" y="456"/>
                  </a:cubicBezTo>
                  <a:cubicBezTo>
                    <a:pt x="10888" y="456"/>
                    <a:pt x="10888" y="316"/>
                    <a:pt x="10186" y="316"/>
                  </a:cubicBezTo>
                  <a:cubicBezTo>
                    <a:pt x="9468" y="316"/>
                    <a:pt x="9468" y="88"/>
                    <a:pt x="8766" y="88"/>
                  </a:cubicBezTo>
                  <a:cubicBezTo>
                    <a:pt x="8065" y="88"/>
                    <a:pt x="8065" y="473"/>
                    <a:pt x="7364" y="473"/>
                  </a:cubicBezTo>
                  <a:cubicBezTo>
                    <a:pt x="6663" y="473"/>
                    <a:pt x="6663" y="333"/>
                    <a:pt x="5961" y="333"/>
                  </a:cubicBezTo>
                  <a:cubicBezTo>
                    <a:pt x="5260" y="333"/>
                    <a:pt x="5260" y="140"/>
                    <a:pt x="4541" y="140"/>
                  </a:cubicBezTo>
                  <a:cubicBezTo>
                    <a:pt x="3840" y="140"/>
                    <a:pt x="3840" y="158"/>
                    <a:pt x="3139" y="158"/>
                  </a:cubicBezTo>
                  <a:cubicBezTo>
                    <a:pt x="2595" y="175"/>
                    <a:pt x="2052" y="333"/>
                    <a:pt x="1578" y="631"/>
                  </a:cubicBezTo>
                  <a:cubicBezTo>
                    <a:pt x="1123" y="929"/>
                    <a:pt x="754" y="1332"/>
                    <a:pt x="509" y="1806"/>
                  </a:cubicBezTo>
                  <a:cubicBezTo>
                    <a:pt x="246" y="2279"/>
                    <a:pt x="123" y="2805"/>
                    <a:pt x="141" y="3349"/>
                  </a:cubicBezTo>
                  <a:cubicBezTo>
                    <a:pt x="141" y="4032"/>
                    <a:pt x="176" y="4032"/>
                    <a:pt x="176" y="4734"/>
                  </a:cubicBezTo>
                  <a:cubicBezTo>
                    <a:pt x="176" y="5435"/>
                    <a:pt x="281" y="5435"/>
                    <a:pt x="281" y="6136"/>
                  </a:cubicBezTo>
                  <a:cubicBezTo>
                    <a:pt x="281" y="6820"/>
                    <a:pt x="246" y="6820"/>
                    <a:pt x="246" y="7521"/>
                  </a:cubicBezTo>
                  <a:cubicBezTo>
                    <a:pt x="246" y="8222"/>
                    <a:pt x="123" y="8222"/>
                    <a:pt x="123" y="8906"/>
                  </a:cubicBezTo>
                  <a:cubicBezTo>
                    <a:pt x="123" y="9607"/>
                    <a:pt x="246" y="9607"/>
                    <a:pt x="246" y="10309"/>
                  </a:cubicBezTo>
                  <a:cubicBezTo>
                    <a:pt x="246" y="11010"/>
                    <a:pt x="228" y="11010"/>
                    <a:pt x="228" y="11694"/>
                  </a:cubicBezTo>
                  <a:cubicBezTo>
                    <a:pt x="228" y="12395"/>
                    <a:pt x="299" y="12395"/>
                    <a:pt x="299" y="13096"/>
                  </a:cubicBezTo>
                  <a:cubicBezTo>
                    <a:pt x="299" y="13780"/>
                    <a:pt x="88" y="13780"/>
                    <a:pt x="88" y="14481"/>
                  </a:cubicBezTo>
                  <a:cubicBezTo>
                    <a:pt x="88" y="15182"/>
                    <a:pt x="281" y="15182"/>
                    <a:pt x="281" y="15866"/>
                  </a:cubicBezTo>
                  <a:cubicBezTo>
                    <a:pt x="281" y="16567"/>
                    <a:pt x="0" y="16567"/>
                    <a:pt x="0" y="17269"/>
                  </a:cubicBezTo>
                  <a:cubicBezTo>
                    <a:pt x="0" y="17970"/>
                    <a:pt x="369" y="17970"/>
                    <a:pt x="369" y="18654"/>
                  </a:cubicBezTo>
                  <a:cubicBezTo>
                    <a:pt x="369" y="19355"/>
                    <a:pt x="351" y="19355"/>
                    <a:pt x="351" y="20056"/>
                  </a:cubicBezTo>
                  <a:cubicBezTo>
                    <a:pt x="351" y="20740"/>
                    <a:pt x="281" y="20740"/>
                    <a:pt x="281" y="21441"/>
                  </a:cubicBezTo>
                  <a:cubicBezTo>
                    <a:pt x="281" y="22002"/>
                    <a:pt x="141" y="22563"/>
                    <a:pt x="404" y="23019"/>
                  </a:cubicBezTo>
                  <a:cubicBezTo>
                    <a:pt x="667" y="23492"/>
                    <a:pt x="1315" y="23580"/>
                    <a:pt x="1754" y="23843"/>
                  </a:cubicBezTo>
                  <a:cubicBezTo>
                    <a:pt x="2209" y="24089"/>
                    <a:pt x="2595" y="24352"/>
                    <a:pt x="3139" y="24352"/>
                  </a:cubicBezTo>
                  <a:cubicBezTo>
                    <a:pt x="3857" y="24352"/>
                    <a:pt x="3840" y="24194"/>
                    <a:pt x="4559" y="24194"/>
                  </a:cubicBezTo>
                  <a:cubicBezTo>
                    <a:pt x="5260" y="24194"/>
                    <a:pt x="5260" y="24650"/>
                    <a:pt x="5961" y="24650"/>
                  </a:cubicBezTo>
                  <a:cubicBezTo>
                    <a:pt x="6663" y="24650"/>
                    <a:pt x="6663" y="24334"/>
                    <a:pt x="7381" y="24334"/>
                  </a:cubicBezTo>
                  <a:cubicBezTo>
                    <a:pt x="8083" y="24334"/>
                    <a:pt x="8083" y="24772"/>
                    <a:pt x="8784" y="24772"/>
                  </a:cubicBezTo>
                  <a:cubicBezTo>
                    <a:pt x="9485" y="24772"/>
                    <a:pt x="9485" y="24702"/>
                    <a:pt x="10186" y="24702"/>
                  </a:cubicBezTo>
                  <a:cubicBezTo>
                    <a:pt x="10888" y="24702"/>
                    <a:pt x="10888" y="24544"/>
                    <a:pt x="11589" y="24544"/>
                  </a:cubicBezTo>
                  <a:cubicBezTo>
                    <a:pt x="12308" y="24544"/>
                    <a:pt x="12308" y="24772"/>
                    <a:pt x="13009" y="24772"/>
                  </a:cubicBezTo>
                  <a:lnTo>
                    <a:pt x="14412" y="24772"/>
                  </a:lnTo>
                  <a:cubicBezTo>
                    <a:pt x="15113" y="24772"/>
                    <a:pt x="15113" y="24755"/>
                    <a:pt x="15814" y="24755"/>
                  </a:cubicBezTo>
                  <a:cubicBezTo>
                    <a:pt x="16533" y="24755"/>
                    <a:pt x="16533" y="24720"/>
                    <a:pt x="17234" y="24720"/>
                  </a:cubicBezTo>
                  <a:cubicBezTo>
                    <a:pt x="17935" y="24720"/>
                    <a:pt x="17935" y="24667"/>
                    <a:pt x="18637" y="24667"/>
                  </a:cubicBezTo>
                  <a:cubicBezTo>
                    <a:pt x="19338" y="24667"/>
                    <a:pt x="19338" y="24720"/>
                    <a:pt x="20039" y="24720"/>
                  </a:cubicBezTo>
                  <a:cubicBezTo>
                    <a:pt x="20758" y="24720"/>
                    <a:pt x="20758" y="24457"/>
                    <a:pt x="21459" y="24457"/>
                  </a:cubicBezTo>
                  <a:cubicBezTo>
                    <a:pt x="22161" y="24457"/>
                    <a:pt x="22161" y="24597"/>
                    <a:pt x="22862" y="24597"/>
                  </a:cubicBezTo>
                  <a:cubicBezTo>
                    <a:pt x="23563" y="24597"/>
                    <a:pt x="23563" y="24404"/>
                    <a:pt x="24264" y="24404"/>
                  </a:cubicBezTo>
                  <a:cubicBezTo>
                    <a:pt x="24983" y="24404"/>
                    <a:pt x="24983" y="24316"/>
                    <a:pt x="25685" y="24316"/>
                  </a:cubicBezTo>
                  <a:cubicBezTo>
                    <a:pt x="26386" y="24316"/>
                    <a:pt x="26386" y="24211"/>
                    <a:pt x="27087" y="24211"/>
                  </a:cubicBezTo>
                  <a:cubicBezTo>
                    <a:pt x="27788" y="24211"/>
                    <a:pt x="27788" y="24281"/>
                    <a:pt x="28490" y="24281"/>
                  </a:cubicBezTo>
                  <a:cubicBezTo>
                    <a:pt x="29191" y="24281"/>
                    <a:pt x="29191" y="24352"/>
                    <a:pt x="29910" y="24352"/>
                  </a:cubicBezTo>
                  <a:cubicBezTo>
                    <a:pt x="30611" y="24352"/>
                    <a:pt x="30611" y="24387"/>
                    <a:pt x="31312" y="24387"/>
                  </a:cubicBezTo>
                  <a:cubicBezTo>
                    <a:pt x="32013" y="24387"/>
                    <a:pt x="32013" y="24702"/>
                    <a:pt x="32715" y="24702"/>
                  </a:cubicBezTo>
                  <a:cubicBezTo>
                    <a:pt x="33416" y="24702"/>
                    <a:pt x="33416" y="24615"/>
                    <a:pt x="34117" y="24615"/>
                  </a:cubicBezTo>
                  <a:cubicBezTo>
                    <a:pt x="34836" y="24615"/>
                    <a:pt x="34836" y="24194"/>
                    <a:pt x="35537" y="24194"/>
                  </a:cubicBezTo>
                  <a:cubicBezTo>
                    <a:pt x="36239" y="24194"/>
                    <a:pt x="36239" y="24352"/>
                    <a:pt x="36940" y="24352"/>
                  </a:cubicBezTo>
                  <a:cubicBezTo>
                    <a:pt x="37273" y="24352"/>
                    <a:pt x="37632" y="24420"/>
                    <a:pt x="37963" y="24420"/>
                  </a:cubicBezTo>
                  <a:cubicBezTo>
                    <a:pt x="38189" y="24420"/>
                    <a:pt x="38403" y="24388"/>
                    <a:pt x="38588" y="24281"/>
                  </a:cubicBezTo>
                  <a:cubicBezTo>
                    <a:pt x="39044" y="24036"/>
                    <a:pt x="39324" y="23422"/>
                    <a:pt x="39587" y="22967"/>
                  </a:cubicBezTo>
                  <a:cubicBezTo>
                    <a:pt x="39850" y="22528"/>
                    <a:pt x="40201" y="22002"/>
                    <a:pt x="40201" y="21441"/>
                  </a:cubicBezTo>
                  <a:cubicBezTo>
                    <a:pt x="40201" y="20740"/>
                    <a:pt x="40218" y="20740"/>
                    <a:pt x="40218" y="20039"/>
                  </a:cubicBezTo>
                  <a:cubicBezTo>
                    <a:pt x="40218" y="19337"/>
                    <a:pt x="39903" y="19337"/>
                    <a:pt x="39903" y="18654"/>
                  </a:cubicBezTo>
                  <a:cubicBezTo>
                    <a:pt x="39903" y="17952"/>
                    <a:pt x="39868" y="17952"/>
                    <a:pt x="39868" y="17251"/>
                  </a:cubicBezTo>
                  <a:cubicBezTo>
                    <a:pt x="39868" y="16567"/>
                    <a:pt x="40025" y="16567"/>
                    <a:pt x="40025" y="15866"/>
                  </a:cubicBezTo>
                  <a:cubicBezTo>
                    <a:pt x="40025" y="15165"/>
                    <a:pt x="40096" y="15165"/>
                    <a:pt x="40096" y="14464"/>
                  </a:cubicBezTo>
                  <a:cubicBezTo>
                    <a:pt x="40096" y="13780"/>
                    <a:pt x="39815" y="13780"/>
                    <a:pt x="39815" y="13079"/>
                  </a:cubicBezTo>
                  <a:cubicBezTo>
                    <a:pt x="39815" y="12377"/>
                    <a:pt x="40218" y="12377"/>
                    <a:pt x="40218" y="11694"/>
                  </a:cubicBezTo>
                  <a:cubicBezTo>
                    <a:pt x="40218" y="10992"/>
                    <a:pt x="40271" y="10992"/>
                    <a:pt x="40271" y="10291"/>
                  </a:cubicBezTo>
                  <a:cubicBezTo>
                    <a:pt x="40271" y="9607"/>
                    <a:pt x="40166" y="9607"/>
                    <a:pt x="40166" y="8906"/>
                  </a:cubicBezTo>
                  <a:cubicBezTo>
                    <a:pt x="40166" y="8205"/>
                    <a:pt x="40113" y="8205"/>
                    <a:pt x="40113" y="7504"/>
                  </a:cubicBezTo>
                  <a:cubicBezTo>
                    <a:pt x="40113" y="6820"/>
                    <a:pt x="40166" y="6820"/>
                    <a:pt x="40166" y="6119"/>
                  </a:cubicBezTo>
                  <a:cubicBezTo>
                    <a:pt x="40166" y="5417"/>
                    <a:pt x="39973" y="5417"/>
                    <a:pt x="39973" y="4734"/>
                  </a:cubicBezTo>
                  <a:cubicBezTo>
                    <a:pt x="39973" y="4032"/>
                    <a:pt x="40148" y="4032"/>
                    <a:pt x="40148" y="3331"/>
                  </a:cubicBezTo>
                  <a:cubicBezTo>
                    <a:pt x="40166" y="2770"/>
                    <a:pt x="40043" y="2192"/>
                    <a:pt x="39798" y="1683"/>
                  </a:cubicBezTo>
                  <a:cubicBezTo>
                    <a:pt x="39482" y="1210"/>
                    <a:pt x="39061" y="807"/>
                    <a:pt x="38570" y="526"/>
                  </a:cubicBezTo>
                  <a:cubicBezTo>
                    <a:pt x="38094" y="296"/>
                    <a:pt x="37571" y="174"/>
                    <a:pt x="37045" y="174"/>
                  </a:cubicBezTo>
                  <a:cubicBezTo>
                    <a:pt x="37010" y="174"/>
                    <a:pt x="36975" y="174"/>
                    <a:pt x="36940" y="175"/>
                  </a:cubicBezTo>
                  <a:cubicBezTo>
                    <a:pt x="36239" y="175"/>
                    <a:pt x="36239" y="473"/>
                    <a:pt x="35520" y="473"/>
                  </a:cubicBezTo>
                  <a:cubicBezTo>
                    <a:pt x="34819" y="473"/>
                    <a:pt x="34819" y="438"/>
                    <a:pt x="34117" y="438"/>
                  </a:cubicBezTo>
                  <a:cubicBezTo>
                    <a:pt x="33416" y="438"/>
                    <a:pt x="33416" y="88"/>
                    <a:pt x="32715" y="88"/>
                  </a:cubicBezTo>
                  <a:cubicBezTo>
                    <a:pt x="32013" y="88"/>
                    <a:pt x="32013" y="403"/>
                    <a:pt x="31295" y="403"/>
                  </a:cubicBezTo>
                  <a:cubicBezTo>
                    <a:pt x="30593" y="403"/>
                    <a:pt x="30593" y="579"/>
                    <a:pt x="29892" y="579"/>
                  </a:cubicBezTo>
                  <a:cubicBezTo>
                    <a:pt x="29191" y="579"/>
                    <a:pt x="29191" y="298"/>
                    <a:pt x="28490" y="298"/>
                  </a:cubicBezTo>
                  <a:cubicBezTo>
                    <a:pt x="27788" y="298"/>
                    <a:pt x="27788" y="53"/>
                    <a:pt x="27070" y="53"/>
                  </a:cubicBezTo>
                  <a:cubicBezTo>
                    <a:pt x="26368" y="53"/>
                    <a:pt x="26368" y="298"/>
                    <a:pt x="25667" y="298"/>
                  </a:cubicBezTo>
                  <a:cubicBezTo>
                    <a:pt x="24966" y="298"/>
                    <a:pt x="24966" y="70"/>
                    <a:pt x="24264" y="70"/>
                  </a:cubicBezTo>
                  <a:cubicBezTo>
                    <a:pt x="23563" y="70"/>
                    <a:pt x="23563" y="193"/>
                    <a:pt x="22844" y="193"/>
                  </a:cubicBezTo>
                  <a:cubicBezTo>
                    <a:pt x="22143" y="193"/>
                    <a:pt x="22143" y="140"/>
                    <a:pt x="21442" y="140"/>
                  </a:cubicBezTo>
                  <a:cubicBezTo>
                    <a:pt x="20741" y="140"/>
                    <a:pt x="20741" y="351"/>
                    <a:pt x="20039" y="351"/>
                  </a:cubicBezTo>
                  <a:cubicBezTo>
                    <a:pt x="19338" y="351"/>
                    <a:pt x="19338" y="368"/>
                    <a:pt x="18619" y="368"/>
                  </a:cubicBezTo>
                  <a:cubicBezTo>
                    <a:pt x="17918" y="368"/>
                    <a:pt x="17918" y="123"/>
                    <a:pt x="17217" y="123"/>
                  </a:cubicBezTo>
                  <a:cubicBezTo>
                    <a:pt x="16515" y="123"/>
                    <a:pt x="16515" y="193"/>
                    <a:pt x="15814" y="193"/>
                  </a:cubicBezTo>
                  <a:cubicBezTo>
                    <a:pt x="15113" y="193"/>
                    <a:pt x="15113" y="473"/>
                    <a:pt x="14412" y="473"/>
                  </a:cubicBezTo>
                  <a:cubicBezTo>
                    <a:pt x="13693" y="473"/>
                    <a:pt x="13693" y="0"/>
                    <a:pt x="12992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28" name="Google Shape;3128;p43"/>
            <p:cNvSpPr/>
            <p:nvPr/>
          </p:nvSpPr>
          <p:spPr>
            <a:xfrm rot="385653">
              <a:off x="7153905" y="1330795"/>
              <a:ext cx="1250266" cy="425038"/>
            </a:xfrm>
            <a:custGeom>
              <a:avLst/>
              <a:gdLst/>
              <a:ahLst/>
              <a:cxnLst/>
              <a:rect l="l" t="t" r="r" b="b"/>
              <a:pathLst>
                <a:path w="15517" h="6601" extrusionOk="0">
                  <a:moveTo>
                    <a:pt x="14011" y="0"/>
                  </a:moveTo>
                  <a:cubicBezTo>
                    <a:pt x="13784" y="0"/>
                    <a:pt x="13532" y="91"/>
                    <a:pt x="13290" y="116"/>
                  </a:cubicBezTo>
                  <a:cubicBezTo>
                    <a:pt x="13244" y="122"/>
                    <a:pt x="13203" y="125"/>
                    <a:pt x="13166" y="125"/>
                  </a:cubicBezTo>
                  <a:cubicBezTo>
                    <a:pt x="12911" y="125"/>
                    <a:pt x="12827" y="2"/>
                    <a:pt x="12572" y="2"/>
                  </a:cubicBezTo>
                  <a:cubicBezTo>
                    <a:pt x="12534" y="2"/>
                    <a:pt x="12494" y="5"/>
                    <a:pt x="12448" y="11"/>
                  </a:cubicBezTo>
                  <a:cubicBezTo>
                    <a:pt x="12027" y="64"/>
                    <a:pt x="12027" y="64"/>
                    <a:pt x="11624" y="116"/>
                  </a:cubicBezTo>
                  <a:cubicBezTo>
                    <a:pt x="11203" y="169"/>
                    <a:pt x="11221" y="186"/>
                    <a:pt x="10800" y="221"/>
                  </a:cubicBezTo>
                  <a:cubicBezTo>
                    <a:pt x="10379" y="256"/>
                    <a:pt x="10414" y="449"/>
                    <a:pt x="9994" y="484"/>
                  </a:cubicBezTo>
                  <a:cubicBezTo>
                    <a:pt x="9967" y="487"/>
                    <a:pt x="9942" y="488"/>
                    <a:pt x="9919" y="488"/>
                  </a:cubicBezTo>
                  <a:cubicBezTo>
                    <a:pt x="9593" y="488"/>
                    <a:pt x="9536" y="288"/>
                    <a:pt x="9209" y="288"/>
                  </a:cubicBezTo>
                  <a:cubicBezTo>
                    <a:pt x="9186" y="288"/>
                    <a:pt x="9161" y="289"/>
                    <a:pt x="9135" y="292"/>
                  </a:cubicBezTo>
                  <a:cubicBezTo>
                    <a:pt x="8731" y="344"/>
                    <a:pt x="8731" y="379"/>
                    <a:pt x="8311" y="432"/>
                  </a:cubicBezTo>
                  <a:cubicBezTo>
                    <a:pt x="7907" y="484"/>
                    <a:pt x="7925" y="695"/>
                    <a:pt x="7522" y="747"/>
                  </a:cubicBezTo>
                  <a:cubicBezTo>
                    <a:pt x="7101" y="782"/>
                    <a:pt x="7118" y="817"/>
                    <a:pt x="6698" y="870"/>
                  </a:cubicBezTo>
                  <a:cubicBezTo>
                    <a:pt x="6614" y="881"/>
                    <a:pt x="6547" y="885"/>
                    <a:pt x="6490" y="885"/>
                  </a:cubicBezTo>
                  <a:cubicBezTo>
                    <a:pt x="6311" y="885"/>
                    <a:pt x="6225" y="845"/>
                    <a:pt x="6019" y="845"/>
                  </a:cubicBezTo>
                  <a:cubicBezTo>
                    <a:pt x="5972" y="845"/>
                    <a:pt x="5919" y="847"/>
                    <a:pt x="5856" y="853"/>
                  </a:cubicBezTo>
                  <a:cubicBezTo>
                    <a:pt x="5453" y="905"/>
                    <a:pt x="5453" y="958"/>
                    <a:pt x="5050" y="1010"/>
                  </a:cubicBezTo>
                  <a:cubicBezTo>
                    <a:pt x="4629" y="1045"/>
                    <a:pt x="4629" y="1133"/>
                    <a:pt x="4226" y="1168"/>
                  </a:cubicBezTo>
                  <a:cubicBezTo>
                    <a:pt x="4167" y="1176"/>
                    <a:pt x="4116" y="1179"/>
                    <a:pt x="4071" y="1179"/>
                  </a:cubicBezTo>
                  <a:cubicBezTo>
                    <a:pt x="3854" y="1179"/>
                    <a:pt x="3772" y="1105"/>
                    <a:pt x="3546" y="1105"/>
                  </a:cubicBezTo>
                  <a:cubicBezTo>
                    <a:pt x="3499" y="1105"/>
                    <a:pt x="3446" y="1108"/>
                    <a:pt x="3384" y="1116"/>
                  </a:cubicBezTo>
                  <a:cubicBezTo>
                    <a:pt x="2981" y="1151"/>
                    <a:pt x="2981" y="1221"/>
                    <a:pt x="2560" y="1256"/>
                  </a:cubicBezTo>
                  <a:cubicBezTo>
                    <a:pt x="2359" y="1282"/>
                    <a:pt x="2258" y="1282"/>
                    <a:pt x="2155" y="1282"/>
                  </a:cubicBezTo>
                  <a:cubicBezTo>
                    <a:pt x="2052" y="1282"/>
                    <a:pt x="1947" y="1282"/>
                    <a:pt x="1736" y="1308"/>
                  </a:cubicBezTo>
                  <a:cubicBezTo>
                    <a:pt x="1403" y="1326"/>
                    <a:pt x="1088" y="1431"/>
                    <a:pt x="825" y="1624"/>
                  </a:cubicBezTo>
                  <a:cubicBezTo>
                    <a:pt x="527" y="1799"/>
                    <a:pt x="299" y="2062"/>
                    <a:pt x="123" y="2360"/>
                  </a:cubicBezTo>
                  <a:cubicBezTo>
                    <a:pt x="18" y="2676"/>
                    <a:pt x="1" y="3026"/>
                    <a:pt x="53" y="3360"/>
                  </a:cubicBezTo>
                  <a:cubicBezTo>
                    <a:pt x="106" y="3763"/>
                    <a:pt x="36" y="3763"/>
                    <a:pt x="71" y="4166"/>
                  </a:cubicBezTo>
                  <a:cubicBezTo>
                    <a:pt x="123" y="4569"/>
                    <a:pt x="123" y="4569"/>
                    <a:pt x="176" y="4972"/>
                  </a:cubicBezTo>
                  <a:cubicBezTo>
                    <a:pt x="229" y="5306"/>
                    <a:pt x="369" y="5621"/>
                    <a:pt x="579" y="5884"/>
                  </a:cubicBezTo>
                  <a:cubicBezTo>
                    <a:pt x="772" y="6165"/>
                    <a:pt x="1035" y="6410"/>
                    <a:pt x="1333" y="6568"/>
                  </a:cubicBezTo>
                  <a:cubicBezTo>
                    <a:pt x="1385" y="6591"/>
                    <a:pt x="1441" y="6600"/>
                    <a:pt x="1499" y="6600"/>
                  </a:cubicBezTo>
                  <a:cubicBezTo>
                    <a:pt x="1750" y="6600"/>
                    <a:pt x="2044" y="6421"/>
                    <a:pt x="2315" y="6393"/>
                  </a:cubicBezTo>
                  <a:cubicBezTo>
                    <a:pt x="2736" y="6340"/>
                    <a:pt x="2736" y="6375"/>
                    <a:pt x="3156" y="6322"/>
                  </a:cubicBezTo>
                  <a:cubicBezTo>
                    <a:pt x="3205" y="6316"/>
                    <a:pt x="3248" y="6313"/>
                    <a:pt x="3287" y="6313"/>
                  </a:cubicBezTo>
                  <a:cubicBezTo>
                    <a:pt x="3543" y="6313"/>
                    <a:pt x="3615" y="6432"/>
                    <a:pt x="3900" y="6432"/>
                  </a:cubicBezTo>
                  <a:cubicBezTo>
                    <a:pt x="3930" y="6432"/>
                    <a:pt x="3962" y="6431"/>
                    <a:pt x="3998" y="6428"/>
                  </a:cubicBezTo>
                  <a:cubicBezTo>
                    <a:pt x="4401" y="6375"/>
                    <a:pt x="4384" y="6165"/>
                    <a:pt x="4804" y="6130"/>
                  </a:cubicBezTo>
                  <a:cubicBezTo>
                    <a:pt x="4875" y="6123"/>
                    <a:pt x="4934" y="6121"/>
                    <a:pt x="4986" y="6121"/>
                  </a:cubicBezTo>
                  <a:cubicBezTo>
                    <a:pt x="5155" y="6121"/>
                    <a:pt x="5240" y="6147"/>
                    <a:pt x="5392" y="6147"/>
                  </a:cubicBezTo>
                  <a:cubicBezTo>
                    <a:pt x="5455" y="6147"/>
                    <a:pt x="5530" y="6142"/>
                    <a:pt x="5628" y="6130"/>
                  </a:cubicBezTo>
                  <a:cubicBezTo>
                    <a:pt x="5839" y="6103"/>
                    <a:pt x="5944" y="6103"/>
                    <a:pt x="6049" y="6103"/>
                  </a:cubicBezTo>
                  <a:cubicBezTo>
                    <a:pt x="6154" y="6103"/>
                    <a:pt x="6259" y="6103"/>
                    <a:pt x="6470" y="6077"/>
                  </a:cubicBezTo>
                  <a:cubicBezTo>
                    <a:pt x="6671" y="6051"/>
                    <a:pt x="6772" y="6051"/>
                    <a:pt x="6875" y="6051"/>
                  </a:cubicBezTo>
                  <a:cubicBezTo>
                    <a:pt x="6978" y="6051"/>
                    <a:pt x="7083" y="6051"/>
                    <a:pt x="7294" y="6024"/>
                  </a:cubicBezTo>
                  <a:cubicBezTo>
                    <a:pt x="7697" y="5989"/>
                    <a:pt x="7697" y="5972"/>
                    <a:pt x="8118" y="5919"/>
                  </a:cubicBezTo>
                  <a:cubicBezTo>
                    <a:pt x="8521" y="5884"/>
                    <a:pt x="8539" y="5902"/>
                    <a:pt x="8942" y="5849"/>
                  </a:cubicBezTo>
                  <a:cubicBezTo>
                    <a:pt x="9010" y="5840"/>
                    <a:pt x="9068" y="5837"/>
                    <a:pt x="9118" y="5837"/>
                  </a:cubicBezTo>
                  <a:cubicBezTo>
                    <a:pt x="9324" y="5837"/>
                    <a:pt x="9401" y="5896"/>
                    <a:pt x="9608" y="5896"/>
                  </a:cubicBezTo>
                  <a:cubicBezTo>
                    <a:pt x="9657" y="5896"/>
                    <a:pt x="9715" y="5893"/>
                    <a:pt x="9783" y="5884"/>
                  </a:cubicBezTo>
                  <a:cubicBezTo>
                    <a:pt x="10187" y="5832"/>
                    <a:pt x="10187" y="5761"/>
                    <a:pt x="10590" y="5709"/>
                  </a:cubicBezTo>
                  <a:cubicBezTo>
                    <a:pt x="11011" y="5656"/>
                    <a:pt x="10993" y="5551"/>
                    <a:pt x="11414" y="5498"/>
                  </a:cubicBezTo>
                  <a:cubicBezTo>
                    <a:pt x="11817" y="5463"/>
                    <a:pt x="11817" y="5358"/>
                    <a:pt x="12220" y="5323"/>
                  </a:cubicBezTo>
                  <a:cubicBezTo>
                    <a:pt x="12641" y="5271"/>
                    <a:pt x="12641" y="5235"/>
                    <a:pt x="13044" y="5200"/>
                  </a:cubicBezTo>
                  <a:cubicBezTo>
                    <a:pt x="13175" y="5184"/>
                    <a:pt x="13265" y="5180"/>
                    <a:pt x="13340" y="5180"/>
                  </a:cubicBezTo>
                  <a:cubicBezTo>
                    <a:pt x="13430" y="5180"/>
                    <a:pt x="13496" y="5186"/>
                    <a:pt x="13584" y="5186"/>
                  </a:cubicBezTo>
                  <a:cubicBezTo>
                    <a:pt x="13656" y="5186"/>
                    <a:pt x="13743" y="5182"/>
                    <a:pt x="13868" y="5165"/>
                  </a:cubicBezTo>
                  <a:cubicBezTo>
                    <a:pt x="14815" y="5025"/>
                    <a:pt x="15464" y="4166"/>
                    <a:pt x="15358" y="3219"/>
                  </a:cubicBezTo>
                  <a:cubicBezTo>
                    <a:pt x="15306" y="2834"/>
                    <a:pt x="15516" y="2799"/>
                    <a:pt x="15464" y="2413"/>
                  </a:cubicBezTo>
                  <a:cubicBezTo>
                    <a:pt x="15411" y="2010"/>
                    <a:pt x="15236" y="2027"/>
                    <a:pt x="15201" y="1624"/>
                  </a:cubicBezTo>
                  <a:cubicBezTo>
                    <a:pt x="15148" y="1291"/>
                    <a:pt x="15253" y="905"/>
                    <a:pt x="15060" y="660"/>
                  </a:cubicBezTo>
                  <a:cubicBezTo>
                    <a:pt x="14850" y="397"/>
                    <a:pt x="14569" y="186"/>
                    <a:pt x="14254" y="46"/>
                  </a:cubicBezTo>
                  <a:cubicBezTo>
                    <a:pt x="14178" y="13"/>
                    <a:pt x="14096" y="0"/>
                    <a:pt x="14011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29" name="Google Shape;3129;p43"/>
            <p:cNvSpPr txBox="1"/>
            <p:nvPr/>
          </p:nvSpPr>
          <p:spPr>
            <a:xfrm>
              <a:off x="6947257" y="2030034"/>
              <a:ext cx="1663547" cy="69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Chia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sẻ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với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cả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lớp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phần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làm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việc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của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nhóm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mình</a:t>
              </a:r>
              <a:endParaRPr sz="2800" dirty="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  <a:sym typeface="Roboto"/>
              </a:endParaRPr>
            </a:p>
          </p:txBody>
        </p:sp>
        <p:sp>
          <p:nvSpPr>
            <p:cNvPr id="3130" name="Google Shape;3130;p43"/>
            <p:cNvSpPr txBox="1"/>
            <p:nvPr/>
          </p:nvSpPr>
          <p:spPr>
            <a:xfrm>
              <a:off x="7177081" y="1406888"/>
              <a:ext cx="12039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GB" sz="2400" dirty="0">
                  <a:latin typeface="#9Slide03 Arima Madurai Black" panose="00000A00000000000000" pitchFamily="2" charset="0"/>
                  <a:ea typeface="Fira Sans Extra Condensed Medium"/>
                  <a:cs typeface="#9Slide03 Arima Madurai Black" panose="00000A00000000000000" pitchFamily="2" charset="0"/>
                  <a:sym typeface="Fira Sans Extra Condensed Medium"/>
                </a:rPr>
                <a:t>(3)</a:t>
              </a:r>
              <a:endParaRPr sz="2400" dirty="0"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endParaRPr>
            </a:p>
          </p:txBody>
        </p:sp>
      </p:grpSp>
      <p:grpSp>
        <p:nvGrpSpPr>
          <p:cNvPr id="3155" name="Google Shape;3155;p43"/>
          <p:cNvGrpSpPr/>
          <p:nvPr/>
        </p:nvGrpSpPr>
        <p:grpSpPr>
          <a:xfrm>
            <a:off x="343868" y="2108809"/>
            <a:ext cx="3439513" cy="4111168"/>
            <a:chOff x="2702925" y="1330795"/>
            <a:chExt cx="1811419" cy="2442891"/>
          </a:xfrm>
        </p:grpSpPr>
        <p:sp>
          <p:nvSpPr>
            <p:cNvPr id="3156" name="Google Shape;3156;p43"/>
            <p:cNvSpPr/>
            <p:nvPr/>
          </p:nvSpPr>
          <p:spPr>
            <a:xfrm>
              <a:off x="2702925" y="1563279"/>
              <a:ext cx="1811419" cy="2210407"/>
            </a:xfrm>
            <a:custGeom>
              <a:avLst/>
              <a:gdLst/>
              <a:ahLst/>
              <a:cxnLst/>
              <a:rect l="l" t="t" r="r" b="b"/>
              <a:pathLst>
                <a:path w="40447" h="24738" extrusionOk="0">
                  <a:moveTo>
                    <a:pt x="7557" y="1"/>
                  </a:moveTo>
                  <a:cubicBezTo>
                    <a:pt x="6856" y="1"/>
                    <a:pt x="6856" y="334"/>
                    <a:pt x="6155" y="334"/>
                  </a:cubicBezTo>
                  <a:cubicBezTo>
                    <a:pt x="5453" y="334"/>
                    <a:pt x="5453" y="264"/>
                    <a:pt x="4735" y="264"/>
                  </a:cubicBezTo>
                  <a:cubicBezTo>
                    <a:pt x="4033" y="264"/>
                    <a:pt x="4033" y="456"/>
                    <a:pt x="3332" y="456"/>
                  </a:cubicBezTo>
                  <a:cubicBezTo>
                    <a:pt x="3272" y="456"/>
                    <a:pt x="3212" y="456"/>
                    <a:pt x="3153" y="456"/>
                  </a:cubicBezTo>
                  <a:cubicBezTo>
                    <a:pt x="2680" y="456"/>
                    <a:pt x="2247" y="470"/>
                    <a:pt x="1842" y="719"/>
                  </a:cubicBezTo>
                  <a:cubicBezTo>
                    <a:pt x="1386" y="982"/>
                    <a:pt x="878" y="1298"/>
                    <a:pt x="632" y="1736"/>
                  </a:cubicBezTo>
                  <a:cubicBezTo>
                    <a:pt x="369" y="2192"/>
                    <a:pt x="334" y="2753"/>
                    <a:pt x="334" y="3297"/>
                  </a:cubicBezTo>
                  <a:cubicBezTo>
                    <a:pt x="334" y="3998"/>
                    <a:pt x="71" y="3998"/>
                    <a:pt x="71" y="4699"/>
                  </a:cubicBezTo>
                  <a:cubicBezTo>
                    <a:pt x="71" y="5400"/>
                    <a:pt x="18" y="5400"/>
                    <a:pt x="18" y="6084"/>
                  </a:cubicBezTo>
                  <a:cubicBezTo>
                    <a:pt x="18" y="6785"/>
                    <a:pt x="334" y="6785"/>
                    <a:pt x="334" y="7487"/>
                  </a:cubicBezTo>
                  <a:cubicBezTo>
                    <a:pt x="334" y="8170"/>
                    <a:pt x="281" y="8170"/>
                    <a:pt x="281" y="8872"/>
                  </a:cubicBezTo>
                  <a:cubicBezTo>
                    <a:pt x="281" y="9573"/>
                    <a:pt x="1" y="9573"/>
                    <a:pt x="1" y="10274"/>
                  </a:cubicBezTo>
                  <a:cubicBezTo>
                    <a:pt x="1" y="10958"/>
                    <a:pt x="211" y="10958"/>
                    <a:pt x="211" y="11659"/>
                  </a:cubicBezTo>
                  <a:cubicBezTo>
                    <a:pt x="211" y="12360"/>
                    <a:pt x="124" y="12360"/>
                    <a:pt x="124" y="13044"/>
                  </a:cubicBezTo>
                  <a:cubicBezTo>
                    <a:pt x="124" y="13745"/>
                    <a:pt x="352" y="13745"/>
                    <a:pt x="352" y="14447"/>
                  </a:cubicBezTo>
                  <a:cubicBezTo>
                    <a:pt x="352" y="15130"/>
                    <a:pt x="439" y="15130"/>
                    <a:pt x="439" y="15832"/>
                  </a:cubicBezTo>
                  <a:cubicBezTo>
                    <a:pt x="439" y="16533"/>
                    <a:pt x="89" y="16533"/>
                    <a:pt x="89" y="17234"/>
                  </a:cubicBezTo>
                  <a:cubicBezTo>
                    <a:pt x="89" y="17918"/>
                    <a:pt x="334" y="17918"/>
                    <a:pt x="334" y="18619"/>
                  </a:cubicBezTo>
                  <a:cubicBezTo>
                    <a:pt x="334" y="19321"/>
                    <a:pt x="106" y="19321"/>
                    <a:pt x="106" y="20004"/>
                  </a:cubicBezTo>
                  <a:cubicBezTo>
                    <a:pt x="106" y="20706"/>
                    <a:pt x="422" y="20706"/>
                    <a:pt x="422" y="21407"/>
                  </a:cubicBezTo>
                  <a:cubicBezTo>
                    <a:pt x="422" y="21915"/>
                    <a:pt x="562" y="22406"/>
                    <a:pt x="842" y="22844"/>
                  </a:cubicBezTo>
                  <a:cubicBezTo>
                    <a:pt x="1105" y="23300"/>
                    <a:pt x="1351" y="23791"/>
                    <a:pt x="1807" y="24054"/>
                  </a:cubicBezTo>
                  <a:cubicBezTo>
                    <a:pt x="2263" y="24317"/>
                    <a:pt x="2789" y="24738"/>
                    <a:pt x="3350" y="24738"/>
                  </a:cubicBezTo>
                  <a:cubicBezTo>
                    <a:pt x="4051" y="24738"/>
                    <a:pt x="4051" y="24247"/>
                    <a:pt x="4752" y="24247"/>
                  </a:cubicBezTo>
                  <a:cubicBezTo>
                    <a:pt x="5453" y="24247"/>
                    <a:pt x="5453" y="24475"/>
                    <a:pt x="6172" y="24475"/>
                  </a:cubicBezTo>
                  <a:cubicBezTo>
                    <a:pt x="6873" y="24475"/>
                    <a:pt x="6873" y="24527"/>
                    <a:pt x="7575" y="24527"/>
                  </a:cubicBezTo>
                  <a:cubicBezTo>
                    <a:pt x="8276" y="24527"/>
                    <a:pt x="8276" y="24387"/>
                    <a:pt x="8977" y="24387"/>
                  </a:cubicBezTo>
                  <a:cubicBezTo>
                    <a:pt x="9678" y="24387"/>
                    <a:pt x="9678" y="24633"/>
                    <a:pt x="10397" y="24633"/>
                  </a:cubicBezTo>
                  <a:cubicBezTo>
                    <a:pt x="11099" y="24633"/>
                    <a:pt x="11099" y="24229"/>
                    <a:pt x="11800" y="24229"/>
                  </a:cubicBezTo>
                  <a:cubicBezTo>
                    <a:pt x="12501" y="24229"/>
                    <a:pt x="12501" y="24300"/>
                    <a:pt x="13202" y="24300"/>
                  </a:cubicBezTo>
                  <a:cubicBezTo>
                    <a:pt x="13904" y="24300"/>
                    <a:pt x="13904" y="24370"/>
                    <a:pt x="14622" y="24370"/>
                  </a:cubicBezTo>
                  <a:cubicBezTo>
                    <a:pt x="15324" y="24370"/>
                    <a:pt x="15324" y="24650"/>
                    <a:pt x="16025" y="24650"/>
                  </a:cubicBezTo>
                  <a:cubicBezTo>
                    <a:pt x="16726" y="24650"/>
                    <a:pt x="16726" y="24685"/>
                    <a:pt x="17428" y="24685"/>
                  </a:cubicBezTo>
                  <a:cubicBezTo>
                    <a:pt x="18129" y="24685"/>
                    <a:pt x="18129" y="24668"/>
                    <a:pt x="18848" y="24668"/>
                  </a:cubicBezTo>
                  <a:cubicBezTo>
                    <a:pt x="19549" y="24668"/>
                    <a:pt x="19549" y="24545"/>
                    <a:pt x="20250" y="24545"/>
                  </a:cubicBezTo>
                  <a:cubicBezTo>
                    <a:pt x="20951" y="24545"/>
                    <a:pt x="20951" y="24335"/>
                    <a:pt x="21653" y="24335"/>
                  </a:cubicBezTo>
                  <a:lnTo>
                    <a:pt x="23073" y="24335"/>
                  </a:lnTo>
                  <a:cubicBezTo>
                    <a:pt x="23774" y="24335"/>
                    <a:pt x="23774" y="24405"/>
                    <a:pt x="24475" y="24405"/>
                  </a:cubicBezTo>
                  <a:cubicBezTo>
                    <a:pt x="25177" y="24405"/>
                    <a:pt x="25177" y="24598"/>
                    <a:pt x="25878" y="24598"/>
                  </a:cubicBezTo>
                  <a:cubicBezTo>
                    <a:pt x="26579" y="24598"/>
                    <a:pt x="26579" y="24492"/>
                    <a:pt x="27280" y="24492"/>
                  </a:cubicBezTo>
                  <a:cubicBezTo>
                    <a:pt x="27999" y="24492"/>
                    <a:pt x="27982" y="24510"/>
                    <a:pt x="28700" y="24510"/>
                  </a:cubicBezTo>
                  <a:cubicBezTo>
                    <a:pt x="29402" y="24510"/>
                    <a:pt x="29402" y="24300"/>
                    <a:pt x="30103" y="24300"/>
                  </a:cubicBezTo>
                  <a:cubicBezTo>
                    <a:pt x="30804" y="24300"/>
                    <a:pt x="30804" y="24633"/>
                    <a:pt x="31506" y="24633"/>
                  </a:cubicBezTo>
                  <a:cubicBezTo>
                    <a:pt x="32207" y="24633"/>
                    <a:pt x="32224" y="24510"/>
                    <a:pt x="32926" y="24510"/>
                  </a:cubicBezTo>
                  <a:cubicBezTo>
                    <a:pt x="33627" y="24510"/>
                    <a:pt x="33627" y="24685"/>
                    <a:pt x="34328" y="24685"/>
                  </a:cubicBezTo>
                  <a:cubicBezTo>
                    <a:pt x="35029" y="24685"/>
                    <a:pt x="35029" y="24527"/>
                    <a:pt x="35731" y="24527"/>
                  </a:cubicBezTo>
                  <a:cubicBezTo>
                    <a:pt x="36432" y="24527"/>
                    <a:pt x="36432" y="24300"/>
                    <a:pt x="37133" y="24300"/>
                  </a:cubicBezTo>
                  <a:cubicBezTo>
                    <a:pt x="37499" y="24300"/>
                    <a:pt x="37895" y="24411"/>
                    <a:pt x="38257" y="24411"/>
                  </a:cubicBezTo>
                  <a:cubicBezTo>
                    <a:pt x="38450" y="24411"/>
                    <a:pt x="38634" y="24380"/>
                    <a:pt x="38799" y="24282"/>
                  </a:cubicBezTo>
                  <a:cubicBezTo>
                    <a:pt x="39255" y="24019"/>
                    <a:pt x="39605" y="23458"/>
                    <a:pt x="39868" y="22985"/>
                  </a:cubicBezTo>
                  <a:cubicBezTo>
                    <a:pt x="40114" y="22494"/>
                    <a:pt x="40219" y="21950"/>
                    <a:pt x="40201" y="21407"/>
                  </a:cubicBezTo>
                  <a:cubicBezTo>
                    <a:pt x="40201" y="20706"/>
                    <a:pt x="40166" y="20706"/>
                    <a:pt x="40166" y="20004"/>
                  </a:cubicBezTo>
                  <a:cubicBezTo>
                    <a:pt x="40166" y="19321"/>
                    <a:pt x="40289" y="19321"/>
                    <a:pt x="40289" y="18619"/>
                  </a:cubicBezTo>
                  <a:cubicBezTo>
                    <a:pt x="40289" y="17918"/>
                    <a:pt x="40254" y="17918"/>
                    <a:pt x="40254" y="17234"/>
                  </a:cubicBezTo>
                  <a:cubicBezTo>
                    <a:pt x="40254" y="16533"/>
                    <a:pt x="40149" y="16533"/>
                    <a:pt x="40149" y="15832"/>
                  </a:cubicBezTo>
                  <a:cubicBezTo>
                    <a:pt x="40149" y="15130"/>
                    <a:pt x="40447" y="15130"/>
                    <a:pt x="40447" y="14447"/>
                  </a:cubicBezTo>
                  <a:cubicBezTo>
                    <a:pt x="40447" y="13745"/>
                    <a:pt x="40254" y="13745"/>
                    <a:pt x="40254" y="13044"/>
                  </a:cubicBezTo>
                  <a:cubicBezTo>
                    <a:pt x="40254" y="12360"/>
                    <a:pt x="40412" y="12360"/>
                    <a:pt x="40412" y="11659"/>
                  </a:cubicBezTo>
                  <a:cubicBezTo>
                    <a:pt x="40412" y="10958"/>
                    <a:pt x="39956" y="10958"/>
                    <a:pt x="39956" y="10274"/>
                  </a:cubicBezTo>
                  <a:cubicBezTo>
                    <a:pt x="39956" y="9573"/>
                    <a:pt x="40342" y="9573"/>
                    <a:pt x="40342" y="8872"/>
                  </a:cubicBezTo>
                  <a:cubicBezTo>
                    <a:pt x="40342" y="8170"/>
                    <a:pt x="40149" y="8170"/>
                    <a:pt x="40149" y="7487"/>
                  </a:cubicBezTo>
                  <a:cubicBezTo>
                    <a:pt x="40149" y="6785"/>
                    <a:pt x="40324" y="6785"/>
                    <a:pt x="40324" y="6084"/>
                  </a:cubicBezTo>
                  <a:cubicBezTo>
                    <a:pt x="40324" y="5400"/>
                    <a:pt x="39938" y="5400"/>
                    <a:pt x="39938" y="4699"/>
                  </a:cubicBezTo>
                  <a:cubicBezTo>
                    <a:pt x="39938" y="3998"/>
                    <a:pt x="40061" y="3998"/>
                    <a:pt x="40061" y="3314"/>
                  </a:cubicBezTo>
                  <a:cubicBezTo>
                    <a:pt x="40061" y="2753"/>
                    <a:pt x="40236" y="2122"/>
                    <a:pt x="39973" y="1666"/>
                  </a:cubicBezTo>
                  <a:cubicBezTo>
                    <a:pt x="39693" y="1210"/>
                    <a:pt x="39132" y="912"/>
                    <a:pt x="38658" y="649"/>
                  </a:cubicBezTo>
                  <a:cubicBezTo>
                    <a:pt x="38203" y="351"/>
                    <a:pt x="37677" y="176"/>
                    <a:pt x="37133" y="158"/>
                  </a:cubicBezTo>
                  <a:cubicBezTo>
                    <a:pt x="36432" y="158"/>
                    <a:pt x="36432" y="386"/>
                    <a:pt x="35731" y="386"/>
                  </a:cubicBezTo>
                  <a:cubicBezTo>
                    <a:pt x="35012" y="386"/>
                    <a:pt x="35012" y="334"/>
                    <a:pt x="34311" y="334"/>
                  </a:cubicBezTo>
                  <a:cubicBezTo>
                    <a:pt x="33609" y="334"/>
                    <a:pt x="33609" y="88"/>
                    <a:pt x="32908" y="88"/>
                  </a:cubicBezTo>
                  <a:cubicBezTo>
                    <a:pt x="32207" y="88"/>
                    <a:pt x="32207" y="211"/>
                    <a:pt x="31488" y="211"/>
                  </a:cubicBezTo>
                  <a:cubicBezTo>
                    <a:pt x="30787" y="211"/>
                    <a:pt x="30787" y="106"/>
                    <a:pt x="30085" y="106"/>
                  </a:cubicBezTo>
                  <a:cubicBezTo>
                    <a:pt x="29384" y="106"/>
                    <a:pt x="29384" y="316"/>
                    <a:pt x="28683" y="316"/>
                  </a:cubicBezTo>
                  <a:cubicBezTo>
                    <a:pt x="27982" y="316"/>
                    <a:pt x="27982" y="106"/>
                    <a:pt x="27263" y="106"/>
                  </a:cubicBezTo>
                  <a:cubicBezTo>
                    <a:pt x="26562" y="106"/>
                    <a:pt x="26562" y="229"/>
                    <a:pt x="25860" y="229"/>
                  </a:cubicBezTo>
                  <a:cubicBezTo>
                    <a:pt x="25159" y="229"/>
                    <a:pt x="25159" y="369"/>
                    <a:pt x="24458" y="369"/>
                  </a:cubicBezTo>
                  <a:cubicBezTo>
                    <a:pt x="23756" y="369"/>
                    <a:pt x="23756" y="246"/>
                    <a:pt x="23038" y="246"/>
                  </a:cubicBezTo>
                  <a:cubicBezTo>
                    <a:pt x="22336" y="246"/>
                    <a:pt x="22336" y="158"/>
                    <a:pt x="21635" y="158"/>
                  </a:cubicBezTo>
                  <a:cubicBezTo>
                    <a:pt x="20934" y="158"/>
                    <a:pt x="20934" y="299"/>
                    <a:pt x="20233" y="299"/>
                  </a:cubicBezTo>
                  <a:cubicBezTo>
                    <a:pt x="19531" y="299"/>
                    <a:pt x="19531" y="53"/>
                    <a:pt x="18830" y="53"/>
                  </a:cubicBezTo>
                  <a:cubicBezTo>
                    <a:pt x="18111" y="53"/>
                    <a:pt x="18111" y="421"/>
                    <a:pt x="17410" y="421"/>
                  </a:cubicBezTo>
                  <a:cubicBezTo>
                    <a:pt x="16709" y="421"/>
                    <a:pt x="16709" y="386"/>
                    <a:pt x="16007" y="386"/>
                  </a:cubicBezTo>
                  <a:cubicBezTo>
                    <a:pt x="15306" y="386"/>
                    <a:pt x="15306" y="334"/>
                    <a:pt x="14605" y="334"/>
                  </a:cubicBezTo>
                  <a:cubicBezTo>
                    <a:pt x="13886" y="334"/>
                    <a:pt x="13886" y="211"/>
                    <a:pt x="13185" y="211"/>
                  </a:cubicBezTo>
                  <a:cubicBezTo>
                    <a:pt x="12484" y="211"/>
                    <a:pt x="12484" y="492"/>
                    <a:pt x="11782" y="492"/>
                  </a:cubicBezTo>
                  <a:cubicBezTo>
                    <a:pt x="11081" y="492"/>
                    <a:pt x="11081" y="264"/>
                    <a:pt x="10380" y="264"/>
                  </a:cubicBezTo>
                  <a:cubicBezTo>
                    <a:pt x="9678" y="264"/>
                    <a:pt x="9661" y="123"/>
                    <a:pt x="8960" y="123"/>
                  </a:cubicBezTo>
                  <a:cubicBezTo>
                    <a:pt x="8258" y="123"/>
                    <a:pt x="8258" y="1"/>
                    <a:pt x="7557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57" name="Google Shape;3157;p43"/>
            <p:cNvSpPr/>
            <p:nvPr/>
          </p:nvSpPr>
          <p:spPr>
            <a:xfrm rot="385653">
              <a:off x="2983508" y="1330795"/>
              <a:ext cx="1250266" cy="425038"/>
            </a:xfrm>
            <a:custGeom>
              <a:avLst/>
              <a:gdLst/>
              <a:ahLst/>
              <a:cxnLst/>
              <a:rect l="l" t="t" r="r" b="b"/>
              <a:pathLst>
                <a:path w="15517" h="6601" extrusionOk="0">
                  <a:moveTo>
                    <a:pt x="14011" y="0"/>
                  </a:moveTo>
                  <a:cubicBezTo>
                    <a:pt x="13784" y="0"/>
                    <a:pt x="13532" y="91"/>
                    <a:pt x="13290" y="116"/>
                  </a:cubicBezTo>
                  <a:cubicBezTo>
                    <a:pt x="13244" y="122"/>
                    <a:pt x="13203" y="125"/>
                    <a:pt x="13166" y="125"/>
                  </a:cubicBezTo>
                  <a:cubicBezTo>
                    <a:pt x="12911" y="125"/>
                    <a:pt x="12827" y="2"/>
                    <a:pt x="12572" y="2"/>
                  </a:cubicBezTo>
                  <a:cubicBezTo>
                    <a:pt x="12534" y="2"/>
                    <a:pt x="12494" y="5"/>
                    <a:pt x="12448" y="11"/>
                  </a:cubicBezTo>
                  <a:cubicBezTo>
                    <a:pt x="12027" y="64"/>
                    <a:pt x="12027" y="64"/>
                    <a:pt x="11624" y="116"/>
                  </a:cubicBezTo>
                  <a:cubicBezTo>
                    <a:pt x="11203" y="169"/>
                    <a:pt x="11221" y="186"/>
                    <a:pt x="10800" y="221"/>
                  </a:cubicBezTo>
                  <a:cubicBezTo>
                    <a:pt x="10379" y="256"/>
                    <a:pt x="10414" y="449"/>
                    <a:pt x="9994" y="484"/>
                  </a:cubicBezTo>
                  <a:cubicBezTo>
                    <a:pt x="9967" y="487"/>
                    <a:pt x="9942" y="488"/>
                    <a:pt x="9919" y="488"/>
                  </a:cubicBezTo>
                  <a:cubicBezTo>
                    <a:pt x="9593" y="488"/>
                    <a:pt x="9536" y="288"/>
                    <a:pt x="9209" y="288"/>
                  </a:cubicBezTo>
                  <a:cubicBezTo>
                    <a:pt x="9186" y="288"/>
                    <a:pt x="9161" y="289"/>
                    <a:pt x="9135" y="292"/>
                  </a:cubicBezTo>
                  <a:cubicBezTo>
                    <a:pt x="8731" y="344"/>
                    <a:pt x="8731" y="379"/>
                    <a:pt x="8311" y="432"/>
                  </a:cubicBezTo>
                  <a:cubicBezTo>
                    <a:pt x="7907" y="484"/>
                    <a:pt x="7925" y="695"/>
                    <a:pt x="7522" y="747"/>
                  </a:cubicBezTo>
                  <a:cubicBezTo>
                    <a:pt x="7101" y="782"/>
                    <a:pt x="7118" y="817"/>
                    <a:pt x="6698" y="870"/>
                  </a:cubicBezTo>
                  <a:cubicBezTo>
                    <a:pt x="6614" y="881"/>
                    <a:pt x="6547" y="885"/>
                    <a:pt x="6490" y="885"/>
                  </a:cubicBezTo>
                  <a:cubicBezTo>
                    <a:pt x="6311" y="885"/>
                    <a:pt x="6225" y="845"/>
                    <a:pt x="6019" y="845"/>
                  </a:cubicBezTo>
                  <a:cubicBezTo>
                    <a:pt x="5972" y="845"/>
                    <a:pt x="5919" y="847"/>
                    <a:pt x="5856" y="853"/>
                  </a:cubicBezTo>
                  <a:cubicBezTo>
                    <a:pt x="5453" y="905"/>
                    <a:pt x="5453" y="958"/>
                    <a:pt x="5050" y="1010"/>
                  </a:cubicBezTo>
                  <a:cubicBezTo>
                    <a:pt x="4629" y="1045"/>
                    <a:pt x="4629" y="1133"/>
                    <a:pt x="4226" y="1168"/>
                  </a:cubicBezTo>
                  <a:cubicBezTo>
                    <a:pt x="4167" y="1176"/>
                    <a:pt x="4116" y="1179"/>
                    <a:pt x="4071" y="1179"/>
                  </a:cubicBezTo>
                  <a:cubicBezTo>
                    <a:pt x="3854" y="1179"/>
                    <a:pt x="3772" y="1105"/>
                    <a:pt x="3546" y="1105"/>
                  </a:cubicBezTo>
                  <a:cubicBezTo>
                    <a:pt x="3499" y="1105"/>
                    <a:pt x="3446" y="1108"/>
                    <a:pt x="3384" y="1116"/>
                  </a:cubicBezTo>
                  <a:cubicBezTo>
                    <a:pt x="2981" y="1151"/>
                    <a:pt x="2981" y="1221"/>
                    <a:pt x="2560" y="1256"/>
                  </a:cubicBezTo>
                  <a:cubicBezTo>
                    <a:pt x="2359" y="1282"/>
                    <a:pt x="2258" y="1282"/>
                    <a:pt x="2155" y="1282"/>
                  </a:cubicBezTo>
                  <a:cubicBezTo>
                    <a:pt x="2052" y="1282"/>
                    <a:pt x="1947" y="1282"/>
                    <a:pt x="1736" y="1308"/>
                  </a:cubicBezTo>
                  <a:cubicBezTo>
                    <a:pt x="1403" y="1326"/>
                    <a:pt x="1088" y="1431"/>
                    <a:pt x="825" y="1624"/>
                  </a:cubicBezTo>
                  <a:cubicBezTo>
                    <a:pt x="527" y="1799"/>
                    <a:pt x="299" y="2062"/>
                    <a:pt x="123" y="2360"/>
                  </a:cubicBezTo>
                  <a:cubicBezTo>
                    <a:pt x="18" y="2676"/>
                    <a:pt x="1" y="3026"/>
                    <a:pt x="53" y="3360"/>
                  </a:cubicBezTo>
                  <a:cubicBezTo>
                    <a:pt x="106" y="3763"/>
                    <a:pt x="36" y="3763"/>
                    <a:pt x="71" y="4166"/>
                  </a:cubicBezTo>
                  <a:cubicBezTo>
                    <a:pt x="123" y="4569"/>
                    <a:pt x="123" y="4569"/>
                    <a:pt x="176" y="4972"/>
                  </a:cubicBezTo>
                  <a:cubicBezTo>
                    <a:pt x="229" y="5306"/>
                    <a:pt x="369" y="5621"/>
                    <a:pt x="579" y="5884"/>
                  </a:cubicBezTo>
                  <a:cubicBezTo>
                    <a:pt x="772" y="6165"/>
                    <a:pt x="1035" y="6410"/>
                    <a:pt x="1333" y="6568"/>
                  </a:cubicBezTo>
                  <a:cubicBezTo>
                    <a:pt x="1385" y="6591"/>
                    <a:pt x="1441" y="6600"/>
                    <a:pt x="1499" y="6600"/>
                  </a:cubicBezTo>
                  <a:cubicBezTo>
                    <a:pt x="1750" y="6600"/>
                    <a:pt x="2044" y="6421"/>
                    <a:pt x="2315" y="6393"/>
                  </a:cubicBezTo>
                  <a:cubicBezTo>
                    <a:pt x="2736" y="6340"/>
                    <a:pt x="2736" y="6375"/>
                    <a:pt x="3156" y="6322"/>
                  </a:cubicBezTo>
                  <a:cubicBezTo>
                    <a:pt x="3205" y="6316"/>
                    <a:pt x="3248" y="6313"/>
                    <a:pt x="3287" y="6313"/>
                  </a:cubicBezTo>
                  <a:cubicBezTo>
                    <a:pt x="3543" y="6313"/>
                    <a:pt x="3615" y="6432"/>
                    <a:pt x="3900" y="6432"/>
                  </a:cubicBezTo>
                  <a:cubicBezTo>
                    <a:pt x="3930" y="6432"/>
                    <a:pt x="3962" y="6431"/>
                    <a:pt x="3998" y="6428"/>
                  </a:cubicBezTo>
                  <a:cubicBezTo>
                    <a:pt x="4401" y="6375"/>
                    <a:pt x="4384" y="6165"/>
                    <a:pt x="4804" y="6130"/>
                  </a:cubicBezTo>
                  <a:cubicBezTo>
                    <a:pt x="4875" y="6123"/>
                    <a:pt x="4934" y="6121"/>
                    <a:pt x="4986" y="6121"/>
                  </a:cubicBezTo>
                  <a:cubicBezTo>
                    <a:pt x="5155" y="6121"/>
                    <a:pt x="5240" y="6147"/>
                    <a:pt x="5392" y="6147"/>
                  </a:cubicBezTo>
                  <a:cubicBezTo>
                    <a:pt x="5455" y="6147"/>
                    <a:pt x="5530" y="6142"/>
                    <a:pt x="5628" y="6130"/>
                  </a:cubicBezTo>
                  <a:cubicBezTo>
                    <a:pt x="5839" y="6103"/>
                    <a:pt x="5944" y="6103"/>
                    <a:pt x="6049" y="6103"/>
                  </a:cubicBezTo>
                  <a:cubicBezTo>
                    <a:pt x="6154" y="6103"/>
                    <a:pt x="6259" y="6103"/>
                    <a:pt x="6470" y="6077"/>
                  </a:cubicBezTo>
                  <a:cubicBezTo>
                    <a:pt x="6671" y="6051"/>
                    <a:pt x="6772" y="6051"/>
                    <a:pt x="6875" y="6051"/>
                  </a:cubicBezTo>
                  <a:cubicBezTo>
                    <a:pt x="6978" y="6051"/>
                    <a:pt x="7083" y="6051"/>
                    <a:pt x="7294" y="6024"/>
                  </a:cubicBezTo>
                  <a:cubicBezTo>
                    <a:pt x="7697" y="5989"/>
                    <a:pt x="7697" y="5972"/>
                    <a:pt x="8118" y="5919"/>
                  </a:cubicBezTo>
                  <a:cubicBezTo>
                    <a:pt x="8521" y="5884"/>
                    <a:pt x="8539" y="5902"/>
                    <a:pt x="8942" y="5849"/>
                  </a:cubicBezTo>
                  <a:cubicBezTo>
                    <a:pt x="9010" y="5840"/>
                    <a:pt x="9068" y="5837"/>
                    <a:pt x="9118" y="5837"/>
                  </a:cubicBezTo>
                  <a:cubicBezTo>
                    <a:pt x="9324" y="5837"/>
                    <a:pt x="9401" y="5896"/>
                    <a:pt x="9608" y="5896"/>
                  </a:cubicBezTo>
                  <a:cubicBezTo>
                    <a:pt x="9657" y="5896"/>
                    <a:pt x="9715" y="5893"/>
                    <a:pt x="9783" y="5884"/>
                  </a:cubicBezTo>
                  <a:cubicBezTo>
                    <a:pt x="10187" y="5832"/>
                    <a:pt x="10187" y="5761"/>
                    <a:pt x="10590" y="5709"/>
                  </a:cubicBezTo>
                  <a:cubicBezTo>
                    <a:pt x="11011" y="5656"/>
                    <a:pt x="10993" y="5551"/>
                    <a:pt x="11414" y="5498"/>
                  </a:cubicBezTo>
                  <a:cubicBezTo>
                    <a:pt x="11817" y="5463"/>
                    <a:pt x="11817" y="5358"/>
                    <a:pt x="12220" y="5323"/>
                  </a:cubicBezTo>
                  <a:cubicBezTo>
                    <a:pt x="12641" y="5271"/>
                    <a:pt x="12641" y="5235"/>
                    <a:pt x="13044" y="5200"/>
                  </a:cubicBezTo>
                  <a:cubicBezTo>
                    <a:pt x="13175" y="5184"/>
                    <a:pt x="13265" y="5180"/>
                    <a:pt x="13340" y="5180"/>
                  </a:cubicBezTo>
                  <a:cubicBezTo>
                    <a:pt x="13430" y="5180"/>
                    <a:pt x="13496" y="5186"/>
                    <a:pt x="13584" y="5186"/>
                  </a:cubicBezTo>
                  <a:cubicBezTo>
                    <a:pt x="13656" y="5186"/>
                    <a:pt x="13743" y="5182"/>
                    <a:pt x="13868" y="5165"/>
                  </a:cubicBezTo>
                  <a:cubicBezTo>
                    <a:pt x="14815" y="5025"/>
                    <a:pt x="15464" y="4166"/>
                    <a:pt x="15358" y="3219"/>
                  </a:cubicBezTo>
                  <a:cubicBezTo>
                    <a:pt x="15306" y="2834"/>
                    <a:pt x="15516" y="2799"/>
                    <a:pt x="15464" y="2413"/>
                  </a:cubicBezTo>
                  <a:cubicBezTo>
                    <a:pt x="15411" y="2010"/>
                    <a:pt x="15236" y="2027"/>
                    <a:pt x="15201" y="1624"/>
                  </a:cubicBezTo>
                  <a:cubicBezTo>
                    <a:pt x="15148" y="1291"/>
                    <a:pt x="15253" y="905"/>
                    <a:pt x="15060" y="660"/>
                  </a:cubicBezTo>
                  <a:cubicBezTo>
                    <a:pt x="14850" y="397"/>
                    <a:pt x="14569" y="186"/>
                    <a:pt x="14254" y="46"/>
                  </a:cubicBezTo>
                  <a:cubicBezTo>
                    <a:pt x="14178" y="13"/>
                    <a:pt x="14096" y="0"/>
                    <a:pt x="14011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58" name="Google Shape;3158;p43"/>
            <p:cNvSpPr txBox="1"/>
            <p:nvPr/>
          </p:nvSpPr>
          <p:spPr>
            <a:xfrm>
              <a:off x="3006691" y="1390475"/>
              <a:ext cx="12039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GB" sz="2400" dirty="0">
                  <a:latin typeface="#9Slide03 Arima Madurai Black" panose="00000A00000000000000" pitchFamily="2" charset="0"/>
                  <a:ea typeface="Fira Sans Extra Condensed Medium"/>
                  <a:cs typeface="#9Slide03 Arima Madurai Black" panose="00000A00000000000000" pitchFamily="2" charset="0"/>
                  <a:sym typeface="Fira Sans Extra Condensed Medium"/>
                </a:rPr>
                <a:t>(1)</a:t>
              </a:r>
              <a:endParaRPr sz="2400" dirty="0"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endParaRPr>
            </a:p>
          </p:txBody>
        </p:sp>
        <p:sp>
          <p:nvSpPr>
            <p:cNvPr id="3180" name="Google Shape;3180;p43"/>
            <p:cNvSpPr txBox="1"/>
            <p:nvPr/>
          </p:nvSpPr>
          <p:spPr>
            <a:xfrm>
              <a:off x="2842978" y="2606647"/>
              <a:ext cx="1552779" cy="196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Đọc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lại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3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bài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ca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dao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+ Tri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thức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ngữ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văn</a:t>
              </a:r>
              <a:endParaRPr sz="2800" dirty="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  <a:sym typeface="Roboto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10403A70-E798-4E2E-A8F5-279B81F23BDA}"/>
              </a:ext>
            </a:extLst>
          </p:cNvPr>
          <p:cNvGrpSpPr/>
          <p:nvPr/>
        </p:nvGrpSpPr>
        <p:grpSpPr>
          <a:xfrm>
            <a:off x="159026" y="124975"/>
            <a:ext cx="11873948" cy="6608049"/>
            <a:chOff x="159026" y="100865"/>
            <a:chExt cx="11873948" cy="66080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268B73A-D086-454C-AC29-E10E023D132D}"/>
                </a:ext>
              </a:extLst>
            </p:cNvPr>
            <p:cNvSpPr/>
            <p:nvPr/>
          </p:nvSpPr>
          <p:spPr>
            <a:xfrm>
              <a:off x="159026" y="327991"/>
              <a:ext cx="11873948" cy="6380923"/>
            </a:xfrm>
            <a:prstGeom prst="roundRect">
              <a:avLst>
                <a:gd name="adj" fmla="val 390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C373B0-CEF5-4C4C-9EA8-D8F6F404745B}"/>
                </a:ext>
              </a:extLst>
            </p:cNvPr>
            <p:cNvGrpSpPr/>
            <p:nvPr/>
          </p:nvGrpSpPr>
          <p:grpSpPr>
            <a:xfrm>
              <a:off x="622300" y="100865"/>
              <a:ext cx="10947399" cy="604328"/>
              <a:chOff x="622300" y="234003"/>
              <a:chExt cx="10947399" cy="843334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4" name="Google Shape;463;p25">
                <a:extLst>
                  <a:ext uri="{FF2B5EF4-FFF2-40B4-BE49-F238E27FC236}">
                    <a16:creationId xmlns:a16="http://schemas.microsoft.com/office/drawing/2014/main" id="{E419C65F-998A-497C-93CC-ED427871335F}"/>
                  </a:ext>
                </a:extLst>
              </p:cNvPr>
              <p:cNvSpPr/>
              <p:nvPr/>
            </p:nvSpPr>
            <p:spPr>
              <a:xfrm rot="10800000">
                <a:off x="622300" y="234003"/>
                <a:ext cx="10947399" cy="770704"/>
              </a:xfrm>
              <a:custGeom>
                <a:avLst/>
                <a:gdLst/>
                <a:ahLst/>
                <a:cxnLst/>
                <a:rect l="l" t="t" r="r" b="b"/>
                <a:pathLst>
                  <a:path w="26849" h="5412" extrusionOk="0">
                    <a:moveTo>
                      <a:pt x="21438" y="0"/>
                    </a:moveTo>
                    <a:lnTo>
                      <a:pt x="21230" y="35"/>
                    </a:lnTo>
                    <a:lnTo>
                      <a:pt x="20085" y="35"/>
                    </a:lnTo>
                    <a:lnTo>
                      <a:pt x="19669" y="70"/>
                    </a:lnTo>
                    <a:lnTo>
                      <a:pt x="19460" y="70"/>
                    </a:lnTo>
                    <a:lnTo>
                      <a:pt x="19252" y="104"/>
                    </a:lnTo>
                    <a:lnTo>
                      <a:pt x="18177" y="104"/>
                    </a:lnTo>
                    <a:lnTo>
                      <a:pt x="17969" y="139"/>
                    </a:lnTo>
                    <a:lnTo>
                      <a:pt x="17657" y="104"/>
                    </a:lnTo>
                    <a:lnTo>
                      <a:pt x="17379" y="139"/>
                    </a:lnTo>
                    <a:lnTo>
                      <a:pt x="17067" y="104"/>
                    </a:lnTo>
                    <a:lnTo>
                      <a:pt x="16755" y="104"/>
                    </a:lnTo>
                    <a:lnTo>
                      <a:pt x="16616" y="139"/>
                    </a:lnTo>
                    <a:lnTo>
                      <a:pt x="16061" y="139"/>
                    </a:lnTo>
                    <a:lnTo>
                      <a:pt x="15957" y="104"/>
                    </a:lnTo>
                    <a:lnTo>
                      <a:pt x="15645" y="104"/>
                    </a:lnTo>
                    <a:lnTo>
                      <a:pt x="15298" y="139"/>
                    </a:lnTo>
                    <a:lnTo>
                      <a:pt x="15125" y="104"/>
                    </a:lnTo>
                    <a:lnTo>
                      <a:pt x="14153" y="104"/>
                    </a:lnTo>
                    <a:lnTo>
                      <a:pt x="13737" y="70"/>
                    </a:lnTo>
                    <a:lnTo>
                      <a:pt x="13286" y="70"/>
                    </a:lnTo>
                    <a:lnTo>
                      <a:pt x="12245" y="139"/>
                    </a:lnTo>
                    <a:lnTo>
                      <a:pt x="11933" y="139"/>
                    </a:lnTo>
                    <a:lnTo>
                      <a:pt x="11656" y="104"/>
                    </a:lnTo>
                    <a:lnTo>
                      <a:pt x="11482" y="139"/>
                    </a:lnTo>
                    <a:lnTo>
                      <a:pt x="10893" y="139"/>
                    </a:lnTo>
                    <a:lnTo>
                      <a:pt x="10511" y="174"/>
                    </a:lnTo>
                    <a:lnTo>
                      <a:pt x="9089" y="174"/>
                    </a:lnTo>
                    <a:lnTo>
                      <a:pt x="8673" y="208"/>
                    </a:lnTo>
                    <a:lnTo>
                      <a:pt x="7389" y="312"/>
                    </a:lnTo>
                    <a:lnTo>
                      <a:pt x="6695" y="347"/>
                    </a:lnTo>
                    <a:lnTo>
                      <a:pt x="6002" y="382"/>
                    </a:lnTo>
                    <a:lnTo>
                      <a:pt x="5551" y="382"/>
                    </a:lnTo>
                    <a:lnTo>
                      <a:pt x="5100" y="417"/>
                    </a:lnTo>
                    <a:lnTo>
                      <a:pt x="3816" y="417"/>
                    </a:lnTo>
                    <a:lnTo>
                      <a:pt x="3469" y="382"/>
                    </a:lnTo>
                    <a:lnTo>
                      <a:pt x="2498" y="382"/>
                    </a:lnTo>
                    <a:lnTo>
                      <a:pt x="1978" y="347"/>
                    </a:lnTo>
                    <a:lnTo>
                      <a:pt x="1492" y="347"/>
                    </a:lnTo>
                    <a:lnTo>
                      <a:pt x="868" y="382"/>
                    </a:lnTo>
                    <a:lnTo>
                      <a:pt x="243" y="417"/>
                    </a:lnTo>
                    <a:lnTo>
                      <a:pt x="70" y="486"/>
                    </a:lnTo>
                    <a:lnTo>
                      <a:pt x="35" y="521"/>
                    </a:lnTo>
                    <a:lnTo>
                      <a:pt x="1" y="555"/>
                    </a:lnTo>
                    <a:lnTo>
                      <a:pt x="1" y="625"/>
                    </a:lnTo>
                    <a:lnTo>
                      <a:pt x="1" y="694"/>
                    </a:lnTo>
                    <a:lnTo>
                      <a:pt x="70" y="798"/>
                    </a:lnTo>
                    <a:lnTo>
                      <a:pt x="313" y="1076"/>
                    </a:lnTo>
                    <a:lnTo>
                      <a:pt x="590" y="1423"/>
                    </a:lnTo>
                    <a:lnTo>
                      <a:pt x="868" y="1735"/>
                    </a:lnTo>
                    <a:lnTo>
                      <a:pt x="1249" y="2047"/>
                    </a:lnTo>
                    <a:lnTo>
                      <a:pt x="1596" y="2428"/>
                    </a:lnTo>
                    <a:lnTo>
                      <a:pt x="1666" y="2498"/>
                    </a:lnTo>
                    <a:lnTo>
                      <a:pt x="1700" y="2602"/>
                    </a:lnTo>
                    <a:lnTo>
                      <a:pt x="1700" y="2810"/>
                    </a:lnTo>
                    <a:lnTo>
                      <a:pt x="1666" y="2983"/>
                    </a:lnTo>
                    <a:lnTo>
                      <a:pt x="1562" y="3157"/>
                    </a:lnTo>
                    <a:lnTo>
                      <a:pt x="1284" y="3504"/>
                    </a:lnTo>
                    <a:lnTo>
                      <a:pt x="1041" y="3851"/>
                    </a:lnTo>
                    <a:lnTo>
                      <a:pt x="833" y="4232"/>
                    </a:lnTo>
                    <a:lnTo>
                      <a:pt x="590" y="4614"/>
                    </a:lnTo>
                    <a:lnTo>
                      <a:pt x="382" y="4926"/>
                    </a:lnTo>
                    <a:lnTo>
                      <a:pt x="174" y="5238"/>
                    </a:lnTo>
                    <a:lnTo>
                      <a:pt x="174" y="5308"/>
                    </a:lnTo>
                    <a:lnTo>
                      <a:pt x="174" y="5342"/>
                    </a:lnTo>
                    <a:lnTo>
                      <a:pt x="209" y="5412"/>
                    </a:lnTo>
                    <a:lnTo>
                      <a:pt x="243" y="5412"/>
                    </a:lnTo>
                    <a:lnTo>
                      <a:pt x="382" y="5377"/>
                    </a:lnTo>
                    <a:lnTo>
                      <a:pt x="521" y="5342"/>
                    </a:lnTo>
                    <a:lnTo>
                      <a:pt x="729" y="5308"/>
                    </a:lnTo>
                    <a:lnTo>
                      <a:pt x="937" y="5308"/>
                    </a:lnTo>
                    <a:lnTo>
                      <a:pt x="937" y="5342"/>
                    </a:lnTo>
                    <a:lnTo>
                      <a:pt x="972" y="5377"/>
                    </a:lnTo>
                    <a:lnTo>
                      <a:pt x="1145" y="5308"/>
                    </a:lnTo>
                    <a:lnTo>
                      <a:pt x="1458" y="5308"/>
                    </a:lnTo>
                    <a:lnTo>
                      <a:pt x="1596" y="5273"/>
                    </a:lnTo>
                    <a:lnTo>
                      <a:pt x="1700" y="5273"/>
                    </a:lnTo>
                    <a:lnTo>
                      <a:pt x="1735" y="5238"/>
                    </a:lnTo>
                    <a:lnTo>
                      <a:pt x="1770" y="5238"/>
                    </a:lnTo>
                    <a:lnTo>
                      <a:pt x="1804" y="5273"/>
                    </a:lnTo>
                    <a:lnTo>
                      <a:pt x="1874" y="5273"/>
                    </a:lnTo>
                    <a:lnTo>
                      <a:pt x="1943" y="5238"/>
                    </a:lnTo>
                    <a:lnTo>
                      <a:pt x="2463" y="5203"/>
                    </a:lnTo>
                    <a:lnTo>
                      <a:pt x="2637" y="5203"/>
                    </a:lnTo>
                    <a:lnTo>
                      <a:pt x="2672" y="5273"/>
                    </a:lnTo>
                    <a:lnTo>
                      <a:pt x="2741" y="5238"/>
                    </a:lnTo>
                    <a:lnTo>
                      <a:pt x="2880" y="5169"/>
                    </a:lnTo>
                    <a:lnTo>
                      <a:pt x="2949" y="5134"/>
                    </a:lnTo>
                    <a:lnTo>
                      <a:pt x="3053" y="5203"/>
                    </a:lnTo>
                    <a:lnTo>
                      <a:pt x="3123" y="5169"/>
                    </a:lnTo>
                    <a:lnTo>
                      <a:pt x="3157" y="5134"/>
                    </a:lnTo>
                    <a:lnTo>
                      <a:pt x="3227" y="5134"/>
                    </a:lnTo>
                    <a:lnTo>
                      <a:pt x="3331" y="5169"/>
                    </a:lnTo>
                    <a:lnTo>
                      <a:pt x="3365" y="5203"/>
                    </a:lnTo>
                    <a:lnTo>
                      <a:pt x="3435" y="5169"/>
                    </a:lnTo>
                    <a:lnTo>
                      <a:pt x="3504" y="5169"/>
                    </a:lnTo>
                    <a:lnTo>
                      <a:pt x="3573" y="5203"/>
                    </a:lnTo>
                    <a:lnTo>
                      <a:pt x="3573" y="5169"/>
                    </a:lnTo>
                    <a:lnTo>
                      <a:pt x="3573" y="5134"/>
                    </a:lnTo>
                    <a:lnTo>
                      <a:pt x="3712" y="5134"/>
                    </a:lnTo>
                    <a:lnTo>
                      <a:pt x="3782" y="5169"/>
                    </a:lnTo>
                    <a:lnTo>
                      <a:pt x="3886" y="5169"/>
                    </a:lnTo>
                    <a:lnTo>
                      <a:pt x="4128" y="5134"/>
                    </a:lnTo>
                    <a:lnTo>
                      <a:pt x="4371" y="5134"/>
                    </a:lnTo>
                    <a:lnTo>
                      <a:pt x="4475" y="5169"/>
                    </a:lnTo>
                    <a:lnTo>
                      <a:pt x="4579" y="5169"/>
                    </a:lnTo>
                    <a:lnTo>
                      <a:pt x="4683" y="5134"/>
                    </a:lnTo>
                    <a:lnTo>
                      <a:pt x="5100" y="5134"/>
                    </a:lnTo>
                    <a:lnTo>
                      <a:pt x="5238" y="5099"/>
                    </a:lnTo>
                    <a:lnTo>
                      <a:pt x="5377" y="5099"/>
                    </a:lnTo>
                    <a:lnTo>
                      <a:pt x="5551" y="5134"/>
                    </a:lnTo>
                    <a:lnTo>
                      <a:pt x="6279" y="5134"/>
                    </a:lnTo>
                    <a:lnTo>
                      <a:pt x="6557" y="5099"/>
                    </a:lnTo>
                    <a:lnTo>
                      <a:pt x="6799" y="5099"/>
                    </a:lnTo>
                    <a:lnTo>
                      <a:pt x="7042" y="5134"/>
                    </a:lnTo>
                    <a:lnTo>
                      <a:pt x="7285" y="5099"/>
                    </a:lnTo>
                    <a:lnTo>
                      <a:pt x="8846" y="5099"/>
                    </a:lnTo>
                    <a:lnTo>
                      <a:pt x="8915" y="5134"/>
                    </a:lnTo>
                    <a:lnTo>
                      <a:pt x="8950" y="5169"/>
                    </a:lnTo>
                    <a:lnTo>
                      <a:pt x="9019" y="5134"/>
                    </a:lnTo>
                    <a:lnTo>
                      <a:pt x="9089" y="5099"/>
                    </a:lnTo>
                    <a:lnTo>
                      <a:pt x="9713" y="5099"/>
                    </a:lnTo>
                    <a:lnTo>
                      <a:pt x="9921" y="5065"/>
                    </a:lnTo>
                    <a:lnTo>
                      <a:pt x="10129" y="5099"/>
                    </a:lnTo>
                    <a:lnTo>
                      <a:pt x="10407" y="5099"/>
                    </a:lnTo>
                    <a:lnTo>
                      <a:pt x="10719" y="5065"/>
                    </a:lnTo>
                    <a:lnTo>
                      <a:pt x="10893" y="5099"/>
                    </a:lnTo>
                    <a:lnTo>
                      <a:pt x="11066" y="5099"/>
                    </a:lnTo>
                    <a:lnTo>
                      <a:pt x="11135" y="5065"/>
                    </a:lnTo>
                    <a:lnTo>
                      <a:pt x="11205" y="5065"/>
                    </a:lnTo>
                    <a:lnTo>
                      <a:pt x="11309" y="5099"/>
                    </a:lnTo>
                    <a:lnTo>
                      <a:pt x="11448" y="5099"/>
                    </a:lnTo>
                    <a:lnTo>
                      <a:pt x="11517" y="5065"/>
                    </a:lnTo>
                    <a:lnTo>
                      <a:pt x="11552" y="4995"/>
                    </a:lnTo>
                    <a:lnTo>
                      <a:pt x="11586" y="5030"/>
                    </a:lnTo>
                    <a:lnTo>
                      <a:pt x="11725" y="5065"/>
                    </a:lnTo>
                    <a:lnTo>
                      <a:pt x="11899" y="5065"/>
                    </a:lnTo>
                    <a:lnTo>
                      <a:pt x="12072" y="5030"/>
                    </a:lnTo>
                    <a:lnTo>
                      <a:pt x="12211" y="5065"/>
                    </a:lnTo>
                    <a:lnTo>
                      <a:pt x="12280" y="5099"/>
                    </a:lnTo>
                    <a:lnTo>
                      <a:pt x="12315" y="5099"/>
                    </a:lnTo>
                    <a:lnTo>
                      <a:pt x="12454" y="5030"/>
                    </a:lnTo>
                    <a:lnTo>
                      <a:pt x="12592" y="5030"/>
                    </a:lnTo>
                    <a:lnTo>
                      <a:pt x="12870" y="5065"/>
                    </a:lnTo>
                    <a:lnTo>
                      <a:pt x="13633" y="5065"/>
                    </a:lnTo>
                    <a:lnTo>
                      <a:pt x="13841" y="5099"/>
                    </a:lnTo>
                    <a:lnTo>
                      <a:pt x="14084" y="5099"/>
                    </a:lnTo>
                    <a:lnTo>
                      <a:pt x="14465" y="5065"/>
                    </a:lnTo>
                    <a:lnTo>
                      <a:pt x="14847" y="5065"/>
                    </a:lnTo>
                    <a:lnTo>
                      <a:pt x="14951" y="5099"/>
                    </a:lnTo>
                    <a:lnTo>
                      <a:pt x="15020" y="5099"/>
                    </a:lnTo>
                    <a:lnTo>
                      <a:pt x="15125" y="5065"/>
                    </a:lnTo>
                    <a:lnTo>
                      <a:pt x="15194" y="5065"/>
                    </a:lnTo>
                    <a:lnTo>
                      <a:pt x="15298" y="5099"/>
                    </a:lnTo>
                    <a:lnTo>
                      <a:pt x="15367" y="5134"/>
                    </a:lnTo>
                    <a:lnTo>
                      <a:pt x="15402" y="5065"/>
                    </a:lnTo>
                    <a:lnTo>
                      <a:pt x="15437" y="5065"/>
                    </a:lnTo>
                    <a:lnTo>
                      <a:pt x="15471" y="5099"/>
                    </a:lnTo>
                    <a:lnTo>
                      <a:pt x="15541" y="5134"/>
                    </a:lnTo>
                    <a:lnTo>
                      <a:pt x="15610" y="5099"/>
                    </a:lnTo>
                    <a:lnTo>
                      <a:pt x="15714" y="5065"/>
                    </a:lnTo>
                    <a:lnTo>
                      <a:pt x="15818" y="5065"/>
                    </a:lnTo>
                    <a:lnTo>
                      <a:pt x="16026" y="5099"/>
                    </a:lnTo>
                    <a:lnTo>
                      <a:pt x="16130" y="5099"/>
                    </a:lnTo>
                    <a:lnTo>
                      <a:pt x="16200" y="5134"/>
                    </a:lnTo>
                    <a:lnTo>
                      <a:pt x="16235" y="5099"/>
                    </a:lnTo>
                    <a:lnTo>
                      <a:pt x="16269" y="5065"/>
                    </a:lnTo>
                    <a:lnTo>
                      <a:pt x="16339" y="5065"/>
                    </a:lnTo>
                    <a:lnTo>
                      <a:pt x="16408" y="5099"/>
                    </a:lnTo>
                    <a:lnTo>
                      <a:pt x="16894" y="5099"/>
                    </a:lnTo>
                    <a:lnTo>
                      <a:pt x="17136" y="5134"/>
                    </a:lnTo>
                    <a:lnTo>
                      <a:pt x="17379" y="5134"/>
                    </a:lnTo>
                    <a:lnTo>
                      <a:pt x="17518" y="5099"/>
                    </a:lnTo>
                    <a:lnTo>
                      <a:pt x="17657" y="5099"/>
                    </a:lnTo>
                    <a:lnTo>
                      <a:pt x="17795" y="5134"/>
                    </a:lnTo>
                    <a:lnTo>
                      <a:pt x="17934" y="5134"/>
                    </a:lnTo>
                    <a:lnTo>
                      <a:pt x="18212" y="5099"/>
                    </a:lnTo>
                    <a:lnTo>
                      <a:pt x="18767" y="5099"/>
                    </a:lnTo>
                    <a:lnTo>
                      <a:pt x="19114" y="5134"/>
                    </a:lnTo>
                    <a:lnTo>
                      <a:pt x="19322" y="5134"/>
                    </a:lnTo>
                    <a:lnTo>
                      <a:pt x="19356" y="5169"/>
                    </a:lnTo>
                    <a:lnTo>
                      <a:pt x="19391" y="5203"/>
                    </a:lnTo>
                    <a:lnTo>
                      <a:pt x="19426" y="5203"/>
                    </a:lnTo>
                    <a:lnTo>
                      <a:pt x="19495" y="5169"/>
                    </a:lnTo>
                    <a:lnTo>
                      <a:pt x="19530" y="5134"/>
                    </a:lnTo>
                    <a:lnTo>
                      <a:pt x="19565" y="5134"/>
                    </a:lnTo>
                    <a:lnTo>
                      <a:pt x="19565" y="5203"/>
                    </a:lnTo>
                    <a:lnTo>
                      <a:pt x="19634" y="5169"/>
                    </a:lnTo>
                    <a:lnTo>
                      <a:pt x="19669" y="5134"/>
                    </a:lnTo>
                    <a:lnTo>
                      <a:pt x="19773" y="5134"/>
                    </a:lnTo>
                    <a:lnTo>
                      <a:pt x="19877" y="5169"/>
                    </a:lnTo>
                    <a:lnTo>
                      <a:pt x="19946" y="5134"/>
                    </a:lnTo>
                    <a:lnTo>
                      <a:pt x="20015" y="5099"/>
                    </a:lnTo>
                    <a:lnTo>
                      <a:pt x="20085" y="5134"/>
                    </a:lnTo>
                    <a:lnTo>
                      <a:pt x="20189" y="5169"/>
                    </a:lnTo>
                    <a:lnTo>
                      <a:pt x="20293" y="5169"/>
                    </a:lnTo>
                    <a:lnTo>
                      <a:pt x="20397" y="5134"/>
                    </a:lnTo>
                    <a:lnTo>
                      <a:pt x="20501" y="5134"/>
                    </a:lnTo>
                    <a:lnTo>
                      <a:pt x="20709" y="5099"/>
                    </a:lnTo>
                    <a:lnTo>
                      <a:pt x="20779" y="5099"/>
                    </a:lnTo>
                    <a:lnTo>
                      <a:pt x="20883" y="5169"/>
                    </a:lnTo>
                    <a:lnTo>
                      <a:pt x="20917" y="5203"/>
                    </a:lnTo>
                    <a:lnTo>
                      <a:pt x="20952" y="5203"/>
                    </a:lnTo>
                    <a:lnTo>
                      <a:pt x="20952" y="5134"/>
                    </a:lnTo>
                    <a:lnTo>
                      <a:pt x="21056" y="5134"/>
                    </a:lnTo>
                    <a:lnTo>
                      <a:pt x="21230" y="5169"/>
                    </a:lnTo>
                    <a:lnTo>
                      <a:pt x="21299" y="5134"/>
                    </a:lnTo>
                    <a:lnTo>
                      <a:pt x="21472" y="5134"/>
                    </a:lnTo>
                    <a:lnTo>
                      <a:pt x="21472" y="5169"/>
                    </a:lnTo>
                    <a:lnTo>
                      <a:pt x="21507" y="5169"/>
                    </a:lnTo>
                    <a:lnTo>
                      <a:pt x="21542" y="5099"/>
                    </a:lnTo>
                    <a:lnTo>
                      <a:pt x="21576" y="5099"/>
                    </a:lnTo>
                    <a:lnTo>
                      <a:pt x="21646" y="5134"/>
                    </a:lnTo>
                    <a:lnTo>
                      <a:pt x="21923" y="5134"/>
                    </a:lnTo>
                    <a:lnTo>
                      <a:pt x="22097" y="5099"/>
                    </a:lnTo>
                    <a:lnTo>
                      <a:pt x="22721" y="5099"/>
                    </a:lnTo>
                    <a:lnTo>
                      <a:pt x="22895" y="5065"/>
                    </a:lnTo>
                    <a:lnTo>
                      <a:pt x="23380" y="5065"/>
                    </a:lnTo>
                    <a:lnTo>
                      <a:pt x="23692" y="5030"/>
                    </a:lnTo>
                    <a:lnTo>
                      <a:pt x="23866" y="4995"/>
                    </a:lnTo>
                    <a:lnTo>
                      <a:pt x="24039" y="5030"/>
                    </a:lnTo>
                    <a:lnTo>
                      <a:pt x="24074" y="4995"/>
                    </a:lnTo>
                    <a:lnTo>
                      <a:pt x="24109" y="4995"/>
                    </a:lnTo>
                    <a:lnTo>
                      <a:pt x="24247" y="4961"/>
                    </a:lnTo>
                    <a:lnTo>
                      <a:pt x="24351" y="4995"/>
                    </a:lnTo>
                    <a:lnTo>
                      <a:pt x="24421" y="5030"/>
                    </a:lnTo>
                    <a:lnTo>
                      <a:pt x="24456" y="4961"/>
                    </a:lnTo>
                    <a:lnTo>
                      <a:pt x="24490" y="4961"/>
                    </a:lnTo>
                    <a:lnTo>
                      <a:pt x="24560" y="4995"/>
                    </a:lnTo>
                    <a:lnTo>
                      <a:pt x="24664" y="5030"/>
                    </a:lnTo>
                    <a:lnTo>
                      <a:pt x="24768" y="4995"/>
                    </a:lnTo>
                    <a:lnTo>
                      <a:pt x="24976" y="4961"/>
                    </a:lnTo>
                    <a:lnTo>
                      <a:pt x="25253" y="4926"/>
                    </a:lnTo>
                    <a:lnTo>
                      <a:pt x="26294" y="4926"/>
                    </a:lnTo>
                    <a:lnTo>
                      <a:pt x="26433" y="4961"/>
                    </a:lnTo>
                    <a:lnTo>
                      <a:pt x="26606" y="5030"/>
                    </a:lnTo>
                    <a:lnTo>
                      <a:pt x="26641" y="4961"/>
                    </a:lnTo>
                    <a:lnTo>
                      <a:pt x="26676" y="4961"/>
                    </a:lnTo>
                    <a:lnTo>
                      <a:pt x="26710" y="4995"/>
                    </a:lnTo>
                    <a:lnTo>
                      <a:pt x="26780" y="4995"/>
                    </a:lnTo>
                    <a:lnTo>
                      <a:pt x="26814" y="4961"/>
                    </a:lnTo>
                    <a:lnTo>
                      <a:pt x="26849" y="4926"/>
                    </a:lnTo>
                    <a:lnTo>
                      <a:pt x="26849" y="4857"/>
                    </a:lnTo>
                    <a:lnTo>
                      <a:pt x="26745" y="4614"/>
                    </a:lnTo>
                    <a:lnTo>
                      <a:pt x="26606" y="4406"/>
                    </a:lnTo>
                    <a:lnTo>
                      <a:pt x="25878" y="3469"/>
                    </a:lnTo>
                    <a:lnTo>
                      <a:pt x="25392" y="2914"/>
                    </a:lnTo>
                    <a:lnTo>
                      <a:pt x="25323" y="2810"/>
                    </a:lnTo>
                    <a:lnTo>
                      <a:pt x="25288" y="2671"/>
                    </a:lnTo>
                    <a:lnTo>
                      <a:pt x="25288" y="2533"/>
                    </a:lnTo>
                    <a:lnTo>
                      <a:pt x="25323" y="2498"/>
                    </a:lnTo>
                    <a:lnTo>
                      <a:pt x="25392" y="2428"/>
                    </a:lnTo>
                    <a:lnTo>
                      <a:pt x="25461" y="2394"/>
                    </a:lnTo>
                    <a:lnTo>
                      <a:pt x="25531" y="2255"/>
                    </a:lnTo>
                    <a:lnTo>
                      <a:pt x="25635" y="2116"/>
                    </a:lnTo>
                    <a:lnTo>
                      <a:pt x="25704" y="1978"/>
                    </a:lnTo>
                    <a:lnTo>
                      <a:pt x="25878" y="1769"/>
                    </a:lnTo>
                    <a:lnTo>
                      <a:pt x="26051" y="1561"/>
                    </a:lnTo>
                    <a:lnTo>
                      <a:pt x="26121" y="1457"/>
                    </a:lnTo>
                    <a:lnTo>
                      <a:pt x="26155" y="1353"/>
                    </a:lnTo>
                    <a:lnTo>
                      <a:pt x="26225" y="1249"/>
                    </a:lnTo>
                    <a:lnTo>
                      <a:pt x="26259" y="1145"/>
                    </a:lnTo>
                    <a:lnTo>
                      <a:pt x="26363" y="1041"/>
                    </a:lnTo>
                    <a:lnTo>
                      <a:pt x="26467" y="1006"/>
                    </a:lnTo>
                    <a:lnTo>
                      <a:pt x="26467" y="972"/>
                    </a:lnTo>
                    <a:lnTo>
                      <a:pt x="26502" y="902"/>
                    </a:lnTo>
                    <a:lnTo>
                      <a:pt x="26502" y="833"/>
                    </a:lnTo>
                    <a:lnTo>
                      <a:pt x="26537" y="798"/>
                    </a:lnTo>
                    <a:lnTo>
                      <a:pt x="26641" y="729"/>
                    </a:lnTo>
                    <a:lnTo>
                      <a:pt x="26641" y="694"/>
                    </a:lnTo>
                    <a:lnTo>
                      <a:pt x="26641" y="659"/>
                    </a:lnTo>
                    <a:lnTo>
                      <a:pt x="26641" y="625"/>
                    </a:lnTo>
                    <a:lnTo>
                      <a:pt x="26676" y="590"/>
                    </a:lnTo>
                    <a:lnTo>
                      <a:pt x="26676" y="555"/>
                    </a:lnTo>
                    <a:lnTo>
                      <a:pt x="26745" y="555"/>
                    </a:lnTo>
                    <a:lnTo>
                      <a:pt x="26780" y="521"/>
                    </a:lnTo>
                    <a:lnTo>
                      <a:pt x="26814" y="382"/>
                    </a:lnTo>
                    <a:lnTo>
                      <a:pt x="26849" y="312"/>
                    </a:lnTo>
                    <a:lnTo>
                      <a:pt x="26814" y="243"/>
                    </a:lnTo>
                    <a:lnTo>
                      <a:pt x="26780" y="174"/>
                    </a:lnTo>
                    <a:lnTo>
                      <a:pt x="26606" y="174"/>
                    </a:lnTo>
                    <a:lnTo>
                      <a:pt x="26502" y="139"/>
                    </a:lnTo>
                    <a:lnTo>
                      <a:pt x="26398" y="104"/>
                    </a:lnTo>
                    <a:lnTo>
                      <a:pt x="26294" y="104"/>
                    </a:lnTo>
                    <a:lnTo>
                      <a:pt x="25496" y="139"/>
                    </a:lnTo>
                    <a:lnTo>
                      <a:pt x="24351" y="139"/>
                    </a:lnTo>
                    <a:lnTo>
                      <a:pt x="24005" y="104"/>
                    </a:lnTo>
                    <a:lnTo>
                      <a:pt x="23450" y="104"/>
                    </a:lnTo>
                    <a:lnTo>
                      <a:pt x="22790" y="70"/>
                    </a:lnTo>
                    <a:lnTo>
                      <a:pt x="22478" y="35"/>
                    </a:lnTo>
                    <a:lnTo>
                      <a:pt x="21958" y="35"/>
                    </a:lnTo>
                    <a:lnTo>
                      <a:pt x="21750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871678-5FC1-454B-97FF-3345D1D9D3D3}"/>
                  </a:ext>
                </a:extLst>
              </p:cNvPr>
              <p:cNvSpPr txBox="1"/>
              <p:nvPr/>
            </p:nvSpPr>
            <p:spPr>
              <a:xfrm>
                <a:off x="1875365" y="261289"/>
                <a:ext cx="8441267" cy="816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Đặc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điểm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thơ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lục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bát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trong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3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bài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ca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dao</a:t>
                </a:r>
                <a:endParaRPr lang="en-US" sz="3200" dirty="0">
                  <a:solidFill>
                    <a:srgbClr val="FF0000"/>
                  </a:solidFill>
                  <a:latin typeface="#9Slide05 SVNBulgary" pitchFamily="2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21CCDB-5CBA-4740-85FC-833DE8C3D309}"/>
                </a:ext>
              </a:extLst>
            </p:cNvPr>
            <p:cNvGrpSpPr/>
            <p:nvPr/>
          </p:nvGrpSpPr>
          <p:grpSpPr>
            <a:xfrm>
              <a:off x="248477" y="939910"/>
              <a:ext cx="4059664" cy="1276516"/>
              <a:chOff x="772211" y="1449912"/>
              <a:chExt cx="6277134" cy="1795437"/>
            </a:xfrm>
          </p:grpSpPr>
          <p:sp>
            <p:nvSpPr>
              <p:cNvPr id="8" name="Google Shape;641;p30">
                <a:extLst>
                  <a:ext uri="{FF2B5EF4-FFF2-40B4-BE49-F238E27FC236}">
                    <a16:creationId xmlns:a16="http://schemas.microsoft.com/office/drawing/2014/main" id="{C564C1E2-2FDF-4A3A-8BD8-1635A322C498}"/>
                  </a:ext>
                </a:extLst>
              </p:cNvPr>
              <p:cNvSpPr/>
              <p:nvPr/>
            </p:nvSpPr>
            <p:spPr>
              <a:xfrm>
                <a:off x="772211" y="1449912"/>
                <a:ext cx="6254809" cy="1795437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 b="1" dirty="0"/>
              </a:p>
            </p:txBody>
          </p:sp>
          <p:sp>
            <p:nvSpPr>
              <p:cNvPr id="9" name="Google Shape;642;p30">
                <a:extLst>
                  <a:ext uri="{FF2B5EF4-FFF2-40B4-BE49-F238E27FC236}">
                    <a16:creationId xmlns:a16="http://schemas.microsoft.com/office/drawing/2014/main" id="{F13E4B6C-EC2F-4FE3-A9A7-F241FED5AEE2}"/>
                  </a:ext>
                </a:extLst>
              </p:cNvPr>
              <p:cNvSpPr txBox="1"/>
              <p:nvPr/>
            </p:nvSpPr>
            <p:spPr>
              <a:xfrm>
                <a:off x="840102" y="2077607"/>
                <a:ext cx="6209243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1600" b="1" i="0" dirty="0">
                    <a:solidFill>
                      <a:srgbClr val="FF0000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1. </a:t>
                </a: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Gió đưa cành trúc la đà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Tiếng chuông Trấn Võ canh gà Thọ Xương.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Mịt m</a:t>
                </a:r>
                <a:r>
                  <a:rPr lang="en-US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ù</a:t>
                </a: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khói toả ngàn sương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Nhịp chày Yên Thái, mặt gương Tây Hồ.</a:t>
                </a:r>
                <a:endParaRPr sz="1600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sp>
            <p:nvSpPr>
              <p:cNvPr id="12" name="Google Shape;651;p30">
                <a:extLst>
                  <a:ext uri="{FF2B5EF4-FFF2-40B4-BE49-F238E27FC236}">
                    <a16:creationId xmlns:a16="http://schemas.microsoft.com/office/drawing/2014/main" id="{0A3AF883-1CCF-4A6F-B5CA-34B0DFD259F1}"/>
                  </a:ext>
                </a:extLst>
              </p:cNvPr>
              <p:cNvSpPr/>
              <p:nvPr/>
            </p:nvSpPr>
            <p:spPr>
              <a:xfrm>
                <a:off x="875602" y="1516226"/>
                <a:ext cx="6075655" cy="1649404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 b="1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A48A1F-B304-42A1-9C6E-A83CBD741E43}"/>
                </a:ext>
              </a:extLst>
            </p:cNvPr>
            <p:cNvGrpSpPr/>
            <p:nvPr/>
          </p:nvGrpSpPr>
          <p:grpSpPr>
            <a:xfrm>
              <a:off x="4282686" y="964790"/>
              <a:ext cx="3867405" cy="1276515"/>
              <a:chOff x="2515112" y="4262477"/>
              <a:chExt cx="6055119" cy="1723508"/>
            </a:xfrm>
          </p:grpSpPr>
          <p:sp>
            <p:nvSpPr>
              <p:cNvPr id="19" name="Google Shape;647;p30">
                <a:extLst>
                  <a:ext uri="{FF2B5EF4-FFF2-40B4-BE49-F238E27FC236}">
                    <a16:creationId xmlns:a16="http://schemas.microsoft.com/office/drawing/2014/main" id="{6F5C5A8B-3148-4799-BB50-EF9F1899E24A}"/>
                  </a:ext>
                </a:extLst>
              </p:cNvPr>
              <p:cNvSpPr/>
              <p:nvPr/>
            </p:nvSpPr>
            <p:spPr>
              <a:xfrm>
                <a:off x="2515112" y="4262477"/>
                <a:ext cx="5978907" cy="172350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rgbClr val="EDDE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sp>
            <p:nvSpPr>
              <p:cNvPr id="20" name="Google Shape;648;p30">
                <a:extLst>
                  <a:ext uri="{FF2B5EF4-FFF2-40B4-BE49-F238E27FC236}">
                    <a16:creationId xmlns:a16="http://schemas.microsoft.com/office/drawing/2014/main" id="{CF4BBEE1-3D93-4081-B33A-2A0CE5B42D1C}"/>
                  </a:ext>
                </a:extLst>
              </p:cNvPr>
              <p:cNvSpPr txBox="1"/>
              <p:nvPr/>
            </p:nvSpPr>
            <p:spPr>
              <a:xfrm>
                <a:off x="2515112" y="4879867"/>
                <a:ext cx="6055119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1600" b="1" i="0" dirty="0">
                    <a:solidFill>
                      <a:srgbClr val="FF0000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2. </a:t>
                </a: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Ðường lên xứ Lạng bao xa</a:t>
                </a:r>
                <a:r>
                  <a:rPr lang="en-US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?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Cách </a:t>
                </a:r>
                <a:r>
                  <a:rPr lang="en-US" sz="1600" dirty="0" err="1">
                    <a:solidFill>
                      <a:srgbClr val="00264D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một</a:t>
                </a: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1600" i="0" dirty="0" err="1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trái</a:t>
                </a: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núi với ba quãng đồng.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Ai ơi đứng lại mà trông</a:t>
                </a:r>
                <a:r>
                  <a:rPr lang="en-US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: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Kìa núi thành Lạng kìa sông Tam Cờ.</a:t>
                </a:r>
                <a:endParaRPr sz="1600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sp>
            <p:nvSpPr>
              <p:cNvPr id="22" name="Google Shape;656;p30">
                <a:extLst>
                  <a:ext uri="{FF2B5EF4-FFF2-40B4-BE49-F238E27FC236}">
                    <a16:creationId xmlns:a16="http://schemas.microsoft.com/office/drawing/2014/main" id="{834FE2C5-57CC-4814-8926-B537ED03E3AE}"/>
                  </a:ext>
                </a:extLst>
              </p:cNvPr>
              <p:cNvSpPr/>
              <p:nvPr/>
            </p:nvSpPr>
            <p:spPr>
              <a:xfrm>
                <a:off x="2591829" y="4330264"/>
                <a:ext cx="5825471" cy="1599624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4F47C4A-7F30-4A37-9828-29039E2689E0}"/>
                </a:ext>
              </a:extLst>
            </p:cNvPr>
            <p:cNvGrpSpPr/>
            <p:nvPr/>
          </p:nvGrpSpPr>
          <p:grpSpPr>
            <a:xfrm>
              <a:off x="8119579" y="964790"/>
              <a:ext cx="3818728" cy="1234966"/>
              <a:chOff x="8269402" y="2946677"/>
              <a:chExt cx="5924782" cy="1693119"/>
            </a:xfrm>
          </p:grpSpPr>
          <p:sp>
            <p:nvSpPr>
              <p:cNvPr id="27" name="Google Shape;644;p30">
                <a:extLst>
                  <a:ext uri="{FF2B5EF4-FFF2-40B4-BE49-F238E27FC236}">
                    <a16:creationId xmlns:a16="http://schemas.microsoft.com/office/drawing/2014/main" id="{E1151EE3-8760-4A1F-B893-38C220055D66}"/>
                  </a:ext>
                </a:extLst>
              </p:cNvPr>
              <p:cNvSpPr/>
              <p:nvPr/>
            </p:nvSpPr>
            <p:spPr>
              <a:xfrm>
                <a:off x="8269402" y="2946677"/>
                <a:ext cx="5924782" cy="1693119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sp>
            <p:nvSpPr>
              <p:cNvPr id="28" name="Google Shape;645;p30">
                <a:extLst>
                  <a:ext uri="{FF2B5EF4-FFF2-40B4-BE49-F238E27FC236}">
                    <a16:creationId xmlns:a16="http://schemas.microsoft.com/office/drawing/2014/main" id="{5394E759-2EC2-42CB-A39F-C49DE6879824}"/>
                  </a:ext>
                </a:extLst>
              </p:cNvPr>
              <p:cNvSpPr txBox="1"/>
              <p:nvPr/>
            </p:nvSpPr>
            <p:spPr>
              <a:xfrm>
                <a:off x="8368691" y="3513011"/>
                <a:ext cx="5642586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3</a:t>
                </a:r>
                <a:r>
                  <a:rPr lang="en-US" sz="1600" b="1" i="0" dirty="0">
                    <a:solidFill>
                      <a:srgbClr val="FF0000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. </a:t>
                </a: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Đò từ Đông Ba, đò qua Đập Đá,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Đò về Vĩ Dạ, thẳng ngã ba Sình.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Lờ đờ bóng ngả trăng chênh,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Tiếng hò xa vọng, nặng tình nước non.</a:t>
                </a:r>
                <a:endParaRPr sz="1600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sp>
            <p:nvSpPr>
              <p:cNvPr id="31" name="Google Shape;661;p30">
                <a:extLst>
                  <a:ext uri="{FF2B5EF4-FFF2-40B4-BE49-F238E27FC236}">
                    <a16:creationId xmlns:a16="http://schemas.microsoft.com/office/drawing/2014/main" id="{00C186F7-F357-4D35-BDED-8260AF13782B}"/>
                  </a:ext>
                </a:extLst>
              </p:cNvPr>
              <p:cNvSpPr/>
              <p:nvPr/>
            </p:nvSpPr>
            <p:spPr>
              <a:xfrm>
                <a:off x="8350588" y="3025782"/>
                <a:ext cx="5762412" cy="1559164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F92FDD2-44EC-4C10-9A8B-F8FF66469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4743" y="2169687"/>
              <a:ext cx="45281" cy="437026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Google Shape;641;p30">
              <a:extLst>
                <a:ext uri="{FF2B5EF4-FFF2-40B4-BE49-F238E27FC236}">
                  <a16:creationId xmlns:a16="http://schemas.microsoft.com/office/drawing/2014/main" id="{2EB40D29-35BA-4550-BD61-B4DFE3EBCBEA}"/>
                </a:ext>
              </a:extLst>
            </p:cNvPr>
            <p:cNvSpPr/>
            <p:nvPr/>
          </p:nvSpPr>
          <p:spPr>
            <a:xfrm>
              <a:off x="367747" y="2378981"/>
              <a:ext cx="3733992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dòng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</p:txBody>
        </p:sp>
        <p:sp>
          <p:nvSpPr>
            <p:cNvPr id="50" name="Google Shape;641;p30">
              <a:extLst>
                <a:ext uri="{FF2B5EF4-FFF2-40B4-BE49-F238E27FC236}">
                  <a16:creationId xmlns:a16="http://schemas.microsoft.com/office/drawing/2014/main" id="{27A7C5A5-6DB9-4940-8277-5D167AA201C2}"/>
                </a:ext>
              </a:extLst>
            </p:cNvPr>
            <p:cNvSpPr/>
            <p:nvPr/>
          </p:nvSpPr>
          <p:spPr>
            <a:xfrm>
              <a:off x="349944" y="3827991"/>
              <a:ext cx="3733992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Gieo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vần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ngắt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</p:txBody>
        </p:sp>
        <p:sp>
          <p:nvSpPr>
            <p:cNvPr id="51" name="Google Shape;641;p30">
              <a:extLst>
                <a:ext uri="{FF2B5EF4-FFF2-40B4-BE49-F238E27FC236}">
                  <a16:creationId xmlns:a16="http://schemas.microsoft.com/office/drawing/2014/main" id="{58890425-79AC-4887-92FD-8F6EAC5EDF15}"/>
                </a:ext>
              </a:extLst>
            </p:cNvPr>
            <p:cNvSpPr/>
            <p:nvPr/>
          </p:nvSpPr>
          <p:spPr>
            <a:xfrm>
              <a:off x="327990" y="5279832"/>
              <a:ext cx="3733992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Thanh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điệu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3236142-5B0F-49F5-A770-16194E4FF9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4000" y="2189565"/>
              <a:ext cx="45281" cy="437026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Google Shape;641;p30">
              <a:extLst>
                <a:ext uri="{FF2B5EF4-FFF2-40B4-BE49-F238E27FC236}">
                  <a16:creationId xmlns:a16="http://schemas.microsoft.com/office/drawing/2014/main" id="{05E3483F-A510-4EE9-9018-94C8BD5DD2F8}"/>
                </a:ext>
              </a:extLst>
            </p:cNvPr>
            <p:cNvSpPr/>
            <p:nvPr/>
          </p:nvSpPr>
          <p:spPr>
            <a:xfrm>
              <a:off x="4383155" y="2375596"/>
              <a:ext cx="3610036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dòng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</p:txBody>
        </p:sp>
        <p:sp>
          <p:nvSpPr>
            <p:cNvPr id="54" name="Google Shape;641;p30">
              <a:extLst>
                <a:ext uri="{FF2B5EF4-FFF2-40B4-BE49-F238E27FC236}">
                  <a16:creationId xmlns:a16="http://schemas.microsoft.com/office/drawing/2014/main" id="{081DA2A9-4BA9-4934-8B2C-2E474B3EB19B}"/>
                </a:ext>
              </a:extLst>
            </p:cNvPr>
            <p:cNvSpPr/>
            <p:nvPr/>
          </p:nvSpPr>
          <p:spPr>
            <a:xfrm>
              <a:off x="4365352" y="3824606"/>
              <a:ext cx="3610036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Gieo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vần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ngắt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</p:txBody>
        </p:sp>
        <p:sp>
          <p:nvSpPr>
            <p:cNvPr id="55" name="Google Shape;641;p30">
              <a:extLst>
                <a:ext uri="{FF2B5EF4-FFF2-40B4-BE49-F238E27FC236}">
                  <a16:creationId xmlns:a16="http://schemas.microsoft.com/office/drawing/2014/main" id="{F817B866-A1DA-4BB2-AC55-BA1CDE13A63D}"/>
                </a:ext>
              </a:extLst>
            </p:cNvPr>
            <p:cNvSpPr/>
            <p:nvPr/>
          </p:nvSpPr>
          <p:spPr>
            <a:xfrm>
              <a:off x="4343398" y="5276447"/>
              <a:ext cx="3610036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Thanh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điệu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F9C0581-FC30-473D-B6BD-90B9A921F6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83662" y="2159748"/>
              <a:ext cx="45281" cy="4370261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Google Shape;641;p30">
              <a:extLst>
                <a:ext uri="{FF2B5EF4-FFF2-40B4-BE49-F238E27FC236}">
                  <a16:creationId xmlns:a16="http://schemas.microsoft.com/office/drawing/2014/main" id="{4AE921D5-02A8-432E-9E37-AA561CBF0F84}"/>
                </a:ext>
              </a:extLst>
            </p:cNvPr>
            <p:cNvSpPr/>
            <p:nvPr/>
          </p:nvSpPr>
          <p:spPr>
            <a:xfrm>
              <a:off x="8258369" y="2375596"/>
              <a:ext cx="3479744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dòng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</p:txBody>
        </p:sp>
        <p:sp>
          <p:nvSpPr>
            <p:cNvPr id="59" name="Google Shape;641;p30">
              <a:extLst>
                <a:ext uri="{FF2B5EF4-FFF2-40B4-BE49-F238E27FC236}">
                  <a16:creationId xmlns:a16="http://schemas.microsoft.com/office/drawing/2014/main" id="{51E07FF4-6E20-43B1-82EB-3DCCEE6963E2}"/>
                </a:ext>
              </a:extLst>
            </p:cNvPr>
            <p:cNvSpPr/>
            <p:nvPr/>
          </p:nvSpPr>
          <p:spPr>
            <a:xfrm>
              <a:off x="8240566" y="3824606"/>
              <a:ext cx="3479744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Gieo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vần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ngắt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</p:txBody>
        </p:sp>
        <p:sp>
          <p:nvSpPr>
            <p:cNvPr id="60" name="Google Shape;641;p30">
              <a:extLst>
                <a:ext uri="{FF2B5EF4-FFF2-40B4-BE49-F238E27FC236}">
                  <a16:creationId xmlns:a16="http://schemas.microsoft.com/office/drawing/2014/main" id="{540F9417-A442-4046-A51E-7E3F9AAEDBCC}"/>
                </a:ext>
              </a:extLst>
            </p:cNvPr>
            <p:cNvSpPr/>
            <p:nvPr/>
          </p:nvSpPr>
          <p:spPr>
            <a:xfrm>
              <a:off x="8218612" y="5276447"/>
              <a:ext cx="3479744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Thanh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điệu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416933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612CA08-105F-4B7F-9160-832526FB08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7" t="865" r="6250" b="478"/>
          <a:stretch/>
        </p:blipFill>
        <p:spPr>
          <a:xfrm>
            <a:off x="7414591" y="1346753"/>
            <a:ext cx="4591779" cy="4289749"/>
          </a:xfrm>
        </p:spPr>
      </p:pic>
      <p:sp>
        <p:nvSpPr>
          <p:cNvPr id="21" name="Google Shape;642;p30">
            <a:extLst>
              <a:ext uri="{FF2B5EF4-FFF2-40B4-BE49-F238E27FC236}">
                <a16:creationId xmlns:a16="http://schemas.microsoft.com/office/drawing/2014/main" id="{03411642-E715-4726-ABE9-02AE26464CBF}"/>
              </a:ext>
            </a:extLst>
          </p:cNvPr>
          <p:cNvSpPr txBox="1"/>
          <p:nvPr/>
        </p:nvSpPr>
        <p:spPr>
          <a:xfrm>
            <a:off x="-105181" y="2803094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300000"/>
              </a:lnSpc>
            </a:pP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 đưa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cành trúc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la </a:t>
            </a:r>
            <a:r>
              <a:rPr lang="vi-VN" sz="2800" b="1" i="0" u="sng" dirty="0">
                <a:solidFill>
                  <a:schemeClr val="accent1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đà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 chuông Trấn Võ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canh </a:t>
            </a:r>
            <a:r>
              <a:rPr lang="vi-VN" sz="2800" b="1" i="0" u="sng" dirty="0">
                <a:solidFill>
                  <a:schemeClr val="accent1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Thọ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Xương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Mịt m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ù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khói toả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sương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 chày Yên Thái,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gương</a:t>
            </a:r>
            <a:r>
              <a:rPr lang="vi-VN" sz="2800" b="1" i="0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 Hồ.</a:t>
            </a:r>
            <a:endParaRPr sz="2800" b="1" dirty="0"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22" name="Google Shape;642;p30">
            <a:extLst>
              <a:ext uri="{FF2B5EF4-FFF2-40B4-BE49-F238E27FC236}">
                <a16:creationId xmlns:a16="http://schemas.microsoft.com/office/drawing/2014/main" id="{06E923D7-0452-48CD-944E-253808CEC89A}"/>
              </a:ext>
            </a:extLst>
          </p:cNvPr>
          <p:cNvSpPr txBox="1"/>
          <p:nvPr/>
        </p:nvSpPr>
        <p:spPr>
          <a:xfrm>
            <a:off x="-221811" y="3491628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300000"/>
              </a:lnSpc>
            </a:pP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   B          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              B       </a:t>
            </a: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  B     	         T     	      B		B</a:t>
            </a:r>
            <a:br>
              <a:rPr lang="vi-VN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B 	          T	           B</a:t>
            </a:r>
            <a:br>
              <a:rPr lang="vi-VN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B		     T		      B 	             B</a:t>
            </a:r>
            <a:endParaRPr sz="2800" b="1" dirty="0">
              <a:solidFill>
                <a:schemeClr val="accent2"/>
              </a:solidFill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91762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612CA08-105F-4B7F-9160-832526FB08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t="1460" r="8238" b="-1460"/>
          <a:stretch/>
        </p:blipFill>
        <p:spPr>
          <a:xfrm flipH="1">
            <a:off x="352374" y="1460615"/>
            <a:ext cx="4671391" cy="4289749"/>
          </a:xfrm>
        </p:spPr>
      </p:pic>
      <p:sp>
        <p:nvSpPr>
          <p:cNvPr id="21" name="Google Shape;642;p30">
            <a:extLst>
              <a:ext uri="{FF2B5EF4-FFF2-40B4-BE49-F238E27FC236}">
                <a16:creationId xmlns:a16="http://schemas.microsoft.com/office/drawing/2014/main" id="{03411642-E715-4726-ABE9-02AE26464CBF}"/>
              </a:ext>
            </a:extLst>
          </p:cNvPr>
          <p:cNvSpPr txBox="1"/>
          <p:nvPr/>
        </p:nvSpPr>
        <p:spPr>
          <a:xfrm>
            <a:off x="4836688" y="2803094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300000"/>
              </a:lnSpc>
            </a:pP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Ðường lên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xứ Lạng bao </a:t>
            </a:r>
            <a:r>
              <a:rPr lang="vi-VN" sz="2800" b="1" i="0" u="sng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i="0" dirty="0" err="1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trái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núi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với </a:t>
            </a:r>
            <a:r>
              <a:rPr lang="vi-VN" sz="2800" b="1" i="0" u="sng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quãng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Ai ơi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đứng lại mà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trông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Kìa núi thành Lạng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kìa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Tam Cờ.</a:t>
            </a:r>
            <a:endParaRPr sz="2800" b="1" dirty="0"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22" name="Google Shape;642;p30">
            <a:extLst>
              <a:ext uri="{FF2B5EF4-FFF2-40B4-BE49-F238E27FC236}">
                <a16:creationId xmlns:a16="http://schemas.microsoft.com/office/drawing/2014/main" id="{06E923D7-0452-48CD-944E-253808CEC89A}"/>
              </a:ext>
            </a:extLst>
          </p:cNvPr>
          <p:cNvSpPr txBox="1"/>
          <p:nvPr/>
        </p:nvSpPr>
        <p:spPr>
          <a:xfrm>
            <a:off x="4941869" y="3401866"/>
            <a:ext cx="6897757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300000"/>
              </a:lnSpc>
            </a:pPr>
            <a:r>
              <a:rPr lang="de-DE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    B          </a:t>
            </a:r>
            <a:r>
              <a:rPr lang="de-DE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de-DE" sz="2800" b="1" i="0" dirty="0">
                <a:solidFill>
                  <a:schemeClr val="bg1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</a:t>
            </a:r>
            <a:r>
              <a:rPr lang="de-DE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               B       </a:t>
            </a:r>
          </a:p>
          <a:p>
            <a:pPr>
              <a:lnSpc>
                <a:spcPct val="300000"/>
              </a:lnSpc>
            </a:pPr>
            <a:r>
              <a:rPr lang="de-DE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T     	  T     	       B		     B</a:t>
            </a:r>
            <a:br>
              <a:rPr lang="de-DE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de-DE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B 	          T	   B</a:t>
            </a:r>
            <a:br>
              <a:rPr lang="de-DE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de-DE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T		   T		 B 	        B</a:t>
            </a:r>
            <a:endParaRPr lang="de-DE" sz="2800" b="1" dirty="0">
              <a:solidFill>
                <a:schemeClr val="accent2"/>
              </a:solidFill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718390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612CA08-105F-4B7F-9160-832526FB08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 b="8489"/>
          <a:stretch/>
        </p:blipFill>
        <p:spPr>
          <a:xfrm>
            <a:off x="7414591" y="1346753"/>
            <a:ext cx="4591779" cy="4289749"/>
          </a:xfrm>
        </p:spPr>
      </p:pic>
      <p:sp>
        <p:nvSpPr>
          <p:cNvPr id="21" name="Google Shape;642;p30">
            <a:extLst>
              <a:ext uri="{FF2B5EF4-FFF2-40B4-BE49-F238E27FC236}">
                <a16:creationId xmlns:a16="http://schemas.microsoft.com/office/drawing/2014/main" id="{03411642-E715-4726-ABE9-02AE26464CBF}"/>
              </a:ext>
            </a:extLst>
          </p:cNvPr>
          <p:cNvSpPr txBox="1"/>
          <p:nvPr/>
        </p:nvSpPr>
        <p:spPr>
          <a:xfrm>
            <a:off x="0" y="2785950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300000"/>
              </a:lnSpc>
            </a:pP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 từ Đông Ba, đò qua Đập Đá,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 về Vĩ Dạ, thẳng ngã ba Sình.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 đờ bóng ngả trăng chênh,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 hò xa vọng, nặng tình nước non.</a:t>
            </a:r>
            <a:endParaRPr lang="vi-VN" sz="2800" b="1" dirty="0"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22" name="Google Shape;642;p30">
            <a:extLst>
              <a:ext uri="{FF2B5EF4-FFF2-40B4-BE49-F238E27FC236}">
                <a16:creationId xmlns:a16="http://schemas.microsoft.com/office/drawing/2014/main" id="{06E923D7-0452-48CD-944E-253808CEC89A}"/>
              </a:ext>
            </a:extLst>
          </p:cNvPr>
          <p:cNvSpPr txBox="1"/>
          <p:nvPr/>
        </p:nvSpPr>
        <p:spPr>
          <a:xfrm>
            <a:off x="-529332" y="3409923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300000"/>
              </a:lnSpc>
            </a:pP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  B          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800" b="1" dirty="0" err="1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  </a:t>
            </a:r>
            <a:r>
              <a:rPr lang="en-US" sz="2800" b="1" dirty="0" err="1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</a:t>
            </a: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</a:t>
            </a: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         B         T     	    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</a:t>
            </a: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B</a:t>
            </a:r>
            <a:br>
              <a:rPr lang="vi-VN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   B 	               T	                B</a:t>
            </a:r>
            <a:br>
              <a:rPr lang="vi-VN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        B	</a:t>
            </a: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		      B 	              B</a:t>
            </a:r>
            <a:endParaRPr sz="2800" b="1" dirty="0">
              <a:solidFill>
                <a:schemeClr val="accent2"/>
              </a:solidFill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3115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221690" y="-2047044"/>
            <a:ext cx="12524532" cy="7195515"/>
          </a:xfrm>
          <a:custGeom>
            <a:avLst/>
            <a:gdLst>
              <a:gd name="connsiteX0" fmla="*/ 3694211 w 12413690"/>
              <a:gd name="connsiteY0" fmla="*/ 0 h 6543675"/>
              <a:gd name="connsiteX1" fmla="*/ 4352761 w 12413690"/>
              <a:gd name="connsiteY1" fmla="*/ 37823 h 6543675"/>
              <a:gd name="connsiteX2" fmla="*/ 11596806 w 12413690"/>
              <a:gd name="connsiteY2" fmla="*/ 6543675 h 6543675"/>
              <a:gd name="connsiteX3" fmla="*/ 10618388 w 12413690"/>
              <a:gd name="connsiteY3" fmla="*/ 6241081 h 6543675"/>
              <a:gd name="connsiteX4" fmla="*/ 7306825 w 12413690"/>
              <a:gd name="connsiteY4" fmla="*/ 5427848 h 6543675"/>
              <a:gd name="connsiteX5" fmla="*/ 5970913 w 12413690"/>
              <a:gd name="connsiteY5" fmla="*/ 5484581 h 6543675"/>
              <a:gd name="connsiteX6" fmla="*/ 4597363 w 12413690"/>
              <a:gd name="connsiteY6" fmla="*/ 5560231 h 6543675"/>
              <a:gd name="connsiteX7" fmla="*/ 1662116 w 12413690"/>
              <a:gd name="connsiteY7" fmla="*/ 4992865 h 6543675"/>
              <a:gd name="connsiteX8" fmla="*/ 3694211 w 12413690"/>
              <a:gd name="connsiteY8" fmla="*/ 0 h 654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3690" h="6543675">
                <a:moveTo>
                  <a:pt x="3694211" y="0"/>
                </a:moveTo>
                <a:cubicBezTo>
                  <a:pt x="3901185" y="0"/>
                  <a:pt x="4126971" y="0"/>
                  <a:pt x="4352761" y="37823"/>
                </a:cubicBezTo>
                <a:cubicBezTo>
                  <a:pt x="12104831" y="1078005"/>
                  <a:pt x="13628901" y="6543675"/>
                  <a:pt x="11596806" y="6543675"/>
                </a:cubicBezTo>
                <a:cubicBezTo>
                  <a:pt x="11314571" y="6543675"/>
                  <a:pt x="10994704" y="6449114"/>
                  <a:pt x="10618388" y="6241081"/>
                </a:cubicBezTo>
                <a:cubicBezTo>
                  <a:pt x="9414185" y="5579148"/>
                  <a:pt x="8341692" y="5427848"/>
                  <a:pt x="7306825" y="5427848"/>
                </a:cubicBezTo>
                <a:cubicBezTo>
                  <a:pt x="6855249" y="5427848"/>
                  <a:pt x="6422489" y="5465670"/>
                  <a:pt x="5970913" y="5484581"/>
                </a:cubicBezTo>
                <a:cubicBezTo>
                  <a:pt x="5519337" y="5522409"/>
                  <a:pt x="5067756" y="5560231"/>
                  <a:pt x="4597363" y="5560231"/>
                </a:cubicBezTo>
                <a:cubicBezTo>
                  <a:pt x="3694211" y="5560231"/>
                  <a:pt x="2734610" y="5446759"/>
                  <a:pt x="1662116" y="4992865"/>
                </a:cubicBezTo>
                <a:cubicBezTo>
                  <a:pt x="-1536555" y="3631171"/>
                  <a:pt x="288566" y="0"/>
                  <a:pt x="369421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580453" y="-2"/>
            <a:ext cx="11431" cy="1195442"/>
            <a:chOff x="616453" y="-2"/>
            <a:chExt cx="11431" cy="1195442"/>
          </a:xfrm>
        </p:grpSpPr>
        <p:sp>
          <p:nvSpPr>
            <p:cNvPr id="12" name="Shape 1036"/>
            <p:cNvSpPr/>
            <p:nvPr/>
          </p:nvSpPr>
          <p:spPr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Shape 1037"/>
            <p:cNvSpPr/>
            <p:nvPr/>
          </p:nvSpPr>
          <p:spPr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-5164" r="6470" b="5164"/>
          <a:stretch/>
        </p:blipFill>
        <p:spPr>
          <a:xfrm>
            <a:off x="-110843" y="-1639546"/>
            <a:ext cx="12413685" cy="65436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DF761-4D02-4504-956F-83A8901FA2BE}"/>
              </a:ext>
            </a:extLst>
          </p:cNvPr>
          <p:cNvSpPr txBox="1"/>
          <p:nvPr/>
        </p:nvSpPr>
        <p:spPr>
          <a:xfrm>
            <a:off x="819977" y="5242893"/>
            <a:ext cx="1055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2.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Đọc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hiểu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chi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tiết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3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bài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ca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dao</a:t>
            </a:r>
            <a:endParaRPr lang="en-US" sz="5400" dirty="0">
              <a:solidFill>
                <a:srgbClr val="0070C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3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1" name="Google Shape;1481;p41"/>
          <p:cNvCxnSpPr/>
          <p:nvPr/>
        </p:nvCxnSpPr>
        <p:spPr>
          <a:xfrm rot="10800000">
            <a:off x="2412509" y="5259942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2" name="Google Shape;1482;p41"/>
          <p:cNvCxnSpPr/>
          <p:nvPr/>
        </p:nvCxnSpPr>
        <p:spPr>
          <a:xfrm rot="10800000">
            <a:off x="2412509" y="4108938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3" name="Google Shape;1483;p41"/>
          <p:cNvCxnSpPr/>
          <p:nvPr/>
        </p:nvCxnSpPr>
        <p:spPr>
          <a:xfrm rot="10800000">
            <a:off x="2412509" y="2958545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4" name="Google Shape;1484;p41"/>
          <p:cNvCxnSpPr/>
          <p:nvPr/>
        </p:nvCxnSpPr>
        <p:spPr>
          <a:xfrm rot="10800000">
            <a:off x="2412509" y="1836733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486" name="Google Shape;1486;p41"/>
          <p:cNvGrpSpPr/>
          <p:nvPr/>
        </p:nvGrpSpPr>
        <p:grpSpPr>
          <a:xfrm>
            <a:off x="377686" y="1123121"/>
            <a:ext cx="1573593" cy="4994879"/>
            <a:chOff x="658800" y="658800"/>
            <a:chExt cx="1632796" cy="3965652"/>
          </a:xfrm>
        </p:grpSpPr>
        <p:sp>
          <p:nvSpPr>
            <p:cNvPr id="1487" name="Google Shape;1487;p41"/>
            <p:cNvSpPr/>
            <p:nvPr/>
          </p:nvSpPr>
          <p:spPr>
            <a:xfrm>
              <a:off x="658800" y="1644337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7"/>
                    <a:pt x="23825" y="4836"/>
                  </a:cubicBezTo>
                  <a:lnTo>
                    <a:pt x="23825" y="10287"/>
                  </a:ln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658800" y="1030030"/>
              <a:ext cx="1632796" cy="747457"/>
            </a:xfrm>
            <a:custGeom>
              <a:avLst/>
              <a:gdLst/>
              <a:ahLst/>
              <a:cxnLst/>
              <a:rect l="l" t="t" r="r" b="b"/>
              <a:pathLst>
                <a:path w="23826" h="10907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1"/>
                    <a:pt x="1" y="6067"/>
                  </a:cubicBezTo>
                  <a:cubicBezTo>
                    <a:pt x="1" y="5111"/>
                    <a:pt x="2386" y="4332"/>
                    <a:pt x="2386" y="3376"/>
                  </a:cubicBezTo>
                  <a:cubicBezTo>
                    <a:pt x="2386" y="2514"/>
                    <a:pt x="1" y="1479"/>
                    <a:pt x="1" y="61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658800" y="2264812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658800" y="2885286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91"/>
                  </a:lnTo>
                  <a:cubicBezTo>
                    <a:pt x="15880" y="10907"/>
                    <a:pt x="7941" y="5451"/>
                    <a:pt x="1" y="606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658800" y="3505693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22"/>
                  </a:moveTo>
                  <a:cubicBezTo>
                    <a:pt x="7941" y="1"/>
                    <a:pt x="15880" y="5457"/>
                    <a:pt x="23825" y="4841"/>
                  </a:cubicBezTo>
                  <a:cubicBezTo>
                    <a:pt x="23825" y="5698"/>
                    <a:pt x="21755" y="6561"/>
                    <a:pt x="21755" y="7423"/>
                  </a:cubicBezTo>
                  <a:cubicBezTo>
                    <a:pt x="21755" y="8379"/>
                    <a:pt x="23825" y="9336"/>
                    <a:pt x="23825" y="10292"/>
                  </a:cubicBez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1124939" y="3734722"/>
              <a:ext cx="700171" cy="889725"/>
            </a:xfrm>
            <a:custGeom>
              <a:avLst/>
              <a:gdLst/>
              <a:ahLst/>
              <a:cxnLst/>
              <a:rect l="l" t="t" r="r" b="b"/>
              <a:pathLst>
                <a:path w="10217" h="12983" extrusionOk="0">
                  <a:moveTo>
                    <a:pt x="10217" y="4885"/>
                  </a:moveTo>
                  <a:lnTo>
                    <a:pt x="5106" y="12982"/>
                  </a:lnTo>
                  <a:lnTo>
                    <a:pt x="0" y="4885"/>
                  </a:lnTo>
                  <a:lnTo>
                    <a:pt x="51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1124939" y="1119530"/>
              <a:ext cx="178384" cy="2949942"/>
            </a:xfrm>
            <a:custGeom>
              <a:avLst/>
              <a:gdLst/>
              <a:ahLst/>
              <a:cxnLst/>
              <a:rect l="l" t="t" r="r" b="b"/>
              <a:pathLst>
                <a:path w="2603" h="43046" extrusionOk="0">
                  <a:moveTo>
                    <a:pt x="2602" y="0"/>
                  </a:moveTo>
                  <a:lnTo>
                    <a:pt x="0" y="0"/>
                  </a:lnTo>
                  <a:lnTo>
                    <a:pt x="0" y="43046"/>
                  </a:lnTo>
                  <a:lnTo>
                    <a:pt x="2602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1124939" y="658800"/>
              <a:ext cx="700171" cy="400626"/>
            </a:xfrm>
            <a:custGeom>
              <a:avLst/>
              <a:gdLst/>
              <a:ahLst/>
              <a:cxnLst/>
              <a:rect l="l" t="t" r="r" b="b"/>
              <a:pathLst>
                <a:path w="10217" h="5846" extrusionOk="0">
                  <a:moveTo>
                    <a:pt x="651" y="1"/>
                  </a:moveTo>
                  <a:cubicBezTo>
                    <a:pt x="291" y="1"/>
                    <a:pt x="0" y="291"/>
                    <a:pt x="0" y="651"/>
                  </a:cubicBezTo>
                  <a:lnTo>
                    <a:pt x="0" y="5846"/>
                  </a:lnTo>
                  <a:lnTo>
                    <a:pt x="10217" y="5846"/>
                  </a:lnTo>
                  <a:lnTo>
                    <a:pt x="10217" y="651"/>
                  </a:lnTo>
                  <a:cubicBezTo>
                    <a:pt x="10217" y="291"/>
                    <a:pt x="9926" y="1"/>
                    <a:pt x="9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1302568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1476839" y="1119530"/>
              <a:ext cx="173998" cy="2949942"/>
            </a:xfrm>
            <a:custGeom>
              <a:avLst/>
              <a:gdLst/>
              <a:ahLst/>
              <a:cxnLst/>
              <a:rect l="l" t="t" r="r" b="b"/>
              <a:pathLst>
                <a:path w="2539" h="43046" extrusionOk="0">
                  <a:moveTo>
                    <a:pt x="2539" y="0"/>
                  </a:moveTo>
                  <a:lnTo>
                    <a:pt x="1" y="0"/>
                  </a:lnTo>
                  <a:lnTo>
                    <a:pt x="1" y="43046"/>
                  </a:lnTo>
                  <a:lnTo>
                    <a:pt x="2539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1650767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1395768" y="4498699"/>
              <a:ext cx="158510" cy="125753"/>
            </a:xfrm>
            <a:custGeom>
              <a:avLst/>
              <a:gdLst/>
              <a:ahLst/>
              <a:cxnLst/>
              <a:rect l="l" t="t" r="r" b="b"/>
              <a:pathLst>
                <a:path w="2313" h="1835" extrusionOk="0">
                  <a:moveTo>
                    <a:pt x="1154" y="1834"/>
                  </a:moveTo>
                  <a:lnTo>
                    <a:pt x="231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1124939" y="933744"/>
              <a:ext cx="700171" cy="185853"/>
            </a:xfrm>
            <a:custGeom>
              <a:avLst/>
              <a:gdLst/>
              <a:ahLst/>
              <a:cxnLst/>
              <a:rect l="l" t="t" r="r" b="b"/>
              <a:pathLst>
                <a:path w="10217" h="2712" extrusionOk="0">
                  <a:moveTo>
                    <a:pt x="0" y="0"/>
                  </a:moveTo>
                  <a:lnTo>
                    <a:pt x="10217" y="0"/>
                  </a:lnTo>
                  <a:lnTo>
                    <a:pt x="10217" y="2711"/>
                  </a:lnTo>
                  <a:lnTo>
                    <a:pt x="0" y="271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658800" y="1355275"/>
              <a:ext cx="1632796" cy="704900"/>
            </a:xfrm>
            <a:custGeom>
              <a:avLst/>
              <a:gdLst/>
              <a:ahLst/>
              <a:cxnLst/>
              <a:rect l="l" t="t" r="r" b="b"/>
              <a:pathLst>
                <a:path w="23826" h="10286" extrusionOk="0">
                  <a:moveTo>
                    <a:pt x="23825" y="0"/>
                  </a:moveTo>
                  <a:cubicBezTo>
                    <a:pt x="15880" y="3637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8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658800" y="1975681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1"/>
                  </a:moveTo>
                  <a:cubicBezTo>
                    <a:pt x="15880" y="3638"/>
                    <a:pt x="7941" y="1198"/>
                    <a:pt x="1" y="4836"/>
                  </a:cubicBezTo>
                  <a:lnTo>
                    <a:pt x="1" y="10287"/>
                  </a:lnTo>
                  <a:cubicBezTo>
                    <a:pt x="7941" y="6649"/>
                    <a:pt x="15880" y="9089"/>
                    <a:pt x="23825" y="5452"/>
                  </a:cubicBezTo>
                  <a:lnTo>
                    <a:pt x="23825" y="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658800" y="2596156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0"/>
                  </a:moveTo>
                  <a:cubicBezTo>
                    <a:pt x="15880" y="3638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9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658800" y="3216974"/>
              <a:ext cx="1632796" cy="704557"/>
            </a:xfrm>
            <a:custGeom>
              <a:avLst/>
              <a:gdLst/>
              <a:ahLst/>
              <a:cxnLst/>
              <a:rect l="l" t="t" r="r" b="b"/>
              <a:pathLst>
                <a:path w="23826" h="10281" extrusionOk="0">
                  <a:moveTo>
                    <a:pt x="23825" y="0"/>
                  </a:moveTo>
                  <a:cubicBezTo>
                    <a:pt x="15880" y="3632"/>
                    <a:pt x="7941" y="1198"/>
                    <a:pt x="1" y="4830"/>
                  </a:cubicBezTo>
                  <a:lnTo>
                    <a:pt x="1" y="10281"/>
                  </a:lnTo>
                  <a:cubicBezTo>
                    <a:pt x="7941" y="6644"/>
                    <a:pt x="15880" y="9083"/>
                    <a:pt x="23825" y="5446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504" name="Google Shape;1504;p41"/>
            <p:cNvGrpSpPr/>
            <p:nvPr/>
          </p:nvGrpSpPr>
          <p:grpSpPr>
            <a:xfrm>
              <a:off x="803727" y="1685863"/>
              <a:ext cx="227378" cy="2036538"/>
              <a:chOff x="770377" y="2222617"/>
              <a:chExt cx="175041" cy="1567774"/>
            </a:xfrm>
          </p:grpSpPr>
          <p:sp>
            <p:nvSpPr>
              <p:cNvPr id="1505" name="Google Shape;1505;p41"/>
              <p:cNvSpPr/>
              <p:nvPr/>
            </p:nvSpPr>
            <p:spPr>
              <a:xfrm>
                <a:off x="770377" y="2234962"/>
                <a:ext cx="75176" cy="113634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4" extrusionOk="0">
                    <a:moveTo>
                      <a:pt x="770" y="226"/>
                    </a:moveTo>
                    <a:cubicBezTo>
                      <a:pt x="886" y="226"/>
                      <a:pt x="975" y="282"/>
                      <a:pt x="1035" y="397"/>
                    </a:cubicBezTo>
                    <a:cubicBezTo>
                      <a:pt x="1109" y="530"/>
                      <a:pt x="1149" y="737"/>
                      <a:pt x="1149" y="1018"/>
                    </a:cubicBezTo>
                    <a:cubicBezTo>
                      <a:pt x="1149" y="1299"/>
                      <a:pt x="1109" y="1516"/>
                      <a:pt x="1035" y="1669"/>
                    </a:cubicBezTo>
                    <a:cubicBezTo>
                      <a:pt x="966" y="1821"/>
                      <a:pt x="858" y="1905"/>
                      <a:pt x="715" y="1925"/>
                    </a:cubicBezTo>
                    <a:cubicBezTo>
                      <a:pt x="695" y="1927"/>
                      <a:pt x="676" y="1929"/>
                      <a:pt x="658" y="1929"/>
                    </a:cubicBezTo>
                    <a:cubicBezTo>
                      <a:pt x="540" y="1929"/>
                      <a:pt x="454" y="1873"/>
                      <a:pt x="390" y="1757"/>
                    </a:cubicBezTo>
                    <a:cubicBezTo>
                      <a:pt x="316" y="1624"/>
                      <a:pt x="281" y="1417"/>
                      <a:pt x="281" y="1136"/>
                    </a:cubicBezTo>
                    <a:cubicBezTo>
                      <a:pt x="281" y="850"/>
                      <a:pt x="316" y="634"/>
                      <a:pt x="390" y="486"/>
                    </a:cubicBezTo>
                    <a:cubicBezTo>
                      <a:pt x="464" y="333"/>
                      <a:pt x="567" y="249"/>
                      <a:pt x="715" y="229"/>
                    </a:cubicBezTo>
                    <a:cubicBezTo>
                      <a:pt x="734" y="227"/>
                      <a:pt x="752" y="226"/>
                      <a:pt x="770" y="226"/>
                    </a:cubicBezTo>
                    <a:close/>
                    <a:moveTo>
                      <a:pt x="818" y="1"/>
                    </a:moveTo>
                    <a:cubicBezTo>
                      <a:pt x="785" y="1"/>
                      <a:pt x="750" y="3"/>
                      <a:pt x="715" y="8"/>
                    </a:cubicBezTo>
                    <a:cubicBezTo>
                      <a:pt x="483" y="37"/>
                      <a:pt x="306" y="156"/>
                      <a:pt x="183" y="353"/>
                    </a:cubicBezTo>
                    <a:cubicBezTo>
                      <a:pt x="59" y="555"/>
                      <a:pt x="0" y="826"/>
                      <a:pt x="0" y="1176"/>
                    </a:cubicBezTo>
                    <a:cubicBezTo>
                      <a:pt x="0" y="1521"/>
                      <a:pt x="59" y="1777"/>
                      <a:pt x="183" y="1945"/>
                    </a:cubicBezTo>
                    <a:cubicBezTo>
                      <a:pt x="287" y="2086"/>
                      <a:pt x="429" y="2154"/>
                      <a:pt x="610" y="2154"/>
                    </a:cubicBezTo>
                    <a:cubicBezTo>
                      <a:pt x="644" y="2154"/>
                      <a:pt x="679" y="2151"/>
                      <a:pt x="715" y="2147"/>
                    </a:cubicBezTo>
                    <a:cubicBezTo>
                      <a:pt x="942" y="2112"/>
                      <a:pt x="1119" y="1999"/>
                      <a:pt x="1242" y="1802"/>
                    </a:cubicBezTo>
                    <a:cubicBezTo>
                      <a:pt x="1365" y="1600"/>
                      <a:pt x="1425" y="1329"/>
                      <a:pt x="1425" y="979"/>
                    </a:cubicBezTo>
                    <a:cubicBezTo>
                      <a:pt x="1425" y="634"/>
                      <a:pt x="1365" y="377"/>
                      <a:pt x="1242" y="210"/>
                    </a:cubicBezTo>
                    <a:cubicBezTo>
                      <a:pt x="1138" y="68"/>
                      <a:pt x="996" y="1"/>
                      <a:pt x="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875148" y="2222617"/>
                <a:ext cx="64783" cy="11416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2164" extrusionOk="0">
                    <a:moveTo>
                      <a:pt x="769" y="0"/>
                    </a:moveTo>
                    <a:lnTo>
                      <a:pt x="493" y="40"/>
                    </a:lnTo>
                    <a:lnTo>
                      <a:pt x="0" y="207"/>
                    </a:lnTo>
                    <a:lnTo>
                      <a:pt x="0" y="459"/>
                    </a:lnTo>
                    <a:lnTo>
                      <a:pt x="493" y="291"/>
                    </a:lnTo>
                    <a:lnTo>
                      <a:pt x="493" y="1863"/>
                    </a:lnTo>
                    <a:lnTo>
                      <a:pt x="40" y="1927"/>
                    </a:lnTo>
                    <a:lnTo>
                      <a:pt x="40" y="2164"/>
                    </a:lnTo>
                    <a:lnTo>
                      <a:pt x="1228" y="2001"/>
                    </a:lnTo>
                    <a:lnTo>
                      <a:pt x="1228" y="1765"/>
                    </a:lnTo>
                    <a:lnTo>
                      <a:pt x="769" y="1829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770377" y="2721733"/>
                <a:ext cx="75176" cy="113582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3" extrusionOk="0">
                    <a:moveTo>
                      <a:pt x="767" y="225"/>
                    </a:moveTo>
                    <a:cubicBezTo>
                      <a:pt x="884" y="225"/>
                      <a:pt x="975" y="284"/>
                      <a:pt x="1035" y="396"/>
                    </a:cubicBezTo>
                    <a:cubicBezTo>
                      <a:pt x="1109" y="529"/>
                      <a:pt x="1149" y="736"/>
                      <a:pt x="1149" y="1017"/>
                    </a:cubicBezTo>
                    <a:cubicBezTo>
                      <a:pt x="1149" y="1303"/>
                      <a:pt x="1109" y="1520"/>
                      <a:pt x="1035" y="1668"/>
                    </a:cubicBezTo>
                    <a:cubicBezTo>
                      <a:pt x="966" y="1821"/>
                      <a:pt x="858" y="1904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2"/>
                      <a:pt x="390" y="1756"/>
                    </a:cubicBezTo>
                    <a:cubicBezTo>
                      <a:pt x="316" y="1628"/>
                      <a:pt x="281" y="1421"/>
                      <a:pt x="281" y="1135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2"/>
                      <a:pt x="567" y="248"/>
                      <a:pt x="715" y="229"/>
                    </a:cubicBezTo>
                    <a:cubicBezTo>
                      <a:pt x="733" y="226"/>
                      <a:pt x="750" y="225"/>
                      <a:pt x="767" y="225"/>
                    </a:cubicBezTo>
                    <a:close/>
                    <a:moveTo>
                      <a:pt x="814" y="0"/>
                    </a:moveTo>
                    <a:cubicBezTo>
                      <a:pt x="782" y="0"/>
                      <a:pt x="749" y="2"/>
                      <a:pt x="715" y="7"/>
                    </a:cubicBezTo>
                    <a:cubicBezTo>
                      <a:pt x="483" y="41"/>
                      <a:pt x="306" y="155"/>
                      <a:pt x="183" y="357"/>
                    </a:cubicBezTo>
                    <a:cubicBezTo>
                      <a:pt x="59" y="554"/>
                      <a:pt x="0" y="825"/>
                      <a:pt x="0" y="1175"/>
                    </a:cubicBezTo>
                    <a:cubicBezTo>
                      <a:pt x="0" y="1520"/>
                      <a:pt x="59" y="1776"/>
                      <a:pt x="183" y="1944"/>
                    </a:cubicBezTo>
                    <a:cubicBezTo>
                      <a:pt x="287" y="2085"/>
                      <a:pt x="429" y="2153"/>
                      <a:pt x="610" y="2153"/>
                    </a:cubicBezTo>
                    <a:cubicBezTo>
                      <a:pt x="644" y="2153"/>
                      <a:pt x="679" y="2150"/>
                      <a:pt x="715" y="2146"/>
                    </a:cubicBezTo>
                    <a:cubicBezTo>
                      <a:pt x="942" y="2116"/>
                      <a:pt x="1119" y="1998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6"/>
                      <a:pt x="1242" y="209"/>
                    </a:cubicBezTo>
                    <a:cubicBezTo>
                      <a:pt x="1138" y="71"/>
                      <a:pt x="994" y="0"/>
                      <a:pt x="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869662" y="2709019"/>
                <a:ext cx="68951" cy="115533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90" extrusionOk="0">
                    <a:moveTo>
                      <a:pt x="749" y="0"/>
                    </a:moveTo>
                    <a:cubicBezTo>
                      <a:pt x="701" y="0"/>
                      <a:pt x="650" y="4"/>
                      <a:pt x="597" y="11"/>
                    </a:cubicBezTo>
                    <a:cubicBezTo>
                      <a:pt x="513" y="21"/>
                      <a:pt x="425" y="46"/>
                      <a:pt x="331" y="80"/>
                    </a:cubicBezTo>
                    <a:cubicBezTo>
                      <a:pt x="233" y="115"/>
                      <a:pt x="124" y="164"/>
                      <a:pt x="16" y="223"/>
                    </a:cubicBezTo>
                    <a:lnTo>
                      <a:pt x="16" y="509"/>
                    </a:lnTo>
                    <a:cubicBezTo>
                      <a:pt x="124" y="430"/>
                      <a:pt x="228" y="371"/>
                      <a:pt x="326" y="327"/>
                    </a:cubicBezTo>
                    <a:cubicBezTo>
                      <a:pt x="420" y="282"/>
                      <a:pt x="513" y="258"/>
                      <a:pt x="602" y="243"/>
                    </a:cubicBezTo>
                    <a:cubicBezTo>
                      <a:pt x="628" y="240"/>
                      <a:pt x="653" y="238"/>
                      <a:pt x="677" y="238"/>
                    </a:cubicBezTo>
                    <a:cubicBezTo>
                      <a:pt x="766" y="238"/>
                      <a:pt x="841" y="260"/>
                      <a:pt x="903" y="307"/>
                    </a:cubicBezTo>
                    <a:cubicBezTo>
                      <a:pt x="977" y="366"/>
                      <a:pt x="1016" y="450"/>
                      <a:pt x="1016" y="558"/>
                    </a:cubicBezTo>
                    <a:cubicBezTo>
                      <a:pt x="1016" y="627"/>
                      <a:pt x="1001" y="696"/>
                      <a:pt x="962" y="770"/>
                    </a:cubicBezTo>
                    <a:cubicBezTo>
                      <a:pt x="927" y="844"/>
                      <a:pt x="868" y="938"/>
                      <a:pt x="780" y="1051"/>
                    </a:cubicBezTo>
                    <a:cubicBezTo>
                      <a:pt x="730" y="1110"/>
                      <a:pt x="617" y="1243"/>
                      <a:pt x="435" y="1455"/>
                    </a:cubicBezTo>
                    <a:cubicBezTo>
                      <a:pt x="252" y="1662"/>
                      <a:pt x="104" y="1830"/>
                      <a:pt x="1" y="1953"/>
                    </a:cubicBezTo>
                    <a:lnTo>
                      <a:pt x="1" y="2190"/>
                    </a:lnTo>
                    <a:lnTo>
                      <a:pt x="1307" y="2012"/>
                    </a:lnTo>
                    <a:lnTo>
                      <a:pt x="1307" y="1776"/>
                    </a:lnTo>
                    <a:lnTo>
                      <a:pt x="336" y="1909"/>
                    </a:lnTo>
                    <a:cubicBezTo>
                      <a:pt x="558" y="1648"/>
                      <a:pt x="735" y="1445"/>
                      <a:pt x="858" y="1303"/>
                    </a:cubicBezTo>
                    <a:cubicBezTo>
                      <a:pt x="982" y="1160"/>
                      <a:pt x="1056" y="1071"/>
                      <a:pt x="1075" y="1041"/>
                    </a:cubicBezTo>
                    <a:cubicBezTo>
                      <a:pt x="1159" y="928"/>
                      <a:pt x="1218" y="829"/>
                      <a:pt x="1248" y="751"/>
                    </a:cubicBezTo>
                    <a:cubicBezTo>
                      <a:pt x="1282" y="672"/>
                      <a:pt x="1297" y="588"/>
                      <a:pt x="1297" y="504"/>
                    </a:cubicBezTo>
                    <a:cubicBezTo>
                      <a:pt x="1297" y="322"/>
                      <a:pt x="1233" y="189"/>
                      <a:pt x="1105" y="100"/>
                    </a:cubicBezTo>
                    <a:cubicBezTo>
                      <a:pt x="1012" y="33"/>
                      <a:pt x="892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9" name="Google Shape;1509;p41"/>
              <p:cNvSpPr/>
              <p:nvPr/>
            </p:nvSpPr>
            <p:spPr>
              <a:xfrm>
                <a:off x="770377" y="3199218"/>
                <a:ext cx="75176" cy="11374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6" extrusionOk="0">
                    <a:moveTo>
                      <a:pt x="770" y="227"/>
                    </a:moveTo>
                    <a:cubicBezTo>
                      <a:pt x="886" y="227"/>
                      <a:pt x="975" y="283"/>
                      <a:pt x="1035" y="399"/>
                    </a:cubicBezTo>
                    <a:cubicBezTo>
                      <a:pt x="1109" y="527"/>
                      <a:pt x="1149" y="734"/>
                      <a:pt x="1149" y="1020"/>
                    </a:cubicBezTo>
                    <a:cubicBezTo>
                      <a:pt x="1149" y="1301"/>
                      <a:pt x="1109" y="1518"/>
                      <a:pt x="1035" y="1670"/>
                    </a:cubicBezTo>
                    <a:cubicBezTo>
                      <a:pt x="966" y="1823"/>
                      <a:pt x="858" y="1907"/>
                      <a:pt x="715" y="1927"/>
                    </a:cubicBezTo>
                    <a:cubicBezTo>
                      <a:pt x="696" y="1929"/>
                      <a:pt x="678" y="1930"/>
                      <a:pt x="661" y="1930"/>
                    </a:cubicBezTo>
                    <a:cubicBezTo>
                      <a:pt x="541" y="1930"/>
                      <a:pt x="454" y="1871"/>
                      <a:pt x="390" y="1759"/>
                    </a:cubicBezTo>
                    <a:cubicBezTo>
                      <a:pt x="316" y="1626"/>
                      <a:pt x="281" y="1419"/>
                      <a:pt x="281" y="1138"/>
                    </a:cubicBezTo>
                    <a:cubicBezTo>
                      <a:pt x="281" y="852"/>
                      <a:pt x="316" y="635"/>
                      <a:pt x="390" y="488"/>
                    </a:cubicBezTo>
                    <a:cubicBezTo>
                      <a:pt x="464" y="335"/>
                      <a:pt x="567" y="251"/>
                      <a:pt x="715" y="231"/>
                    </a:cubicBezTo>
                    <a:cubicBezTo>
                      <a:pt x="734" y="229"/>
                      <a:pt x="752" y="227"/>
                      <a:pt x="770" y="227"/>
                    </a:cubicBezTo>
                    <a:close/>
                    <a:moveTo>
                      <a:pt x="825" y="1"/>
                    </a:moveTo>
                    <a:cubicBezTo>
                      <a:pt x="789" y="1"/>
                      <a:pt x="753" y="4"/>
                      <a:pt x="715" y="9"/>
                    </a:cubicBezTo>
                    <a:cubicBezTo>
                      <a:pt x="483" y="39"/>
                      <a:pt x="306" y="157"/>
                      <a:pt x="183" y="354"/>
                    </a:cubicBezTo>
                    <a:cubicBezTo>
                      <a:pt x="59" y="552"/>
                      <a:pt x="0" y="828"/>
                      <a:pt x="0" y="1173"/>
                    </a:cubicBezTo>
                    <a:cubicBezTo>
                      <a:pt x="0" y="1523"/>
                      <a:pt x="59" y="1779"/>
                      <a:pt x="183" y="1946"/>
                    </a:cubicBezTo>
                    <a:cubicBezTo>
                      <a:pt x="287" y="2085"/>
                      <a:pt x="431" y="2155"/>
                      <a:pt x="614" y="2155"/>
                    </a:cubicBezTo>
                    <a:cubicBezTo>
                      <a:pt x="646" y="2155"/>
                      <a:pt x="680" y="2153"/>
                      <a:pt x="715" y="2148"/>
                    </a:cubicBezTo>
                    <a:cubicBezTo>
                      <a:pt x="942" y="2114"/>
                      <a:pt x="1119" y="2001"/>
                      <a:pt x="1242" y="1803"/>
                    </a:cubicBezTo>
                    <a:cubicBezTo>
                      <a:pt x="1365" y="1601"/>
                      <a:pt x="1425" y="1330"/>
                      <a:pt x="1425" y="980"/>
                    </a:cubicBezTo>
                    <a:cubicBezTo>
                      <a:pt x="1425" y="635"/>
                      <a:pt x="1365" y="379"/>
                      <a:pt x="1242" y="212"/>
                    </a:cubicBezTo>
                    <a:cubicBezTo>
                      <a:pt x="1140" y="72"/>
                      <a:pt x="999" y="1"/>
                      <a:pt x="8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0" name="Google Shape;1510;p41"/>
              <p:cNvSpPr/>
              <p:nvPr/>
            </p:nvSpPr>
            <p:spPr>
              <a:xfrm>
                <a:off x="870189" y="3186082"/>
                <a:ext cx="71589" cy="114637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2173" extrusionOk="0">
                    <a:moveTo>
                      <a:pt x="775" y="1"/>
                    </a:moveTo>
                    <a:cubicBezTo>
                      <a:pt x="727" y="1"/>
                      <a:pt x="676" y="4"/>
                      <a:pt x="622" y="12"/>
                    </a:cubicBezTo>
                    <a:cubicBezTo>
                      <a:pt x="538" y="27"/>
                      <a:pt x="449" y="42"/>
                      <a:pt x="356" y="71"/>
                    </a:cubicBezTo>
                    <a:cubicBezTo>
                      <a:pt x="267" y="101"/>
                      <a:pt x="168" y="135"/>
                      <a:pt x="60" y="180"/>
                    </a:cubicBezTo>
                    <a:lnTo>
                      <a:pt x="60" y="426"/>
                    </a:lnTo>
                    <a:cubicBezTo>
                      <a:pt x="163" y="377"/>
                      <a:pt x="262" y="337"/>
                      <a:pt x="351" y="308"/>
                    </a:cubicBezTo>
                    <a:cubicBezTo>
                      <a:pt x="434" y="283"/>
                      <a:pt x="518" y="263"/>
                      <a:pt x="597" y="254"/>
                    </a:cubicBezTo>
                    <a:cubicBezTo>
                      <a:pt x="637" y="248"/>
                      <a:pt x="675" y="245"/>
                      <a:pt x="710" y="245"/>
                    </a:cubicBezTo>
                    <a:cubicBezTo>
                      <a:pt x="795" y="245"/>
                      <a:pt x="865" y="262"/>
                      <a:pt x="917" y="293"/>
                    </a:cubicBezTo>
                    <a:cubicBezTo>
                      <a:pt x="991" y="337"/>
                      <a:pt x="1031" y="416"/>
                      <a:pt x="1031" y="520"/>
                    </a:cubicBezTo>
                    <a:cubicBezTo>
                      <a:pt x="1031" y="623"/>
                      <a:pt x="991" y="707"/>
                      <a:pt x="922" y="771"/>
                    </a:cubicBezTo>
                    <a:cubicBezTo>
                      <a:pt x="848" y="835"/>
                      <a:pt x="745" y="879"/>
                      <a:pt x="607" y="899"/>
                    </a:cubicBezTo>
                    <a:lnTo>
                      <a:pt x="356" y="934"/>
                    </a:lnTo>
                    <a:lnTo>
                      <a:pt x="356" y="1160"/>
                    </a:lnTo>
                    <a:lnTo>
                      <a:pt x="597" y="1126"/>
                    </a:lnTo>
                    <a:cubicBezTo>
                      <a:pt x="634" y="1121"/>
                      <a:pt x="669" y="1118"/>
                      <a:pt x="702" y="1118"/>
                    </a:cubicBezTo>
                    <a:cubicBezTo>
                      <a:pt x="802" y="1118"/>
                      <a:pt x="885" y="1141"/>
                      <a:pt x="952" y="1185"/>
                    </a:cubicBezTo>
                    <a:cubicBezTo>
                      <a:pt x="1036" y="1239"/>
                      <a:pt x="1080" y="1328"/>
                      <a:pt x="1080" y="1451"/>
                    </a:cubicBezTo>
                    <a:cubicBezTo>
                      <a:pt x="1080" y="1584"/>
                      <a:pt x="1031" y="1688"/>
                      <a:pt x="942" y="1772"/>
                    </a:cubicBezTo>
                    <a:cubicBezTo>
                      <a:pt x="848" y="1850"/>
                      <a:pt x="715" y="1905"/>
                      <a:pt x="543" y="1929"/>
                    </a:cubicBezTo>
                    <a:cubicBezTo>
                      <a:pt x="479" y="1935"/>
                      <a:pt x="419" y="1940"/>
                      <a:pt x="360" y="1940"/>
                    </a:cubicBezTo>
                    <a:cubicBezTo>
                      <a:pt x="324" y="1940"/>
                      <a:pt x="288" y="1938"/>
                      <a:pt x="252" y="1934"/>
                    </a:cubicBezTo>
                    <a:cubicBezTo>
                      <a:pt x="158" y="1919"/>
                      <a:pt x="75" y="1900"/>
                      <a:pt x="1" y="1865"/>
                    </a:cubicBezTo>
                    <a:lnTo>
                      <a:pt x="1" y="2131"/>
                    </a:lnTo>
                    <a:cubicBezTo>
                      <a:pt x="94" y="2156"/>
                      <a:pt x="188" y="2166"/>
                      <a:pt x="282" y="2171"/>
                    </a:cubicBezTo>
                    <a:cubicBezTo>
                      <a:pt x="307" y="2172"/>
                      <a:pt x="332" y="2173"/>
                      <a:pt x="356" y="2173"/>
                    </a:cubicBezTo>
                    <a:cubicBezTo>
                      <a:pt x="423" y="2173"/>
                      <a:pt x="486" y="2168"/>
                      <a:pt x="548" y="2161"/>
                    </a:cubicBezTo>
                    <a:cubicBezTo>
                      <a:pt x="809" y="2126"/>
                      <a:pt x="1006" y="2043"/>
                      <a:pt x="1144" y="1914"/>
                    </a:cubicBezTo>
                    <a:cubicBezTo>
                      <a:pt x="1287" y="1781"/>
                      <a:pt x="1356" y="1614"/>
                      <a:pt x="1356" y="1412"/>
                    </a:cubicBezTo>
                    <a:cubicBezTo>
                      <a:pt x="1356" y="1279"/>
                      <a:pt x="1317" y="1175"/>
                      <a:pt x="1243" y="1096"/>
                    </a:cubicBezTo>
                    <a:cubicBezTo>
                      <a:pt x="1169" y="1013"/>
                      <a:pt x="1065" y="968"/>
                      <a:pt x="932" y="958"/>
                    </a:cubicBezTo>
                    <a:cubicBezTo>
                      <a:pt x="1051" y="914"/>
                      <a:pt x="1144" y="845"/>
                      <a:pt x="1208" y="756"/>
                    </a:cubicBezTo>
                    <a:cubicBezTo>
                      <a:pt x="1272" y="668"/>
                      <a:pt x="1307" y="569"/>
                      <a:pt x="1307" y="456"/>
                    </a:cubicBezTo>
                    <a:cubicBezTo>
                      <a:pt x="1307" y="293"/>
                      <a:pt x="1248" y="170"/>
                      <a:pt x="1124" y="91"/>
                    </a:cubicBezTo>
                    <a:cubicBezTo>
                      <a:pt x="1029" y="32"/>
                      <a:pt x="915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1" name="Google Shape;1511;p41"/>
              <p:cNvSpPr/>
              <p:nvPr/>
            </p:nvSpPr>
            <p:spPr>
              <a:xfrm>
                <a:off x="770377" y="3676704"/>
                <a:ext cx="75176" cy="113687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5" extrusionOk="0">
                    <a:moveTo>
                      <a:pt x="767" y="225"/>
                    </a:moveTo>
                    <a:cubicBezTo>
                      <a:pt x="884" y="225"/>
                      <a:pt x="975" y="285"/>
                      <a:pt x="1035" y="397"/>
                    </a:cubicBezTo>
                    <a:cubicBezTo>
                      <a:pt x="1109" y="530"/>
                      <a:pt x="1149" y="737"/>
                      <a:pt x="1149" y="1022"/>
                    </a:cubicBezTo>
                    <a:cubicBezTo>
                      <a:pt x="1149" y="1303"/>
                      <a:pt x="1109" y="1520"/>
                      <a:pt x="1035" y="1673"/>
                    </a:cubicBezTo>
                    <a:cubicBezTo>
                      <a:pt x="966" y="1821"/>
                      <a:pt x="858" y="1905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3"/>
                      <a:pt x="390" y="1762"/>
                    </a:cubicBezTo>
                    <a:cubicBezTo>
                      <a:pt x="316" y="1629"/>
                      <a:pt x="281" y="1422"/>
                      <a:pt x="281" y="1136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7"/>
                      <a:pt x="567" y="249"/>
                      <a:pt x="715" y="229"/>
                    </a:cubicBezTo>
                    <a:cubicBezTo>
                      <a:pt x="733" y="227"/>
                      <a:pt x="750" y="225"/>
                      <a:pt x="767" y="225"/>
                    </a:cubicBezTo>
                    <a:close/>
                    <a:moveTo>
                      <a:pt x="814" y="1"/>
                    </a:moveTo>
                    <a:cubicBezTo>
                      <a:pt x="782" y="1"/>
                      <a:pt x="749" y="3"/>
                      <a:pt x="715" y="7"/>
                    </a:cubicBezTo>
                    <a:cubicBezTo>
                      <a:pt x="483" y="42"/>
                      <a:pt x="306" y="155"/>
                      <a:pt x="183" y="357"/>
                    </a:cubicBezTo>
                    <a:cubicBezTo>
                      <a:pt x="59" y="554"/>
                      <a:pt x="0" y="830"/>
                      <a:pt x="0" y="1175"/>
                    </a:cubicBezTo>
                    <a:cubicBezTo>
                      <a:pt x="0" y="1520"/>
                      <a:pt x="59" y="1781"/>
                      <a:pt x="183" y="1944"/>
                    </a:cubicBezTo>
                    <a:cubicBezTo>
                      <a:pt x="285" y="2084"/>
                      <a:pt x="425" y="2155"/>
                      <a:pt x="603" y="2155"/>
                    </a:cubicBezTo>
                    <a:cubicBezTo>
                      <a:pt x="639" y="2155"/>
                      <a:pt x="676" y="2152"/>
                      <a:pt x="715" y="2146"/>
                    </a:cubicBezTo>
                    <a:cubicBezTo>
                      <a:pt x="942" y="2117"/>
                      <a:pt x="1119" y="2003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7"/>
                      <a:pt x="1242" y="214"/>
                    </a:cubicBezTo>
                    <a:cubicBezTo>
                      <a:pt x="1137" y="72"/>
                      <a:pt x="994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2" name="Google Shape;1512;p41"/>
              <p:cNvSpPr/>
              <p:nvPr/>
            </p:nvSpPr>
            <p:spPr>
              <a:xfrm>
                <a:off x="866022" y="3662513"/>
                <a:ext cx="79396" cy="110786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100" extrusionOk="0">
                    <a:moveTo>
                      <a:pt x="932" y="281"/>
                    </a:moveTo>
                    <a:lnTo>
                      <a:pt x="932" y="1385"/>
                    </a:lnTo>
                    <a:lnTo>
                      <a:pt x="228" y="1479"/>
                    </a:lnTo>
                    <a:lnTo>
                      <a:pt x="932" y="281"/>
                    </a:lnTo>
                    <a:close/>
                    <a:moveTo>
                      <a:pt x="1208" y="0"/>
                    </a:moveTo>
                    <a:lnTo>
                      <a:pt x="858" y="49"/>
                    </a:lnTo>
                    <a:lnTo>
                      <a:pt x="1" y="1474"/>
                    </a:lnTo>
                    <a:lnTo>
                      <a:pt x="1" y="1740"/>
                    </a:lnTo>
                    <a:lnTo>
                      <a:pt x="932" y="1617"/>
                    </a:lnTo>
                    <a:lnTo>
                      <a:pt x="932" y="2100"/>
                    </a:lnTo>
                    <a:lnTo>
                      <a:pt x="1208" y="2065"/>
                    </a:lnTo>
                    <a:lnTo>
                      <a:pt x="1208" y="1577"/>
                    </a:lnTo>
                    <a:lnTo>
                      <a:pt x="1504" y="1538"/>
                    </a:lnTo>
                    <a:lnTo>
                      <a:pt x="1504" y="1306"/>
                    </a:lnTo>
                    <a:lnTo>
                      <a:pt x="1208" y="1346"/>
                    </a:lnTo>
                    <a:lnTo>
                      <a:pt x="1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513" name="Google Shape;1513;p41"/>
          <p:cNvSpPr/>
          <p:nvPr/>
        </p:nvSpPr>
        <p:spPr>
          <a:xfrm>
            <a:off x="4094922" y="1320709"/>
            <a:ext cx="7931426" cy="996691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trúc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ven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um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tùm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rậm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rạp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đeo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nặng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“la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), rung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rinh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4" name="Google Shape;1514;p41"/>
          <p:cNvSpPr/>
          <p:nvPr/>
        </p:nvSpPr>
        <p:spPr>
          <a:xfrm>
            <a:off x="4094922" y="2477542"/>
            <a:ext cx="7931426" cy="996691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chùa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Trấn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Võ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gáy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sang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Thọ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giã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phường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Nhịp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sống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lao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động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cần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mẫn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5" name="Google Shape;1515;p41"/>
          <p:cNvSpPr/>
          <p:nvPr/>
        </p:nvSpPr>
        <p:spPr>
          <a:xfrm>
            <a:off x="4094922" y="3629631"/>
            <a:ext cx="7931426" cy="996691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sớm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mịt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mù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tỏa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thêm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huyền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ảo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6" name="Google Shape;1516;p41"/>
          <p:cNvSpPr/>
          <p:nvPr/>
        </p:nvSpPr>
        <p:spPr>
          <a:xfrm>
            <a:off x="4094922" y="4760572"/>
            <a:ext cx="7931426" cy="996691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Ẩn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Hồ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Tây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yên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tĩnh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mênh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bao la,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xanh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phẳng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lặng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như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tấm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khổng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lồ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7" name="Google Shape;1517;p41"/>
          <p:cNvSpPr/>
          <p:nvPr/>
        </p:nvSpPr>
        <p:spPr>
          <a:xfrm>
            <a:off x="2974887" y="4995193"/>
            <a:ext cx="13486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BPTT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8" name="Google Shape;1518;p41"/>
          <p:cNvSpPr/>
          <p:nvPr/>
        </p:nvSpPr>
        <p:spPr>
          <a:xfrm>
            <a:off x="2974887" y="3852723"/>
            <a:ext cx="13486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Thời gian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9" name="Google Shape;1519;p41"/>
          <p:cNvSpPr/>
          <p:nvPr/>
        </p:nvSpPr>
        <p:spPr>
          <a:xfrm>
            <a:off x="2974887" y="2699063"/>
            <a:ext cx="13486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Âm thanh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20" name="Google Shape;1520;p41"/>
          <p:cNvSpPr/>
          <p:nvPr/>
        </p:nvSpPr>
        <p:spPr>
          <a:xfrm>
            <a:off x="2974887" y="1585784"/>
            <a:ext cx="13486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Hình ảnh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44" name="Google Shape;349;p19">
            <a:extLst>
              <a:ext uri="{FF2B5EF4-FFF2-40B4-BE49-F238E27FC236}">
                <a16:creationId xmlns:a16="http://schemas.microsoft.com/office/drawing/2014/main" id="{5FBBB2B4-E473-4E00-A342-DECD3C723243}"/>
              </a:ext>
            </a:extLst>
          </p:cNvPr>
          <p:cNvSpPr txBox="1"/>
          <p:nvPr/>
        </p:nvSpPr>
        <p:spPr>
          <a:xfrm>
            <a:off x="4022225" y="291427"/>
            <a:ext cx="4147550" cy="6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800" dirty="0">
                <a:solidFill>
                  <a:srgbClr val="FF0000"/>
                </a:solidFill>
                <a:latin typeface="#9Slide05 SVNBulgary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Bài ca dao số 1</a:t>
            </a:r>
            <a:endParaRPr sz="4800" dirty="0">
              <a:solidFill>
                <a:srgbClr val="FF0000"/>
              </a:solidFill>
              <a:latin typeface="#9Slide05 SVNBulgary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4B9C97-2189-4613-B979-0CF2BE5BA48D}"/>
              </a:ext>
            </a:extLst>
          </p:cNvPr>
          <p:cNvSpPr txBox="1"/>
          <p:nvPr/>
        </p:nvSpPr>
        <p:spPr>
          <a:xfrm>
            <a:off x="1818861" y="6139121"/>
            <a:ext cx="1019754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thiết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hào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Thăng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Long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endParaRPr lang="en-US" sz="23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3" grpId="0" animBg="1"/>
      <p:bldP spid="1514" grpId="0" animBg="1"/>
      <p:bldP spid="1515" grpId="0" animBg="1"/>
      <p:bldP spid="1516" grpId="0" animBg="1"/>
      <p:bldP spid="1517" grpId="0" animBg="1"/>
      <p:bldP spid="1518" grpId="0" animBg="1"/>
      <p:bldP spid="1519" grpId="0" animBg="1"/>
      <p:bldP spid="1520" grpId="0" animBg="1"/>
      <p:bldP spid="44" grpId="0"/>
      <p:bldP spid="4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1" name="Google Shape;1481;p41"/>
          <p:cNvCxnSpPr/>
          <p:nvPr/>
        </p:nvCxnSpPr>
        <p:spPr>
          <a:xfrm rot="10800000">
            <a:off x="2412509" y="5259942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2" name="Google Shape;1482;p41"/>
          <p:cNvCxnSpPr/>
          <p:nvPr/>
        </p:nvCxnSpPr>
        <p:spPr>
          <a:xfrm rot="10800000">
            <a:off x="2412509" y="4108938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3" name="Google Shape;1483;p41"/>
          <p:cNvCxnSpPr/>
          <p:nvPr/>
        </p:nvCxnSpPr>
        <p:spPr>
          <a:xfrm rot="10800000">
            <a:off x="2412509" y="2958545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4" name="Google Shape;1484;p41"/>
          <p:cNvCxnSpPr/>
          <p:nvPr/>
        </p:nvCxnSpPr>
        <p:spPr>
          <a:xfrm rot="10800000">
            <a:off x="2412509" y="1836733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486" name="Google Shape;1486;p41"/>
          <p:cNvGrpSpPr/>
          <p:nvPr/>
        </p:nvGrpSpPr>
        <p:grpSpPr>
          <a:xfrm>
            <a:off x="367748" y="1142999"/>
            <a:ext cx="1583532" cy="5004819"/>
            <a:chOff x="658800" y="658800"/>
            <a:chExt cx="1632796" cy="3965652"/>
          </a:xfrm>
        </p:grpSpPr>
        <p:sp>
          <p:nvSpPr>
            <p:cNvPr id="1487" name="Google Shape;1487;p41"/>
            <p:cNvSpPr/>
            <p:nvPr/>
          </p:nvSpPr>
          <p:spPr>
            <a:xfrm>
              <a:off x="658800" y="1644337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7"/>
                    <a:pt x="23825" y="4836"/>
                  </a:cubicBezTo>
                  <a:lnTo>
                    <a:pt x="23825" y="10287"/>
                  </a:ln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658800" y="1030030"/>
              <a:ext cx="1632796" cy="747457"/>
            </a:xfrm>
            <a:custGeom>
              <a:avLst/>
              <a:gdLst/>
              <a:ahLst/>
              <a:cxnLst/>
              <a:rect l="l" t="t" r="r" b="b"/>
              <a:pathLst>
                <a:path w="23826" h="10907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1"/>
                    <a:pt x="1" y="6067"/>
                  </a:cubicBezTo>
                  <a:cubicBezTo>
                    <a:pt x="1" y="5111"/>
                    <a:pt x="2386" y="4332"/>
                    <a:pt x="2386" y="3376"/>
                  </a:cubicBezTo>
                  <a:cubicBezTo>
                    <a:pt x="2386" y="2514"/>
                    <a:pt x="1" y="1479"/>
                    <a:pt x="1" y="61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658800" y="2264812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658800" y="2885286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91"/>
                  </a:lnTo>
                  <a:cubicBezTo>
                    <a:pt x="15880" y="10907"/>
                    <a:pt x="7941" y="5451"/>
                    <a:pt x="1" y="606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658800" y="3505693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22"/>
                  </a:moveTo>
                  <a:cubicBezTo>
                    <a:pt x="7941" y="1"/>
                    <a:pt x="15880" y="5457"/>
                    <a:pt x="23825" y="4841"/>
                  </a:cubicBezTo>
                  <a:cubicBezTo>
                    <a:pt x="23825" y="5698"/>
                    <a:pt x="21755" y="6561"/>
                    <a:pt x="21755" y="7423"/>
                  </a:cubicBezTo>
                  <a:cubicBezTo>
                    <a:pt x="21755" y="8379"/>
                    <a:pt x="23825" y="9336"/>
                    <a:pt x="23825" y="10292"/>
                  </a:cubicBez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1124939" y="3734722"/>
              <a:ext cx="700171" cy="889725"/>
            </a:xfrm>
            <a:custGeom>
              <a:avLst/>
              <a:gdLst/>
              <a:ahLst/>
              <a:cxnLst/>
              <a:rect l="l" t="t" r="r" b="b"/>
              <a:pathLst>
                <a:path w="10217" h="12983" extrusionOk="0">
                  <a:moveTo>
                    <a:pt x="10217" y="4885"/>
                  </a:moveTo>
                  <a:lnTo>
                    <a:pt x="5106" y="12982"/>
                  </a:lnTo>
                  <a:lnTo>
                    <a:pt x="0" y="4885"/>
                  </a:lnTo>
                  <a:lnTo>
                    <a:pt x="51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1124939" y="1119530"/>
              <a:ext cx="178384" cy="2949942"/>
            </a:xfrm>
            <a:custGeom>
              <a:avLst/>
              <a:gdLst/>
              <a:ahLst/>
              <a:cxnLst/>
              <a:rect l="l" t="t" r="r" b="b"/>
              <a:pathLst>
                <a:path w="2603" h="43046" extrusionOk="0">
                  <a:moveTo>
                    <a:pt x="2602" y="0"/>
                  </a:moveTo>
                  <a:lnTo>
                    <a:pt x="0" y="0"/>
                  </a:lnTo>
                  <a:lnTo>
                    <a:pt x="0" y="43046"/>
                  </a:lnTo>
                  <a:lnTo>
                    <a:pt x="2602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1124939" y="658800"/>
              <a:ext cx="700171" cy="400626"/>
            </a:xfrm>
            <a:custGeom>
              <a:avLst/>
              <a:gdLst/>
              <a:ahLst/>
              <a:cxnLst/>
              <a:rect l="l" t="t" r="r" b="b"/>
              <a:pathLst>
                <a:path w="10217" h="5846" extrusionOk="0">
                  <a:moveTo>
                    <a:pt x="651" y="1"/>
                  </a:moveTo>
                  <a:cubicBezTo>
                    <a:pt x="291" y="1"/>
                    <a:pt x="0" y="291"/>
                    <a:pt x="0" y="651"/>
                  </a:cubicBezTo>
                  <a:lnTo>
                    <a:pt x="0" y="5846"/>
                  </a:lnTo>
                  <a:lnTo>
                    <a:pt x="10217" y="5846"/>
                  </a:lnTo>
                  <a:lnTo>
                    <a:pt x="10217" y="651"/>
                  </a:lnTo>
                  <a:cubicBezTo>
                    <a:pt x="10217" y="291"/>
                    <a:pt x="9926" y="1"/>
                    <a:pt x="9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1302568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1476839" y="1119530"/>
              <a:ext cx="173998" cy="2949942"/>
            </a:xfrm>
            <a:custGeom>
              <a:avLst/>
              <a:gdLst/>
              <a:ahLst/>
              <a:cxnLst/>
              <a:rect l="l" t="t" r="r" b="b"/>
              <a:pathLst>
                <a:path w="2539" h="43046" extrusionOk="0">
                  <a:moveTo>
                    <a:pt x="2539" y="0"/>
                  </a:moveTo>
                  <a:lnTo>
                    <a:pt x="1" y="0"/>
                  </a:lnTo>
                  <a:lnTo>
                    <a:pt x="1" y="43046"/>
                  </a:lnTo>
                  <a:lnTo>
                    <a:pt x="2539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1650767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1395768" y="4498699"/>
              <a:ext cx="158510" cy="125753"/>
            </a:xfrm>
            <a:custGeom>
              <a:avLst/>
              <a:gdLst/>
              <a:ahLst/>
              <a:cxnLst/>
              <a:rect l="l" t="t" r="r" b="b"/>
              <a:pathLst>
                <a:path w="2313" h="1835" extrusionOk="0">
                  <a:moveTo>
                    <a:pt x="1154" y="1834"/>
                  </a:moveTo>
                  <a:lnTo>
                    <a:pt x="231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1124939" y="933744"/>
              <a:ext cx="700171" cy="185853"/>
            </a:xfrm>
            <a:custGeom>
              <a:avLst/>
              <a:gdLst/>
              <a:ahLst/>
              <a:cxnLst/>
              <a:rect l="l" t="t" r="r" b="b"/>
              <a:pathLst>
                <a:path w="10217" h="2712" extrusionOk="0">
                  <a:moveTo>
                    <a:pt x="0" y="0"/>
                  </a:moveTo>
                  <a:lnTo>
                    <a:pt x="10217" y="0"/>
                  </a:lnTo>
                  <a:lnTo>
                    <a:pt x="10217" y="2711"/>
                  </a:lnTo>
                  <a:lnTo>
                    <a:pt x="0" y="271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658800" y="1355275"/>
              <a:ext cx="1632796" cy="704900"/>
            </a:xfrm>
            <a:custGeom>
              <a:avLst/>
              <a:gdLst/>
              <a:ahLst/>
              <a:cxnLst/>
              <a:rect l="l" t="t" r="r" b="b"/>
              <a:pathLst>
                <a:path w="23826" h="10286" extrusionOk="0">
                  <a:moveTo>
                    <a:pt x="23825" y="0"/>
                  </a:moveTo>
                  <a:cubicBezTo>
                    <a:pt x="15880" y="3637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8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658800" y="1975681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1"/>
                  </a:moveTo>
                  <a:cubicBezTo>
                    <a:pt x="15880" y="3638"/>
                    <a:pt x="7941" y="1198"/>
                    <a:pt x="1" y="4836"/>
                  </a:cubicBezTo>
                  <a:lnTo>
                    <a:pt x="1" y="10287"/>
                  </a:lnTo>
                  <a:cubicBezTo>
                    <a:pt x="7941" y="6649"/>
                    <a:pt x="15880" y="9089"/>
                    <a:pt x="23825" y="5452"/>
                  </a:cubicBezTo>
                  <a:lnTo>
                    <a:pt x="23825" y="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658800" y="2596156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0"/>
                  </a:moveTo>
                  <a:cubicBezTo>
                    <a:pt x="15880" y="3638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9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658800" y="3216974"/>
              <a:ext cx="1632796" cy="704557"/>
            </a:xfrm>
            <a:custGeom>
              <a:avLst/>
              <a:gdLst/>
              <a:ahLst/>
              <a:cxnLst/>
              <a:rect l="l" t="t" r="r" b="b"/>
              <a:pathLst>
                <a:path w="23826" h="10281" extrusionOk="0">
                  <a:moveTo>
                    <a:pt x="23825" y="0"/>
                  </a:moveTo>
                  <a:cubicBezTo>
                    <a:pt x="15880" y="3632"/>
                    <a:pt x="7941" y="1198"/>
                    <a:pt x="1" y="4830"/>
                  </a:cubicBezTo>
                  <a:lnTo>
                    <a:pt x="1" y="10281"/>
                  </a:lnTo>
                  <a:cubicBezTo>
                    <a:pt x="7941" y="6644"/>
                    <a:pt x="15880" y="9083"/>
                    <a:pt x="23825" y="5446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504" name="Google Shape;1504;p41"/>
            <p:cNvGrpSpPr/>
            <p:nvPr/>
          </p:nvGrpSpPr>
          <p:grpSpPr>
            <a:xfrm>
              <a:off x="803727" y="1685863"/>
              <a:ext cx="227378" cy="2036538"/>
              <a:chOff x="770377" y="2222617"/>
              <a:chExt cx="175041" cy="1567774"/>
            </a:xfrm>
          </p:grpSpPr>
          <p:sp>
            <p:nvSpPr>
              <p:cNvPr id="1505" name="Google Shape;1505;p41"/>
              <p:cNvSpPr/>
              <p:nvPr/>
            </p:nvSpPr>
            <p:spPr>
              <a:xfrm>
                <a:off x="770377" y="2234962"/>
                <a:ext cx="75176" cy="113634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4" extrusionOk="0">
                    <a:moveTo>
                      <a:pt x="770" y="226"/>
                    </a:moveTo>
                    <a:cubicBezTo>
                      <a:pt x="886" y="226"/>
                      <a:pt x="975" y="282"/>
                      <a:pt x="1035" y="397"/>
                    </a:cubicBezTo>
                    <a:cubicBezTo>
                      <a:pt x="1109" y="530"/>
                      <a:pt x="1149" y="737"/>
                      <a:pt x="1149" y="1018"/>
                    </a:cubicBezTo>
                    <a:cubicBezTo>
                      <a:pt x="1149" y="1299"/>
                      <a:pt x="1109" y="1516"/>
                      <a:pt x="1035" y="1669"/>
                    </a:cubicBezTo>
                    <a:cubicBezTo>
                      <a:pt x="966" y="1821"/>
                      <a:pt x="858" y="1905"/>
                      <a:pt x="715" y="1925"/>
                    </a:cubicBezTo>
                    <a:cubicBezTo>
                      <a:pt x="695" y="1927"/>
                      <a:pt x="676" y="1929"/>
                      <a:pt x="658" y="1929"/>
                    </a:cubicBezTo>
                    <a:cubicBezTo>
                      <a:pt x="540" y="1929"/>
                      <a:pt x="454" y="1873"/>
                      <a:pt x="390" y="1757"/>
                    </a:cubicBezTo>
                    <a:cubicBezTo>
                      <a:pt x="316" y="1624"/>
                      <a:pt x="281" y="1417"/>
                      <a:pt x="281" y="1136"/>
                    </a:cubicBezTo>
                    <a:cubicBezTo>
                      <a:pt x="281" y="850"/>
                      <a:pt x="316" y="634"/>
                      <a:pt x="390" y="486"/>
                    </a:cubicBezTo>
                    <a:cubicBezTo>
                      <a:pt x="464" y="333"/>
                      <a:pt x="567" y="249"/>
                      <a:pt x="715" y="229"/>
                    </a:cubicBezTo>
                    <a:cubicBezTo>
                      <a:pt x="734" y="227"/>
                      <a:pt x="752" y="226"/>
                      <a:pt x="770" y="226"/>
                    </a:cubicBezTo>
                    <a:close/>
                    <a:moveTo>
                      <a:pt x="818" y="1"/>
                    </a:moveTo>
                    <a:cubicBezTo>
                      <a:pt x="785" y="1"/>
                      <a:pt x="750" y="3"/>
                      <a:pt x="715" y="8"/>
                    </a:cubicBezTo>
                    <a:cubicBezTo>
                      <a:pt x="483" y="37"/>
                      <a:pt x="306" y="156"/>
                      <a:pt x="183" y="353"/>
                    </a:cubicBezTo>
                    <a:cubicBezTo>
                      <a:pt x="59" y="555"/>
                      <a:pt x="0" y="826"/>
                      <a:pt x="0" y="1176"/>
                    </a:cubicBezTo>
                    <a:cubicBezTo>
                      <a:pt x="0" y="1521"/>
                      <a:pt x="59" y="1777"/>
                      <a:pt x="183" y="1945"/>
                    </a:cubicBezTo>
                    <a:cubicBezTo>
                      <a:pt x="287" y="2086"/>
                      <a:pt x="429" y="2154"/>
                      <a:pt x="610" y="2154"/>
                    </a:cubicBezTo>
                    <a:cubicBezTo>
                      <a:pt x="644" y="2154"/>
                      <a:pt x="679" y="2151"/>
                      <a:pt x="715" y="2147"/>
                    </a:cubicBezTo>
                    <a:cubicBezTo>
                      <a:pt x="942" y="2112"/>
                      <a:pt x="1119" y="1999"/>
                      <a:pt x="1242" y="1802"/>
                    </a:cubicBezTo>
                    <a:cubicBezTo>
                      <a:pt x="1365" y="1600"/>
                      <a:pt x="1425" y="1329"/>
                      <a:pt x="1425" y="979"/>
                    </a:cubicBezTo>
                    <a:cubicBezTo>
                      <a:pt x="1425" y="634"/>
                      <a:pt x="1365" y="377"/>
                      <a:pt x="1242" y="210"/>
                    </a:cubicBezTo>
                    <a:cubicBezTo>
                      <a:pt x="1138" y="68"/>
                      <a:pt x="996" y="1"/>
                      <a:pt x="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875148" y="2222617"/>
                <a:ext cx="64783" cy="11416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2164" extrusionOk="0">
                    <a:moveTo>
                      <a:pt x="769" y="0"/>
                    </a:moveTo>
                    <a:lnTo>
                      <a:pt x="493" y="40"/>
                    </a:lnTo>
                    <a:lnTo>
                      <a:pt x="0" y="207"/>
                    </a:lnTo>
                    <a:lnTo>
                      <a:pt x="0" y="459"/>
                    </a:lnTo>
                    <a:lnTo>
                      <a:pt x="493" y="291"/>
                    </a:lnTo>
                    <a:lnTo>
                      <a:pt x="493" y="1863"/>
                    </a:lnTo>
                    <a:lnTo>
                      <a:pt x="40" y="1927"/>
                    </a:lnTo>
                    <a:lnTo>
                      <a:pt x="40" y="2164"/>
                    </a:lnTo>
                    <a:lnTo>
                      <a:pt x="1228" y="2001"/>
                    </a:lnTo>
                    <a:lnTo>
                      <a:pt x="1228" y="1765"/>
                    </a:lnTo>
                    <a:lnTo>
                      <a:pt x="769" y="1829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770377" y="2721733"/>
                <a:ext cx="75176" cy="113582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3" extrusionOk="0">
                    <a:moveTo>
                      <a:pt x="767" y="225"/>
                    </a:moveTo>
                    <a:cubicBezTo>
                      <a:pt x="884" y="225"/>
                      <a:pt x="975" y="284"/>
                      <a:pt x="1035" y="396"/>
                    </a:cubicBezTo>
                    <a:cubicBezTo>
                      <a:pt x="1109" y="529"/>
                      <a:pt x="1149" y="736"/>
                      <a:pt x="1149" y="1017"/>
                    </a:cubicBezTo>
                    <a:cubicBezTo>
                      <a:pt x="1149" y="1303"/>
                      <a:pt x="1109" y="1520"/>
                      <a:pt x="1035" y="1668"/>
                    </a:cubicBezTo>
                    <a:cubicBezTo>
                      <a:pt x="966" y="1821"/>
                      <a:pt x="858" y="1904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2"/>
                      <a:pt x="390" y="1756"/>
                    </a:cubicBezTo>
                    <a:cubicBezTo>
                      <a:pt x="316" y="1628"/>
                      <a:pt x="281" y="1421"/>
                      <a:pt x="281" y="1135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2"/>
                      <a:pt x="567" y="248"/>
                      <a:pt x="715" y="229"/>
                    </a:cubicBezTo>
                    <a:cubicBezTo>
                      <a:pt x="733" y="226"/>
                      <a:pt x="750" y="225"/>
                      <a:pt x="767" y="225"/>
                    </a:cubicBezTo>
                    <a:close/>
                    <a:moveTo>
                      <a:pt x="814" y="0"/>
                    </a:moveTo>
                    <a:cubicBezTo>
                      <a:pt x="782" y="0"/>
                      <a:pt x="749" y="2"/>
                      <a:pt x="715" y="7"/>
                    </a:cubicBezTo>
                    <a:cubicBezTo>
                      <a:pt x="483" y="41"/>
                      <a:pt x="306" y="155"/>
                      <a:pt x="183" y="357"/>
                    </a:cubicBezTo>
                    <a:cubicBezTo>
                      <a:pt x="59" y="554"/>
                      <a:pt x="0" y="825"/>
                      <a:pt x="0" y="1175"/>
                    </a:cubicBezTo>
                    <a:cubicBezTo>
                      <a:pt x="0" y="1520"/>
                      <a:pt x="59" y="1776"/>
                      <a:pt x="183" y="1944"/>
                    </a:cubicBezTo>
                    <a:cubicBezTo>
                      <a:pt x="287" y="2085"/>
                      <a:pt x="429" y="2153"/>
                      <a:pt x="610" y="2153"/>
                    </a:cubicBezTo>
                    <a:cubicBezTo>
                      <a:pt x="644" y="2153"/>
                      <a:pt x="679" y="2150"/>
                      <a:pt x="715" y="2146"/>
                    </a:cubicBezTo>
                    <a:cubicBezTo>
                      <a:pt x="942" y="2116"/>
                      <a:pt x="1119" y="1998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6"/>
                      <a:pt x="1242" y="209"/>
                    </a:cubicBezTo>
                    <a:cubicBezTo>
                      <a:pt x="1138" y="71"/>
                      <a:pt x="994" y="0"/>
                      <a:pt x="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869662" y="2709019"/>
                <a:ext cx="68951" cy="115533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90" extrusionOk="0">
                    <a:moveTo>
                      <a:pt x="749" y="0"/>
                    </a:moveTo>
                    <a:cubicBezTo>
                      <a:pt x="701" y="0"/>
                      <a:pt x="650" y="4"/>
                      <a:pt x="597" y="11"/>
                    </a:cubicBezTo>
                    <a:cubicBezTo>
                      <a:pt x="513" y="21"/>
                      <a:pt x="425" y="46"/>
                      <a:pt x="331" y="80"/>
                    </a:cubicBezTo>
                    <a:cubicBezTo>
                      <a:pt x="233" y="115"/>
                      <a:pt x="124" y="164"/>
                      <a:pt x="16" y="223"/>
                    </a:cubicBezTo>
                    <a:lnTo>
                      <a:pt x="16" y="509"/>
                    </a:lnTo>
                    <a:cubicBezTo>
                      <a:pt x="124" y="430"/>
                      <a:pt x="228" y="371"/>
                      <a:pt x="326" y="327"/>
                    </a:cubicBezTo>
                    <a:cubicBezTo>
                      <a:pt x="420" y="282"/>
                      <a:pt x="513" y="258"/>
                      <a:pt x="602" y="243"/>
                    </a:cubicBezTo>
                    <a:cubicBezTo>
                      <a:pt x="628" y="240"/>
                      <a:pt x="653" y="238"/>
                      <a:pt x="677" y="238"/>
                    </a:cubicBezTo>
                    <a:cubicBezTo>
                      <a:pt x="766" y="238"/>
                      <a:pt x="841" y="260"/>
                      <a:pt x="903" y="307"/>
                    </a:cubicBezTo>
                    <a:cubicBezTo>
                      <a:pt x="977" y="366"/>
                      <a:pt x="1016" y="450"/>
                      <a:pt x="1016" y="558"/>
                    </a:cubicBezTo>
                    <a:cubicBezTo>
                      <a:pt x="1016" y="627"/>
                      <a:pt x="1001" y="696"/>
                      <a:pt x="962" y="770"/>
                    </a:cubicBezTo>
                    <a:cubicBezTo>
                      <a:pt x="927" y="844"/>
                      <a:pt x="868" y="938"/>
                      <a:pt x="780" y="1051"/>
                    </a:cubicBezTo>
                    <a:cubicBezTo>
                      <a:pt x="730" y="1110"/>
                      <a:pt x="617" y="1243"/>
                      <a:pt x="435" y="1455"/>
                    </a:cubicBezTo>
                    <a:cubicBezTo>
                      <a:pt x="252" y="1662"/>
                      <a:pt x="104" y="1830"/>
                      <a:pt x="1" y="1953"/>
                    </a:cubicBezTo>
                    <a:lnTo>
                      <a:pt x="1" y="2190"/>
                    </a:lnTo>
                    <a:lnTo>
                      <a:pt x="1307" y="2012"/>
                    </a:lnTo>
                    <a:lnTo>
                      <a:pt x="1307" y="1776"/>
                    </a:lnTo>
                    <a:lnTo>
                      <a:pt x="336" y="1909"/>
                    </a:lnTo>
                    <a:cubicBezTo>
                      <a:pt x="558" y="1648"/>
                      <a:pt x="735" y="1445"/>
                      <a:pt x="858" y="1303"/>
                    </a:cubicBezTo>
                    <a:cubicBezTo>
                      <a:pt x="982" y="1160"/>
                      <a:pt x="1056" y="1071"/>
                      <a:pt x="1075" y="1041"/>
                    </a:cubicBezTo>
                    <a:cubicBezTo>
                      <a:pt x="1159" y="928"/>
                      <a:pt x="1218" y="829"/>
                      <a:pt x="1248" y="751"/>
                    </a:cubicBezTo>
                    <a:cubicBezTo>
                      <a:pt x="1282" y="672"/>
                      <a:pt x="1297" y="588"/>
                      <a:pt x="1297" y="504"/>
                    </a:cubicBezTo>
                    <a:cubicBezTo>
                      <a:pt x="1297" y="322"/>
                      <a:pt x="1233" y="189"/>
                      <a:pt x="1105" y="100"/>
                    </a:cubicBezTo>
                    <a:cubicBezTo>
                      <a:pt x="1012" y="33"/>
                      <a:pt x="892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9" name="Google Shape;1509;p41"/>
              <p:cNvSpPr/>
              <p:nvPr/>
            </p:nvSpPr>
            <p:spPr>
              <a:xfrm>
                <a:off x="770377" y="3199218"/>
                <a:ext cx="75176" cy="11374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6" extrusionOk="0">
                    <a:moveTo>
                      <a:pt x="770" y="227"/>
                    </a:moveTo>
                    <a:cubicBezTo>
                      <a:pt x="886" y="227"/>
                      <a:pt x="975" y="283"/>
                      <a:pt x="1035" y="399"/>
                    </a:cubicBezTo>
                    <a:cubicBezTo>
                      <a:pt x="1109" y="527"/>
                      <a:pt x="1149" y="734"/>
                      <a:pt x="1149" y="1020"/>
                    </a:cubicBezTo>
                    <a:cubicBezTo>
                      <a:pt x="1149" y="1301"/>
                      <a:pt x="1109" y="1518"/>
                      <a:pt x="1035" y="1670"/>
                    </a:cubicBezTo>
                    <a:cubicBezTo>
                      <a:pt x="966" y="1823"/>
                      <a:pt x="858" y="1907"/>
                      <a:pt x="715" y="1927"/>
                    </a:cubicBezTo>
                    <a:cubicBezTo>
                      <a:pt x="696" y="1929"/>
                      <a:pt x="678" y="1930"/>
                      <a:pt x="661" y="1930"/>
                    </a:cubicBezTo>
                    <a:cubicBezTo>
                      <a:pt x="541" y="1930"/>
                      <a:pt x="454" y="1871"/>
                      <a:pt x="390" y="1759"/>
                    </a:cubicBezTo>
                    <a:cubicBezTo>
                      <a:pt x="316" y="1626"/>
                      <a:pt x="281" y="1419"/>
                      <a:pt x="281" y="1138"/>
                    </a:cubicBezTo>
                    <a:cubicBezTo>
                      <a:pt x="281" y="852"/>
                      <a:pt x="316" y="635"/>
                      <a:pt x="390" y="488"/>
                    </a:cubicBezTo>
                    <a:cubicBezTo>
                      <a:pt x="464" y="335"/>
                      <a:pt x="567" y="251"/>
                      <a:pt x="715" y="231"/>
                    </a:cubicBezTo>
                    <a:cubicBezTo>
                      <a:pt x="734" y="229"/>
                      <a:pt x="752" y="227"/>
                      <a:pt x="770" y="227"/>
                    </a:cubicBezTo>
                    <a:close/>
                    <a:moveTo>
                      <a:pt x="825" y="1"/>
                    </a:moveTo>
                    <a:cubicBezTo>
                      <a:pt x="789" y="1"/>
                      <a:pt x="753" y="4"/>
                      <a:pt x="715" y="9"/>
                    </a:cubicBezTo>
                    <a:cubicBezTo>
                      <a:pt x="483" y="39"/>
                      <a:pt x="306" y="157"/>
                      <a:pt x="183" y="354"/>
                    </a:cubicBezTo>
                    <a:cubicBezTo>
                      <a:pt x="59" y="552"/>
                      <a:pt x="0" y="828"/>
                      <a:pt x="0" y="1173"/>
                    </a:cubicBezTo>
                    <a:cubicBezTo>
                      <a:pt x="0" y="1523"/>
                      <a:pt x="59" y="1779"/>
                      <a:pt x="183" y="1946"/>
                    </a:cubicBezTo>
                    <a:cubicBezTo>
                      <a:pt x="287" y="2085"/>
                      <a:pt x="431" y="2155"/>
                      <a:pt x="614" y="2155"/>
                    </a:cubicBezTo>
                    <a:cubicBezTo>
                      <a:pt x="646" y="2155"/>
                      <a:pt x="680" y="2153"/>
                      <a:pt x="715" y="2148"/>
                    </a:cubicBezTo>
                    <a:cubicBezTo>
                      <a:pt x="942" y="2114"/>
                      <a:pt x="1119" y="2001"/>
                      <a:pt x="1242" y="1803"/>
                    </a:cubicBezTo>
                    <a:cubicBezTo>
                      <a:pt x="1365" y="1601"/>
                      <a:pt x="1425" y="1330"/>
                      <a:pt x="1425" y="980"/>
                    </a:cubicBezTo>
                    <a:cubicBezTo>
                      <a:pt x="1425" y="635"/>
                      <a:pt x="1365" y="379"/>
                      <a:pt x="1242" y="212"/>
                    </a:cubicBezTo>
                    <a:cubicBezTo>
                      <a:pt x="1140" y="72"/>
                      <a:pt x="999" y="1"/>
                      <a:pt x="8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0" name="Google Shape;1510;p41"/>
              <p:cNvSpPr/>
              <p:nvPr/>
            </p:nvSpPr>
            <p:spPr>
              <a:xfrm>
                <a:off x="870189" y="3186082"/>
                <a:ext cx="71589" cy="114637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2173" extrusionOk="0">
                    <a:moveTo>
                      <a:pt x="775" y="1"/>
                    </a:moveTo>
                    <a:cubicBezTo>
                      <a:pt x="727" y="1"/>
                      <a:pt x="676" y="4"/>
                      <a:pt x="622" y="12"/>
                    </a:cubicBezTo>
                    <a:cubicBezTo>
                      <a:pt x="538" y="27"/>
                      <a:pt x="449" y="42"/>
                      <a:pt x="356" y="71"/>
                    </a:cubicBezTo>
                    <a:cubicBezTo>
                      <a:pt x="267" y="101"/>
                      <a:pt x="168" y="135"/>
                      <a:pt x="60" y="180"/>
                    </a:cubicBezTo>
                    <a:lnTo>
                      <a:pt x="60" y="426"/>
                    </a:lnTo>
                    <a:cubicBezTo>
                      <a:pt x="163" y="377"/>
                      <a:pt x="262" y="337"/>
                      <a:pt x="351" y="308"/>
                    </a:cubicBezTo>
                    <a:cubicBezTo>
                      <a:pt x="434" y="283"/>
                      <a:pt x="518" y="263"/>
                      <a:pt x="597" y="254"/>
                    </a:cubicBezTo>
                    <a:cubicBezTo>
                      <a:pt x="637" y="248"/>
                      <a:pt x="675" y="245"/>
                      <a:pt x="710" y="245"/>
                    </a:cubicBezTo>
                    <a:cubicBezTo>
                      <a:pt x="795" y="245"/>
                      <a:pt x="865" y="262"/>
                      <a:pt x="917" y="293"/>
                    </a:cubicBezTo>
                    <a:cubicBezTo>
                      <a:pt x="991" y="337"/>
                      <a:pt x="1031" y="416"/>
                      <a:pt x="1031" y="520"/>
                    </a:cubicBezTo>
                    <a:cubicBezTo>
                      <a:pt x="1031" y="623"/>
                      <a:pt x="991" y="707"/>
                      <a:pt x="922" y="771"/>
                    </a:cubicBezTo>
                    <a:cubicBezTo>
                      <a:pt x="848" y="835"/>
                      <a:pt x="745" y="879"/>
                      <a:pt x="607" y="899"/>
                    </a:cubicBezTo>
                    <a:lnTo>
                      <a:pt x="356" y="934"/>
                    </a:lnTo>
                    <a:lnTo>
                      <a:pt x="356" y="1160"/>
                    </a:lnTo>
                    <a:lnTo>
                      <a:pt x="597" y="1126"/>
                    </a:lnTo>
                    <a:cubicBezTo>
                      <a:pt x="634" y="1121"/>
                      <a:pt x="669" y="1118"/>
                      <a:pt x="702" y="1118"/>
                    </a:cubicBezTo>
                    <a:cubicBezTo>
                      <a:pt x="802" y="1118"/>
                      <a:pt x="885" y="1141"/>
                      <a:pt x="952" y="1185"/>
                    </a:cubicBezTo>
                    <a:cubicBezTo>
                      <a:pt x="1036" y="1239"/>
                      <a:pt x="1080" y="1328"/>
                      <a:pt x="1080" y="1451"/>
                    </a:cubicBezTo>
                    <a:cubicBezTo>
                      <a:pt x="1080" y="1584"/>
                      <a:pt x="1031" y="1688"/>
                      <a:pt x="942" y="1772"/>
                    </a:cubicBezTo>
                    <a:cubicBezTo>
                      <a:pt x="848" y="1850"/>
                      <a:pt x="715" y="1905"/>
                      <a:pt x="543" y="1929"/>
                    </a:cubicBezTo>
                    <a:cubicBezTo>
                      <a:pt x="479" y="1935"/>
                      <a:pt x="419" y="1940"/>
                      <a:pt x="360" y="1940"/>
                    </a:cubicBezTo>
                    <a:cubicBezTo>
                      <a:pt x="324" y="1940"/>
                      <a:pt x="288" y="1938"/>
                      <a:pt x="252" y="1934"/>
                    </a:cubicBezTo>
                    <a:cubicBezTo>
                      <a:pt x="158" y="1919"/>
                      <a:pt x="75" y="1900"/>
                      <a:pt x="1" y="1865"/>
                    </a:cubicBezTo>
                    <a:lnTo>
                      <a:pt x="1" y="2131"/>
                    </a:lnTo>
                    <a:cubicBezTo>
                      <a:pt x="94" y="2156"/>
                      <a:pt x="188" y="2166"/>
                      <a:pt x="282" y="2171"/>
                    </a:cubicBezTo>
                    <a:cubicBezTo>
                      <a:pt x="307" y="2172"/>
                      <a:pt x="332" y="2173"/>
                      <a:pt x="356" y="2173"/>
                    </a:cubicBezTo>
                    <a:cubicBezTo>
                      <a:pt x="423" y="2173"/>
                      <a:pt x="486" y="2168"/>
                      <a:pt x="548" y="2161"/>
                    </a:cubicBezTo>
                    <a:cubicBezTo>
                      <a:pt x="809" y="2126"/>
                      <a:pt x="1006" y="2043"/>
                      <a:pt x="1144" y="1914"/>
                    </a:cubicBezTo>
                    <a:cubicBezTo>
                      <a:pt x="1287" y="1781"/>
                      <a:pt x="1356" y="1614"/>
                      <a:pt x="1356" y="1412"/>
                    </a:cubicBezTo>
                    <a:cubicBezTo>
                      <a:pt x="1356" y="1279"/>
                      <a:pt x="1317" y="1175"/>
                      <a:pt x="1243" y="1096"/>
                    </a:cubicBezTo>
                    <a:cubicBezTo>
                      <a:pt x="1169" y="1013"/>
                      <a:pt x="1065" y="968"/>
                      <a:pt x="932" y="958"/>
                    </a:cubicBezTo>
                    <a:cubicBezTo>
                      <a:pt x="1051" y="914"/>
                      <a:pt x="1144" y="845"/>
                      <a:pt x="1208" y="756"/>
                    </a:cubicBezTo>
                    <a:cubicBezTo>
                      <a:pt x="1272" y="668"/>
                      <a:pt x="1307" y="569"/>
                      <a:pt x="1307" y="456"/>
                    </a:cubicBezTo>
                    <a:cubicBezTo>
                      <a:pt x="1307" y="293"/>
                      <a:pt x="1248" y="170"/>
                      <a:pt x="1124" y="91"/>
                    </a:cubicBezTo>
                    <a:cubicBezTo>
                      <a:pt x="1029" y="32"/>
                      <a:pt x="915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1" name="Google Shape;1511;p41"/>
              <p:cNvSpPr/>
              <p:nvPr/>
            </p:nvSpPr>
            <p:spPr>
              <a:xfrm>
                <a:off x="770377" y="3676704"/>
                <a:ext cx="75176" cy="113687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5" extrusionOk="0">
                    <a:moveTo>
                      <a:pt x="767" y="225"/>
                    </a:moveTo>
                    <a:cubicBezTo>
                      <a:pt x="884" y="225"/>
                      <a:pt x="975" y="285"/>
                      <a:pt x="1035" y="397"/>
                    </a:cubicBezTo>
                    <a:cubicBezTo>
                      <a:pt x="1109" y="530"/>
                      <a:pt x="1149" y="737"/>
                      <a:pt x="1149" y="1022"/>
                    </a:cubicBezTo>
                    <a:cubicBezTo>
                      <a:pt x="1149" y="1303"/>
                      <a:pt x="1109" y="1520"/>
                      <a:pt x="1035" y="1673"/>
                    </a:cubicBezTo>
                    <a:cubicBezTo>
                      <a:pt x="966" y="1821"/>
                      <a:pt x="858" y="1905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3"/>
                      <a:pt x="390" y="1762"/>
                    </a:cubicBezTo>
                    <a:cubicBezTo>
                      <a:pt x="316" y="1629"/>
                      <a:pt x="281" y="1422"/>
                      <a:pt x="281" y="1136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7"/>
                      <a:pt x="567" y="249"/>
                      <a:pt x="715" y="229"/>
                    </a:cubicBezTo>
                    <a:cubicBezTo>
                      <a:pt x="733" y="227"/>
                      <a:pt x="750" y="225"/>
                      <a:pt x="767" y="225"/>
                    </a:cubicBezTo>
                    <a:close/>
                    <a:moveTo>
                      <a:pt x="814" y="1"/>
                    </a:moveTo>
                    <a:cubicBezTo>
                      <a:pt x="782" y="1"/>
                      <a:pt x="749" y="3"/>
                      <a:pt x="715" y="7"/>
                    </a:cubicBezTo>
                    <a:cubicBezTo>
                      <a:pt x="483" y="42"/>
                      <a:pt x="306" y="155"/>
                      <a:pt x="183" y="357"/>
                    </a:cubicBezTo>
                    <a:cubicBezTo>
                      <a:pt x="59" y="554"/>
                      <a:pt x="0" y="830"/>
                      <a:pt x="0" y="1175"/>
                    </a:cubicBezTo>
                    <a:cubicBezTo>
                      <a:pt x="0" y="1520"/>
                      <a:pt x="59" y="1781"/>
                      <a:pt x="183" y="1944"/>
                    </a:cubicBezTo>
                    <a:cubicBezTo>
                      <a:pt x="285" y="2084"/>
                      <a:pt x="425" y="2155"/>
                      <a:pt x="603" y="2155"/>
                    </a:cubicBezTo>
                    <a:cubicBezTo>
                      <a:pt x="639" y="2155"/>
                      <a:pt x="676" y="2152"/>
                      <a:pt x="715" y="2146"/>
                    </a:cubicBezTo>
                    <a:cubicBezTo>
                      <a:pt x="942" y="2117"/>
                      <a:pt x="1119" y="2003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7"/>
                      <a:pt x="1242" y="214"/>
                    </a:cubicBezTo>
                    <a:cubicBezTo>
                      <a:pt x="1137" y="72"/>
                      <a:pt x="994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2" name="Google Shape;1512;p41"/>
              <p:cNvSpPr/>
              <p:nvPr/>
            </p:nvSpPr>
            <p:spPr>
              <a:xfrm>
                <a:off x="866022" y="3662513"/>
                <a:ext cx="79396" cy="110786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100" extrusionOk="0">
                    <a:moveTo>
                      <a:pt x="932" y="281"/>
                    </a:moveTo>
                    <a:lnTo>
                      <a:pt x="932" y="1385"/>
                    </a:lnTo>
                    <a:lnTo>
                      <a:pt x="228" y="1479"/>
                    </a:lnTo>
                    <a:lnTo>
                      <a:pt x="932" y="281"/>
                    </a:lnTo>
                    <a:close/>
                    <a:moveTo>
                      <a:pt x="1208" y="0"/>
                    </a:moveTo>
                    <a:lnTo>
                      <a:pt x="858" y="49"/>
                    </a:lnTo>
                    <a:lnTo>
                      <a:pt x="1" y="1474"/>
                    </a:lnTo>
                    <a:lnTo>
                      <a:pt x="1" y="1740"/>
                    </a:lnTo>
                    <a:lnTo>
                      <a:pt x="932" y="1617"/>
                    </a:lnTo>
                    <a:lnTo>
                      <a:pt x="932" y="2100"/>
                    </a:lnTo>
                    <a:lnTo>
                      <a:pt x="1208" y="2065"/>
                    </a:lnTo>
                    <a:lnTo>
                      <a:pt x="1208" y="1577"/>
                    </a:lnTo>
                    <a:lnTo>
                      <a:pt x="1504" y="1538"/>
                    </a:lnTo>
                    <a:lnTo>
                      <a:pt x="1504" y="1306"/>
                    </a:lnTo>
                    <a:lnTo>
                      <a:pt x="1208" y="1346"/>
                    </a:lnTo>
                    <a:lnTo>
                      <a:pt x="1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513" name="Google Shape;1513;p41"/>
          <p:cNvSpPr/>
          <p:nvPr/>
        </p:nvSpPr>
        <p:spPr>
          <a:xfrm>
            <a:off x="5685182" y="1370722"/>
            <a:ext cx="6149009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mở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Sơn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4" name="Google Shape;1514;p41"/>
          <p:cNvSpPr/>
          <p:nvPr/>
        </p:nvSpPr>
        <p:spPr>
          <a:xfrm>
            <a:off x="5685182" y="2527555"/>
            <a:ext cx="6149009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Cụ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quãng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trí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5" name="Google Shape;1515;p41"/>
          <p:cNvSpPr/>
          <p:nvPr/>
        </p:nvSpPr>
        <p:spPr>
          <a:xfrm>
            <a:off x="5685182" y="3679644"/>
            <a:ext cx="6149009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quen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thuộc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dao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6" name="Google Shape;1516;p41"/>
          <p:cNvSpPr/>
          <p:nvPr/>
        </p:nvSpPr>
        <p:spPr>
          <a:xfrm>
            <a:off x="5685182" y="4810585"/>
            <a:ext cx="6149009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Lạng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7" name="Google Shape;1517;p41"/>
          <p:cNvSpPr/>
          <p:nvPr/>
        </p:nvSpPr>
        <p:spPr>
          <a:xfrm>
            <a:off x="2974887" y="4995193"/>
            <a:ext cx="29488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Điệp từ “kìa” + Địa danh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8" name="Google Shape;1518;p41"/>
          <p:cNvSpPr/>
          <p:nvPr/>
        </p:nvSpPr>
        <p:spPr>
          <a:xfrm>
            <a:off x="2974887" y="3852723"/>
            <a:ext cx="29488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Lời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gọi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tha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thiết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“Ai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ơi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”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9" name="Google Shape;1519;p41"/>
          <p:cNvSpPr/>
          <p:nvPr/>
        </p:nvSpPr>
        <p:spPr>
          <a:xfrm>
            <a:off x="2974887" y="2699063"/>
            <a:ext cx="29488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Số từ “một” , “ba”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20" name="Google Shape;1520;p41"/>
          <p:cNvSpPr/>
          <p:nvPr/>
        </p:nvSpPr>
        <p:spPr>
          <a:xfrm>
            <a:off x="2974887" y="1585784"/>
            <a:ext cx="29488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Câu hỏi tu từ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44" name="Google Shape;349;p19">
            <a:extLst>
              <a:ext uri="{FF2B5EF4-FFF2-40B4-BE49-F238E27FC236}">
                <a16:creationId xmlns:a16="http://schemas.microsoft.com/office/drawing/2014/main" id="{5FBBB2B4-E473-4E00-A342-DECD3C723243}"/>
              </a:ext>
            </a:extLst>
          </p:cNvPr>
          <p:cNvSpPr txBox="1"/>
          <p:nvPr/>
        </p:nvSpPr>
        <p:spPr>
          <a:xfrm>
            <a:off x="4022225" y="291427"/>
            <a:ext cx="4147550" cy="6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800" dirty="0">
                <a:solidFill>
                  <a:srgbClr val="FF0000"/>
                </a:solidFill>
                <a:latin typeface="#9Slide05 SVNBulgary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Bài ca dao số 2</a:t>
            </a:r>
            <a:endParaRPr sz="4800" dirty="0">
              <a:solidFill>
                <a:srgbClr val="FF0000"/>
              </a:solidFill>
              <a:latin typeface="#9Slide05 SVNBulgary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4B9C97-2189-4613-B979-0CF2BE5BA48D}"/>
              </a:ext>
            </a:extLst>
          </p:cNvPr>
          <p:cNvSpPr txBox="1"/>
          <p:nvPr/>
        </p:nvSpPr>
        <p:spPr>
          <a:xfrm>
            <a:off x="1498866" y="6139121"/>
            <a:ext cx="1051754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hào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mời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mọi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hưởng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877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3" grpId="0" animBg="1"/>
      <p:bldP spid="1514" grpId="0" animBg="1"/>
      <p:bldP spid="1515" grpId="0" animBg="1"/>
      <p:bldP spid="1516" grpId="0" animBg="1"/>
      <p:bldP spid="1517" grpId="0" animBg="1"/>
      <p:bldP spid="1518" grpId="0" animBg="1"/>
      <p:bldP spid="1519" grpId="0" animBg="1"/>
      <p:bldP spid="1520" grpId="0" animBg="1"/>
      <p:bldP spid="44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FA3CE-B4F6-467A-926D-6EF6166FB7C5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2E42D31-50AA-4DB8-B689-5448DF56F3AA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7FD31DB-5DDC-451F-9AD8-07D4A40629C0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53AB11-ACD5-4434-98D3-34A98DF7316D}"/>
              </a:ext>
            </a:extLst>
          </p:cNvPr>
          <p:cNvSpPr txBox="1"/>
          <p:nvPr/>
        </p:nvSpPr>
        <p:spPr>
          <a:xfrm>
            <a:off x="1237436" y="661614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 Pa, Thác Bạc, Cầu Mây</a:t>
            </a:r>
            <a:b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 đào Bích Nhị ngất ngây lòng người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VN" sz="4000" b="1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3" name="Picture 2" descr="Bất động sản Sapa – Lào Cai: Điểm đến hút các nhà đầu tư">
            <a:extLst>
              <a:ext uri="{FF2B5EF4-FFF2-40B4-BE49-F238E27FC236}">
                <a16:creationId xmlns:a16="http://schemas.microsoft.com/office/drawing/2014/main" id="{827584F7-2702-48F3-B54C-E07036AA1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76" y="3034374"/>
            <a:ext cx="4709380" cy="3162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EAD72-5E94-468A-A493-F281ABFCDC92}"/>
              </a:ext>
            </a:extLst>
          </p:cNvPr>
          <p:cNvSpPr txBox="1"/>
          <p:nvPr/>
        </p:nvSpPr>
        <p:spPr>
          <a:xfrm flipH="1">
            <a:off x="6759568" y="4266025"/>
            <a:ext cx="4088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Lào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Cai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1" name="Google Shape;1481;p41"/>
          <p:cNvCxnSpPr/>
          <p:nvPr/>
        </p:nvCxnSpPr>
        <p:spPr>
          <a:xfrm rot="10800000">
            <a:off x="2412509" y="5259942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2" name="Google Shape;1482;p41"/>
          <p:cNvCxnSpPr/>
          <p:nvPr/>
        </p:nvCxnSpPr>
        <p:spPr>
          <a:xfrm rot="10800000">
            <a:off x="2412509" y="4108938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3" name="Google Shape;1483;p41"/>
          <p:cNvCxnSpPr/>
          <p:nvPr/>
        </p:nvCxnSpPr>
        <p:spPr>
          <a:xfrm rot="10800000">
            <a:off x="2412509" y="2958545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4" name="Google Shape;1484;p41"/>
          <p:cNvCxnSpPr/>
          <p:nvPr/>
        </p:nvCxnSpPr>
        <p:spPr>
          <a:xfrm rot="10800000">
            <a:off x="2412509" y="1836733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486" name="Google Shape;1486;p41"/>
          <p:cNvGrpSpPr/>
          <p:nvPr/>
        </p:nvGrpSpPr>
        <p:grpSpPr>
          <a:xfrm>
            <a:off x="367748" y="1142999"/>
            <a:ext cx="1583532" cy="5004819"/>
            <a:chOff x="658800" y="658800"/>
            <a:chExt cx="1632796" cy="3965652"/>
          </a:xfrm>
        </p:grpSpPr>
        <p:sp>
          <p:nvSpPr>
            <p:cNvPr id="1487" name="Google Shape;1487;p41"/>
            <p:cNvSpPr/>
            <p:nvPr/>
          </p:nvSpPr>
          <p:spPr>
            <a:xfrm>
              <a:off x="658800" y="1644337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7"/>
                    <a:pt x="23825" y="4836"/>
                  </a:cubicBezTo>
                  <a:lnTo>
                    <a:pt x="23825" y="10287"/>
                  </a:ln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658800" y="1030030"/>
              <a:ext cx="1632796" cy="747457"/>
            </a:xfrm>
            <a:custGeom>
              <a:avLst/>
              <a:gdLst/>
              <a:ahLst/>
              <a:cxnLst/>
              <a:rect l="l" t="t" r="r" b="b"/>
              <a:pathLst>
                <a:path w="23826" h="10907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1"/>
                    <a:pt x="1" y="6067"/>
                  </a:cubicBezTo>
                  <a:cubicBezTo>
                    <a:pt x="1" y="5111"/>
                    <a:pt x="2386" y="4332"/>
                    <a:pt x="2386" y="3376"/>
                  </a:cubicBezTo>
                  <a:cubicBezTo>
                    <a:pt x="2386" y="2514"/>
                    <a:pt x="1" y="1479"/>
                    <a:pt x="1" y="61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658800" y="2264812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658800" y="2885286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91"/>
                  </a:lnTo>
                  <a:cubicBezTo>
                    <a:pt x="15880" y="10907"/>
                    <a:pt x="7941" y="5451"/>
                    <a:pt x="1" y="606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658800" y="3505693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22"/>
                  </a:moveTo>
                  <a:cubicBezTo>
                    <a:pt x="7941" y="1"/>
                    <a:pt x="15880" y="5457"/>
                    <a:pt x="23825" y="4841"/>
                  </a:cubicBezTo>
                  <a:cubicBezTo>
                    <a:pt x="23825" y="5698"/>
                    <a:pt x="21755" y="6561"/>
                    <a:pt x="21755" y="7423"/>
                  </a:cubicBezTo>
                  <a:cubicBezTo>
                    <a:pt x="21755" y="8379"/>
                    <a:pt x="23825" y="9336"/>
                    <a:pt x="23825" y="10292"/>
                  </a:cubicBez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1124939" y="3734722"/>
              <a:ext cx="700171" cy="889725"/>
            </a:xfrm>
            <a:custGeom>
              <a:avLst/>
              <a:gdLst/>
              <a:ahLst/>
              <a:cxnLst/>
              <a:rect l="l" t="t" r="r" b="b"/>
              <a:pathLst>
                <a:path w="10217" h="12983" extrusionOk="0">
                  <a:moveTo>
                    <a:pt x="10217" y="4885"/>
                  </a:moveTo>
                  <a:lnTo>
                    <a:pt x="5106" y="12982"/>
                  </a:lnTo>
                  <a:lnTo>
                    <a:pt x="0" y="4885"/>
                  </a:lnTo>
                  <a:lnTo>
                    <a:pt x="51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1124939" y="1119530"/>
              <a:ext cx="178384" cy="2949942"/>
            </a:xfrm>
            <a:custGeom>
              <a:avLst/>
              <a:gdLst/>
              <a:ahLst/>
              <a:cxnLst/>
              <a:rect l="l" t="t" r="r" b="b"/>
              <a:pathLst>
                <a:path w="2603" h="43046" extrusionOk="0">
                  <a:moveTo>
                    <a:pt x="2602" y="0"/>
                  </a:moveTo>
                  <a:lnTo>
                    <a:pt x="0" y="0"/>
                  </a:lnTo>
                  <a:lnTo>
                    <a:pt x="0" y="43046"/>
                  </a:lnTo>
                  <a:lnTo>
                    <a:pt x="2602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1124939" y="658800"/>
              <a:ext cx="700171" cy="400626"/>
            </a:xfrm>
            <a:custGeom>
              <a:avLst/>
              <a:gdLst/>
              <a:ahLst/>
              <a:cxnLst/>
              <a:rect l="l" t="t" r="r" b="b"/>
              <a:pathLst>
                <a:path w="10217" h="5846" extrusionOk="0">
                  <a:moveTo>
                    <a:pt x="651" y="1"/>
                  </a:moveTo>
                  <a:cubicBezTo>
                    <a:pt x="291" y="1"/>
                    <a:pt x="0" y="291"/>
                    <a:pt x="0" y="651"/>
                  </a:cubicBezTo>
                  <a:lnTo>
                    <a:pt x="0" y="5846"/>
                  </a:lnTo>
                  <a:lnTo>
                    <a:pt x="10217" y="5846"/>
                  </a:lnTo>
                  <a:lnTo>
                    <a:pt x="10217" y="651"/>
                  </a:lnTo>
                  <a:cubicBezTo>
                    <a:pt x="10217" y="291"/>
                    <a:pt x="9926" y="1"/>
                    <a:pt x="9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1302568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1476839" y="1119530"/>
              <a:ext cx="173998" cy="2949942"/>
            </a:xfrm>
            <a:custGeom>
              <a:avLst/>
              <a:gdLst/>
              <a:ahLst/>
              <a:cxnLst/>
              <a:rect l="l" t="t" r="r" b="b"/>
              <a:pathLst>
                <a:path w="2539" h="43046" extrusionOk="0">
                  <a:moveTo>
                    <a:pt x="2539" y="0"/>
                  </a:moveTo>
                  <a:lnTo>
                    <a:pt x="1" y="0"/>
                  </a:lnTo>
                  <a:lnTo>
                    <a:pt x="1" y="43046"/>
                  </a:lnTo>
                  <a:lnTo>
                    <a:pt x="2539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1650767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1395768" y="4498699"/>
              <a:ext cx="158510" cy="125753"/>
            </a:xfrm>
            <a:custGeom>
              <a:avLst/>
              <a:gdLst/>
              <a:ahLst/>
              <a:cxnLst/>
              <a:rect l="l" t="t" r="r" b="b"/>
              <a:pathLst>
                <a:path w="2313" h="1835" extrusionOk="0">
                  <a:moveTo>
                    <a:pt x="1154" y="1834"/>
                  </a:moveTo>
                  <a:lnTo>
                    <a:pt x="231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1124939" y="933744"/>
              <a:ext cx="700171" cy="185853"/>
            </a:xfrm>
            <a:custGeom>
              <a:avLst/>
              <a:gdLst/>
              <a:ahLst/>
              <a:cxnLst/>
              <a:rect l="l" t="t" r="r" b="b"/>
              <a:pathLst>
                <a:path w="10217" h="2712" extrusionOk="0">
                  <a:moveTo>
                    <a:pt x="0" y="0"/>
                  </a:moveTo>
                  <a:lnTo>
                    <a:pt x="10217" y="0"/>
                  </a:lnTo>
                  <a:lnTo>
                    <a:pt x="10217" y="2711"/>
                  </a:lnTo>
                  <a:lnTo>
                    <a:pt x="0" y="271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658800" y="1355275"/>
              <a:ext cx="1632796" cy="704900"/>
            </a:xfrm>
            <a:custGeom>
              <a:avLst/>
              <a:gdLst/>
              <a:ahLst/>
              <a:cxnLst/>
              <a:rect l="l" t="t" r="r" b="b"/>
              <a:pathLst>
                <a:path w="23826" h="10286" extrusionOk="0">
                  <a:moveTo>
                    <a:pt x="23825" y="0"/>
                  </a:moveTo>
                  <a:cubicBezTo>
                    <a:pt x="15880" y="3637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8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658800" y="1975681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1"/>
                  </a:moveTo>
                  <a:cubicBezTo>
                    <a:pt x="15880" y="3638"/>
                    <a:pt x="7941" y="1198"/>
                    <a:pt x="1" y="4836"/>
                  </a:cubicBezTo>
                  <a:lnTo>
                    <a:pt x="1" y="10287"/>
                  </a:lnTo>
                  <a:cubicBezTo>
                    <a:pt x="7941" y="6649"/>
                    <a:pt x="15880" y="9089"/>
                    <a:pt x="23825" y="5452"/>
                  </a:cubicBezTo>
                  <a:lnTo>
                    <a:pt x="23825" y="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658800" y="2596156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0"/>
                  </a:moveTo>
                  <a:cubicBezTo>
                    <a:pt x="15880" y="3638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9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658800" y="3216974"/>
              <a:ext cx="1632796" cy="704557"/>
            </a:xfrm>
            <a:custGeom>
              <a:avLst/>
              <a:gdLst/>
              <a:ahLst/>
              <a:cxnLst/>
              <a:rect l="l" t="t" r="r" b="b"/>
              <a:pathLst>
                <a:path w="23826" h="10281" extrusionOk="0">
                  <a:moveTo>
                    <a:pt x="23825" y="0"/>
                  </a:moveTo>
                  <a:cubicBezTo>
                    <a:pt x="15880" y="3632"/>
                    <a:pt x="7941" y="1198"/>
                    <a:pt x="1" y="4830"/>
                  </a:cubicBezTo>
                  <a:lnTo>
                    <a:pt x="1" y="10281"/>
                  </a:lnTo>
                  <a:cubicBezTo>
                    <a:pt x="7941" y="6644"/>
                    <a:pt x="15880" y="9083"/>
                    <a:pt x="23825" y="5446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504" name="Google Shape;1504;p41"/>
            <p:cNvGrpSpPr/>
            <p:nvPr/>
          </p:nvGrpSpPr>
          <p:grpSpPr>
            <a:xfrm>
              <a:off x="803727" y="1685863"/>
              <a:ext cx="227378" cy="2036538"/>
              <a:chOff x="770377" y="2222617"/>
              <a:chExt cx="175041" cy="1567774"/>
            </a:xfrm>
          </p:grpSpPr>
          <p:sp>
            <p:nvSpPr>
              <p:cNvPr id="1505" name="Google Shape;1505;p41"/>
              <p:cNvSpPr/>
              <p:nvPr/>
            </p:nvSpPr>
            <p:spPr>
              <a:xfrm>
                <a:off x="770377" y="2234962"/>
                <a:ext cx="75176" cy="113634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4" extrusionOk="0">
                    <a:moveTo>
                      <a:pt x="770" y="226"/>
                    </a:moveTo>
                    <a:cubicBezTo>
                      <a:pt x="886" y="226"/>
                      <a:pt x="975" y="282"/>
                      <a:pt x="1035" y="397"/>
                    </a:cubicBezTo>
                    <a:cubicBezTo>
                      <a:pt x="1109" y="530"/>
                      <a:pt x="1149" y="737"/>
                      <a:pt x="1149" y="1018"/>
                    </a:cubicBezTo>
                    <a:cubicBezTo>
                      <a:pt x="1149" y="1299"/>
                      <a:pt x="1109" y="1516"/>
                      <a:pt x="1035" y="1669"/>
                    </a:cubicBezTo>
                    <a:cubicBezTo>
                      <a:pt x="966" y="1821"/>
                      <a:pt x="858" y="1905"/>
                      <a:pt x="715" y="1925"/>
                    </a:cubicBezTo>
                    <a:cubicBezTo>
                      <a:pt x="695" y="1927"/>
                      <a:pt x="676" y="1929"/>
                      <a:pt x="658" y="1929"/>
                    </a:cubicBezTo>
                    <a:cubicBezTo>
                      <a:pt x="540" y="1929"/>
                      <a:pt x="454" y="1873"/>
                      <a:pt x="390" y="1757"/>
                    </a:cubicBezTo>
                    <a:cubicBezTo>
                      <a:pt x="316" y="1624"/>
                      <a:pt x="281" y="1417"/>
                      <a:pt x="281" y="1136"/>
                    </a:cubicBezTo>
                    <a:cubicBezTo>
                      <a:pt x="281" y="850"/>
                      <a:pt x="316" y="634"/>
                      <a:pt x="390" y="486"/>
                    </a:cubicBezTo>
                    <a:cubicBezTo>
                      <a:pt x="464" y="333"/>
                      <a:pt x="567" y="249"/>
                      <a:pt x="715" y="229"/>
                    </a:cubicBezTo>
                    <a:cubicBezTo>
                      <a:pt x="734" y="227"/>
                      <a:pt x="752" y="226"/>
                      <a:pt x="770" y="226"/>
                    </a:cubicBezTo>
                    <a:close/>
                    <a:moveTo>
                      <a:pt x="818" y="1"/>
                    </a:moveTo>
                    <a:cubicBezTo>
                      <a:pt x="785" y="1"/>
                      <a:pt x="750" y="3"/>
                      <a:pt x="715" y="8"/>
                    </a:cubicBezTo>
                    <a:cubicBezTo>
                      <a:pt x="483" y="37"/>
                      <a:pt x="306" y="156"/>
                      <a:pt x="183" y="353"/>
                    </a:cubicBezTo>
                    <a:cubicBezTo>
                      <a:pt x="59" y="555"/>
                      <a:pt x="0" y="826"/>
                      <a:pt x="0" y="1176"/>
                    </a:cubicBezTo>
                    <a:cubicBezTo>
                      <a:pt x="0" y="1521"/>
                      <a:pt x="59" y="1777"/>
                      <a:pt x="183" y="1945"/>
                    </a:cubicBezTo>
                    <a:cubicBezTo>
                      <a:pt x="287" y="2086"/>
                      <a:pt x="429" y="2154"/>
                      <a:pt x="610" y="2154"/>
                    </a:cubicBezTo>
                    <a:cubicBezTo>
                      <a:pt x="644" y="2154"/>
                      <a:pt x="679" y="2151"/>
                      <a:pt x="715" y="2147"/>
                    </a:cubicBezTo>
                    <a:cubicBezTo>
                      <a:pt x="942" y="2112"/>
                      <a:pt x="1119" y="1999"/>
                      <a:pt x="1242" y="1802"/>
                    </a:cubicBezTo>
                    <a:cubicBezTo>
                      <a:pt x="1365" y="1600"/>
                      <a:pt x="1425" y="1329"/>
                      <a:pt x="1425" y="979"/>
                    </a:cubicBezTo>
                    <a:cubicBezTo>
                      <a:pt x="1425" y="634"/>
                      <a:pt x="1365" y="377"/>
                      <a:pt x="1242" y="210"/>
                    </a:cubicBezTo>
                    <a:cubicBezTo>
                      <a:pt x="1138" y="68"/>
                      <a:pt x="996" y="1"/>
                      <a:pt x="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875148" y="2222617"/>
                <a:ext cx="64783" cy="11416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2164" extrusionOk="0">
                    <a:moveTo>
                      <a:pt x="769" y="0"/>
                    </a:moveTo>
                    <a:lnTo>
                      <a:pt x="493" y="40"/>
                    </a:lnTo>
                    <a:lnTo>
                      <a:pt x="0" y="207"/>
                    </a:lnTo>
                    <a:lnTo>
                      <a:pt x="0" y="459"/>
                    </a:lnTo>
                    <a:lnTo>
                      <a:pt x="493" y="291"/>
                    </a:lnTo>
                    <a:lnTo>
                      <a:pt x="493" y="1863"/>
                    </a:lnTo>
                    <a:lnTo>
                      <a:pt x="40" y="1927"/>
                    </a:lnTo>
                    <a:lnTo>
                      <a:pt x="40" y="2164"/>
                    </a:lnTo>
                    <a:lnTo>
                      <a:pt x="1228" y="2001"/>
                    </a:lnTo>
                    <a:lnTo>
                      <a:pt x="1228" y="1765"/>
                    </a:lnTo>
                    <a:lnTo>
                      <a:pt x="769" y="1829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770377" y="2721733"/>
                <a:ext cx="75176" cy="113582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3" extrusionOk="0">
                    <a:moveTo>
                      <a:pt x="767" y="225"/>
                    </a:moveTo>
                    <a:cubicBezTo>
                      <a:pt x="884" y="225"/>
                      <a:pt x="975" y="284"/>
                      <a:pt x="1035" y="396"/>
                    </a:cubicBezTo>
                    <a:cubicBezTo>
                      <a:pt x="1109" y="529"/>
                      <a:pt x="1149" y="736"/>
                      <a:pt x="1149" y="1017"/>
                    </a:cubicBezTo>
                    <a:cubicBezTo>
                      <a:pt x="1149" y="1303"/>
                      <a:pt x="1109" y="1520"/>
                      <a:pt x="1035" y="1668"/>
                    </a:cubicBezTo>
                    <a:cubicBezTo>
                      <a:pt x="966" y="1821"/>
                      <a:pt x="858" y="1904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2"/>
                      <a:pt x="390" y="1756"/>
                    </a:cubicBezTo>
                    <a:cubicBezTo>
                      <a:pt x="316" y="1628"/>
                      <a:pt x="281" y="1421"/>
                      <a:pt x="281" y="1135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2"/>
                      <a:pt x="567" y="248"/>
                      <a:pt x="715" y="229"/>
                    </a:cubicBezTo>
                    <a:cubicBezTo>
                      <a:pt x="733" y="226"/>
                      <a:pt x="750" y="225"/>
                      <a:pt x="767" y="225"/>
                    </a:cubicBezTo>
                    <a:close/>
                    <a:moveTo>
                      <a:pt x="814" y="0"/>
                    </a:moveTo>
                    <a:cubicBezTo>
                      <a:pt x="782" y="0"/>
                      <a:pt x="749" y="2"/>
                      <a:pt x="715" y="7"/>
                    </a:cubicBezTo>
                    <a:cubicBezTo>
                      <a:pt x="483" y="41"/>
                      <a:pt x="306" y="155"/>
                      <a:pt x="183" y="357"/>
                    </a:cubicBezTo>
                    <a:cubicBezTo>
                      <a:pt x="59" y="554"/>
                      <a:pt x="0" y="825"/>
                      <a:pt x="0" y="1175"/>
                    </a:cubicBezTo>
                    <a:cubicBezTo>
                      <a:pt x="0" y="1520"/>
                      <a:pt x="59" y="1776"/>
                      <a:pt x="183" y="1944"/>
                    </a:cubicBezTo>
                    <a:cubicBezTo>
                      <a:pt x="287" y="2085"/>
                      <a:pt x="429" y="2153"/>
                      <a:pt x="610" y="2153"/>
                    </a:cubicBezTo>
                    <a:cubicBezTo>
                      <a:pt x="644" y="2153"/>
                      <a:pt x="679" y="2150"/>
                      <a:pt x="715" y="2146"/>
                    </a:cubicBezTo>
                    <a:cubicBezTo>
                      <a:pt x="942" y="2116"/>
                      <a:pt x="1119" y="1998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6"/>
                      <a:pt x="1242" y="209"/>
                    </a:cubicBezTo>
                    <a:cubicBezTo>
                      <a:pt x="1138" y="71"/>
                      <a:pt x="994" y="0"/>
                      <a:pt x="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869662" y="2709019"/>
                <a:ext cx="68951" cy="115533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90" extrusionOk="0">
                    <a:moveTo>
                      <a:pt x="749" y="0"/>
                    </a:moveTo>
                    <a:cubicBezTo>
                      <a:pt x="701" y="0"/>
                      <a:pt x="650" y="4"/>
                      <a:pt x="597" y="11"/>
                    </a:cubicBezTo>
                    <a:cubicBezTo>
                      <a:pt x="513" y="21"/>
                      <a:pt x="425" y="46"/>
                      <a:pt x="331" y="80"/>
                    </a:cubicBezTo>
                    <a:cubicBezTo>
                      <a:pt x="233" y="115"/>
                      <a:pt x="124" y="164"/>
                      <a:pt x="16" y="223"/>
                    </a:cubicBezTo>
                    <a:lnTo>
                      <a:pt x="16" y="509"/>
                    </a:lnTo>
                    <a:cubicBezTo>
                      <a:pt x="124" y="430"/>
                      <a:pt x="228" y="371"/>
                      <a:pt x="326" y="327"/>
                    </a:cubicBezTo>
                    <a:cubicBezTo>
                      <a:pt x="420" y="282"/>
                      <a:pt x="513" y="258"/>
                      <a:pt x="602" y="243"/>
                    </a:cubicBezTo>
                    <a:cubicBezTo>
                      <a:pt x="628" y="240"/>
                      <a:pt x="653" y="238"/>
                      <a:pt x="677" y="238"/>
                    </a:cubicBezTo>
                    <a:cubicBezTo>
                      <a:pt x="766" y="238"/>
                      <a:pt x="841" y="260"/>
                      <a:pt x="903" y="307"/>
                    </a:cubicBezTo>
                    <a:cubicBezTo>
                      <a:pt x="977" y="366"/>
                      <a:pt x="1016" y="450"/>
                      <a:pt x="1016" y="558"/>
                    </a:cubicBezTo>
                    <a:cubicBezTo>
                      <a:pt x="1016" y="627"/>
                      <a:pt x="1001" y="696"/>
                      <a:pt x="962" y="770"/>
                    </a:cubicBezTo>
                    <a:cubicBezTo>
                      <a:pt x="927" y="844"/>
                      <a:pt x="868" y="938"/>
                      <a:pt x="780" y="1051"/>
                    </a:cubicBezTo>
                    <a:cubicBezTo>
                      <a:pt x="730" y="1110"/>
                      <a:pt x="617" y="1243"/>
                      <a:pt x="435" y="1455"/>
                    </a:cubicBezTo>
                    <a:cubicBezTo>
                      <a:pt x="252" y="1662"/>
                      <a:pt x="104" y="1830"/>
                      <a:pt x="1" y="1953"/>
                    </a:cubicBezTo>
                    <a:lnTo>
                      <a:pt x="1" y="2190"/>
                    </a:lnTo>
                    <a:lnTo>
                      <a:pt x="1307" y="2012"/>
                    </a:lnTo>
                    <a:lnTo>
                      <a:pt x="1307" y="1776"/>
                    </a:lnTo>
                    <a:lnTo>
                      <a:pt x="336" y="1909"/>
                    </a:lnTo>
                    <a:cubicBezTo>
                      <a:pt x="558" y="1648"/>
                      <a:pt x="735" y="1445"/>
                      <a:pt x="858" y="1303"/>
                    </a:cubicBezTo>
                    <a:cubicBezTo>
                      <a:pt x="982" y="1160"/>
                      <a:pt x="1056" y="1071"/>
                      <a:pt x="1075" y="1041"/>
                    </a:cubicBezTo>
                    <a:cubicBezTo>
                      <a:pt x="1159" y="928"/>
                      <a:pt x="1218" y="829"/>
                      <a:pt x="1248" y="751"/>
                    </a:cubicBezTo>
                    <a:cubicBezTo>
                      <a:pt x="1282" y="672"/>
                      <a:pt x="1297" y="588"/>
                      <a:pt x="1297" y="504"/>
                    </a:cubicBezTo>
                    <a:cubicBezTo>
                      <a:pt x="1297" y="322"/>
                      <a:pt x="1233" y="189"/>
                      <a:pt x="1105" y="100"/>
                    </a:cubicBezTo>
                    <a:cubicBezTo>
                      <a:pt x="1012" y="33"/>
                      <a:pt x="892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09" name="Google Shape;1509;p41"/>
              <p:cNvSpPr/>
              <p:nvPr/>
            </p:nvSpPr>
            <p:spPr>
              <a:xfrm>
                <a:off x="770377" y="3199218"/>
                <a:ext cx="75176" cy="11374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6" extrusionOk="0">
                    <a:moveTo>
                      <a:pt x="770" y="227"/>
                    </a:moveTo>
                    <a:cubicBezTo>
                      <a:pt x="886" y="227"/>
                      <a:pt x="975" y="283"/>
                      <a:pt x="1035" y="399"/>
                    </a:cubicBezTo>
                    <a:cubicBezTo>
                      <a:pt x="1109" y="527"/>
                      <a:pt x="1149" y="734"/>
                      <a:pt x="1149" y="1020"/>
                    </a:cubicBezTo>
                    <a:cubicBezTo>
                      <a:pt x="1149" y="1301"/>
                      <a:pt x="1109" y="1518"/>
                      <a:pt x="1035" y="1670"/>
                    </a:cubicBezTo>
                    <a:cubicBezTo>
                      <a:pt x="966" y="1823"/>
                      <a:pt x="858" y="1907"/>
                      <a:pt x="715" y="1927"/>
                    </a:cubicBezTo>
                    <a:cubicBezTo>
                      <a:pt x="696" y="1929"/>
                      <a:pt x="678" y="1930"/>
                      <a:pt x="661" y="1930"/>
                    </a:cubicBezTo>
                    <a:cubicBezTo>
                      <a:pt x="541" y="1930"/>
                      <a:pt x="454" y="1871"/>
                      <a:pt x="390" y="1759"/>
                    </a:cubicBezTo>
                    <a:cubicBezTo>
                      <a:pt x="316" y="1626"/>
                      <a:pt x="281" y="1419"/>
                      <a:pt x="281" y="1138"/>
                    </a:cubicBezTo>
                    <a:cubicBezTo>
                      <a:pt x="281" y="852"/>
                      <a:pt x="316" y="635"/>
                      <a:pt x="390" y="488"/>
                    </a:cubicBezTo>
                    <a:cubicBezTo>
                      <a:pt x="464" y="335"/>
                      <a:pt x="567" y="251"/>
                      <a:pt x="715" y="231"/>
                    </a:cubicBezTo>
                    <a:cubicBezTo>
                      <a:pt x="734" y="229"/>
                      <a:pt x="752" y="227"/>
                      <a:pt x="770" y="227"/>
                    </a:cubicBezTo>
                    <a:close/>
                    <a:moveTo>
                      <a:pt x="825" y="1"/>
                    </a:moveTo>
                    <a:cubicBezTo>
                      <a:pt x="789" y="1"/>
                      <a:pt x="753" y="4"/>
                      <a:pt x="715" y="9"/>
                    </a:cubicBezTo>
                    <a:cubicBezTo>
                      <a:pt x="483" y="39"/>
                      <a:pt x="306" y="157"/>
                      <a:pt x="183" y="354"/>
                    </a:cubicBezTo>
                    <a:cubicBezTo>
                      <a:pt x="59" y="552"/>
                      <a:pt x="0" y="828"/>
                      <a:pt x="0" y="1173"/>
                    </a:cubicBezTo>
                    <a:cubicBezTo>
                      <a:pt x="0" y="1523"/>
                      <a:pt x="59" y="1779"/>
                      <a:pt x="183" y="1946"/>
                    </a:cubicBezTo>
                    <a:cubicBezTo>
                      <a:pt x="287" y="2085"/>
                      <a:pt x="431" y="2155"/>
                      <a:pt x="614" y="2155"/>
                    </a:cubicBezTo>
                    <a:cubicBezTo>
                      <a:pt x="646" y="2155"/>
                      <a:pt x="680" y="2153"/>
                      <a:pt x="715" y="2148"/>
                    </a:cubicBezTo>
                    <a:cubicBezTo>
                      <a:pt x="942" y="2114"/>
                      <a:pt x="1119" y="2001"/>
                      <a:pt x="1242" y="1803"/>
                    </a:cubicBezTo>
                    <a:cubicBezTo>
                      <a:pt x="1365" y="1601"/>
                      <a:pt x="1425" y="1330"/>
                      <a:pt x="1425" y="980"/>
                    </a:cubicBezTo>
                    <a:cubicBezTo>
                      <a:pt x="1425" y="635"/>
                      <a:pt x="1365" y="379"/>
                      <a:pt x="1242" y="212"/>
                    </a:cubicBezTo>
                    <a:cubicBezTo>
                      <a:pt x="1140" y="72"/>
                      <a:pt x="999" y="1"/>
                      <a:pt x="8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10" name="Google Shape;1510;p41"/>
              <p:cNvSpPr/>
              <p:nvPr/>
            </p:nvSpPr>
            <p:spPr>
              <a:xfrm>
                <a:off x="870189" y="3186082"/>
                <a:ext cx="71589" cy="114637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2173" extrusionOk="0">
                    <a:moveTo>
                      <a:pt x="775" y="1"/>
                    </a:moveTo>
                    <a:cubicBezTo>
                      <a:pt x="727" y="1"/>
                      <a:pt x="676" y="4"/>
                      <a:pt x="622" y="12"/>
                    </a:cubicBezTo>
                    <a:cubicBezTo>
                      <a:pt x="538" y="27"/>
                      <a:pt x="449" y="42"/>
                      <a:pt x="356" y="71"/>
                    </a:cubicBezTo>
                    <a:cubicBezTo>
                      <a:pt x="267" y="101"/>
                      <a:pt x="168" y="135"/>
                      <a:pt x="60" y="180"/>
                    </a:cubicBezTo>
                    <a:lnTo>
                      <a:pt x="60" y="426"/>
                    </a:lnTo>
                    <a:cubicBezTo>
                      <a:pt x="163" y="377"/>
                      <a:pt x="262" y="337"/>
                      <a:pt x="351" y="308"/>
                    </a:cubicBezTo>
                    <a:cubicBezTo>
                      <a:pt x="434" y="283"/>
                      <a:pt x="518" y="263"/>
                      <a:pt x="597" y="254"/>
                    </a:cubicBezTo>
                    <a:cubicBezTo>
                      <a:pt x="637" y="248"/>
                      <a:pt x="675" y="245"/>
                      <a:pt x="710" y="245"/>
                    </a:cubicBezTo>
                    <a:cubicBezTo>
                      <a:pt x="795" y="245"/>
                      <a:pt x="865" y="262"/>
                      <a:pt x="917" y="293"/>
                    </a:cubicBezTo>
                    <a:cubicBezTo>
                      <a:pt x="991" y="337"/>
                      <a:pt x="1031" y="416"/>
                      <a:pt x="1031" y="520"/>
                    </a:cubicBezTo>
                    <a:cubicBezTo>
                      <a:pt x="1031" y="623"/>
                      <a:pt x="991" y="707"/>
                      <a:pt x="922" y="771"/>
                    </a:cubicBezTo>
                    <a:cubicBezTo>
                      <a:pt x="848" y="835"/>
                      <a:pt x="745" y="879"/>
                      <a:pt x="607" y="899"/>
                    </a:cubicBezTo>
                    <a:lnTo>
                      <a:pt x="356" y="934"/>
                    </a:lnTo>
                    <a:lnTo>
                      <a:pt x="356" y="1160"/>
                    </a:lnTo>
                    <a:lnTo>
                      <a:pt x="597" y="1126"/>
                    </a:lnTo>
                    <a:cubicBezTo>
                      <a:pt x="634" y="1121"/>
                      <a:pt x="669" y="1118"/>
                      <a:pt x="702" y="1118"/>
                    </a:cubicBezTo>
                    <a:cubicBezTo>
                      <a:pt x="802" y="1118"/>
                      <a:pt x="885" y="1141"/>
                      <a:pt x="952" y="1185"/>
                    </a:cubicBezTo>
                    <a:cubicBezTo>
                      <a:pt x="1036" y="1239"/>
                      <a:pt x="1080" y="1328"/>
                      <a:pt x="1080" y="1451"/>
                    </a:cubicBezTo>
                    <a:cubicBezTo>
                      <a:pt x="1080" y="1584"/>
                      <a:pt x="1031" y="1688"/>
                      <a:pt x="942" y="1772"/>
                    </a:cubicBezTo>
                    <a:cubicBezTo>
                      <a:pt x="848" y="1850"/>
                      <a:pt x="715" y="1905"/>
                      <a:pt x="543" y="1929"/>
                    </a:cubicBezTo>
                    <a:cubicBezTo>
                      <a:pt x="479" y="1935"/>
                      <a:pt x="419" y="1940"/>
                      <a:pt x="360" y="1940"/>
                    </a:cubicBezTo>
                    <a:cubicBezTo>
                      <a:pt x="324" y="1940"/>
                      <a:pt x="288" y="1938"/>
                      <a:pt x="252" y="1934"/>
                    </a:cubicBezTo>
                    <a:cubicBezTo>
                      <a:pt x="158" y="1919"/>
                      <a:pt x="75" y="1900"/>
                      <a:pt x="1" y="1865"/>
                    </a:cubicBezTo>
                    <a:lnTo>
                      <a:pt x="1" y="2131"/>
                    </a:lnTo>
                    <a:cubicBezTo>
                      <a:pt x="94" y="2156"/>
                      <a:pt x="188" y="2166"/>
                      <a:pt x="282" y="2171"/>
                    </a:cubicBezTo>
                    <a:cubicBezTo>
                      <a:pt x="307" y="2172"/>
                      <a:pt x="332" y="2173"/>
                      <a:pt x="356" y="2173"/>
                    </a:cubicBezTo>
                    <a:cubicBezTo>
                      <a:pt x="423" y="2173"/>
                      <a:pt x="486" y="2168"/>
                      <a:pt x="548" y="2161"/>
                    </a:cubicBezTo>
                    <a:cubicBezTo>
                      <a:pt x="809" y="2126"/>
                      <a:pt x="1006" y="2043"/>
                      <a:pt x="1144" y="1914"/>
                    </a:cubicBezTo>
                    <a:cubicBezTo>
                      <a:pt x="1287" y="1781"/>
                      <a:pt x="1356" y="1614"/>
                      <a:pt x="1356" y="1412"/>
                    </a:cubicBezTo>
                    <a:cubicBezTo>
                      <a:pt x="1356" y="1279"/>
                      <a:pt x="1317" y="1175"/>
                      <a:pt x="1243" y="1096"/>
                    </a:cubicBezTo>
                    <a:cubicBezTo>
                      <a:pt x="1169" y="1013"/>
                      <a:pt x="1065" y="968"/>
                      <a:pt x="932" y="958"/>
                    </a:cubicBezTo>
                    <a:cubicBezTo>
                      <a:pt x="1051" y="914"/>
                      <a:pt x="1144" y="845"/>
                      <a:pt x="1208" y="756"/>
                    </a:cubicBezTo>
                    <a:cubicBezTo>
                      <a:pt x="1272" y="668"/>
                      <a:pt x="1307" y="569"/>
                      <a:pt x="1307" y="456"/>
                    </a:cubicBezTo>
                    <a:cubicBezTo>
                      <a:pt x="1307" y="293"/>
                      <a:pt x="1248" y="170"/>
                      <a:pt x="1124" y="91"/>
                    </a:cubicBezTo>
                    <a:cubicBezTo>
                      <a:pt x="1029" y="32"/>
                      <a:pt x="915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11" name="Google Shape;1511;p41"/>
              <p:cNvSpPr/>
              <p:nvPr/>
            </p:nvSpPr>
            <p:spPr>
              <a:xfrm>
                <a:off x="770377" y="3676704"/>
                <a:ext cx="75176" cy="113687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5" extrusionOk="0">
                    <a:moveTo>
                      <a:pt x="767" y="225"/>
                    </a:moveTo>
                    <a:cubicBezTo>
                      <a:pt x="884" y="225"/>
                      <a:pt x="975" y="285"/>
                      <a:pt x="1035" y="397"/>
                    </a:cubicBezTo>
                    <a:cubicBezTo>
                      <a:pt x="1109" y="530"/>
                      <a:pt x="1149" y="737"/>
                      <a:pt x="1149" y="1022"/>
                    </a:cubicBezTo>
                    <a:cubicBezTo>
                      <a:pt x="1149" y="1303"/>
                      <a:pt x="1109" y="1520"/>
                      <a:pt x="1035" y="1673"/>
                    </a:cubicBezTo>
                    <a:cubicBezTo>
                      <a:pt x="966" y="1821"/>
                      <a:pt x="858" y="1905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3"/>
                      <a:pt x="390" y="1762"/>
                    </a:cubicBezTo>
                    <a:cubicBezTo>
                      <a:pt x="316" y="1629"/>
                      <a:pt x="281" y="1422"/>
                      <a:pt x="281" y="1136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7"/>
                      <a:pt x="567" y="249"/>
                      <a:pt x="715" y="229"/>
                    </a:cubicBezTo>
                    <a:cubicBezTo>
                      <a:pt x="733" y="227"/>
                      <a:pt x="750" y="225"/>
                      <a:pt x="767" y="225"/>
                    </a:cubicBezTo>
                    <a:close/>
                    <a:moveTo>
                      <a:pt x="814" y="1"/>
                    </a:moveTo>
                    <a:cubicBezTo>
                      <a:pt x="782" y="1"/>
                      <a:pt x="749" y="3"/>
                      <a:pt x="715" y="7"/>
                    </a:cubicBezTo>
                    <a:cubicBezTo>
                      <a:pt x="483" y="42"/>
                      <a:pt x="306" y="155"/>
                      <a:pt x="183" y="357"/>
                    </a:cubicBezTo>
                    <a:cubicBezTo>
                      <a:pt x="59" y="554"/>
                      <a:pt x="0" y="830"/>
                      <a:pt x="0" y="1175"/>
                    </a:cubicBezTo>
                    <a:cubicBezTo>
                      <a:pt x="0" y="1520"/>
                      <a:pt x="59" y="1781"/>
                      <a:pt x="183" y="1944"/>
                    </a:cubicBezTo>
                    <a:cubicBezTo>
                      <a:pt x="285" y="2084"/>
                      <a:pt x="425" y="2155"/>
                      <a:pt x="603" y="2155"/>
                    </a:cubicBezTo>
                    <a:cubicBezTo>
                      <a:pt x="639" y="2155"/>
                      <a:pt x="676" y="2152"/>
                      <a:pt x="715" y="2146"/>
                    </a:cubicBezTo>
                    <a:cubicBezTo>
                      <a:pt x="942" y="2117"/>
                      <a:pt x="1119" y="2003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7"/>
                      <a:pt x="1242" y="214"/>
                    </a:cubicBezTo>
                    <a:cubicBezTo>
                      <a:pt x="1137" y="72"/>
                      <a:pt x="994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12" name="Google Shape;1512;p41"/>
              <p:cNvSpPr/>
              <p:nvPr/>
            </p:nvSpPr>
            <p:spPr>
              <a:xfrm>
                <a:off x="866022" y="3662513"/>
                <a:ext cx="79396" cy="110786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100" extrusionOk="0">
                    <a:moveTo>
                      <a:pt x="932" y="281"/>
                    </a:moveTo>
                    <a:lnTo>
                      <a:pt x="932" y="1385"/>
                    </a:lnTo>
                    <a:lnTo>
                      <a:pt x="228" y="1479"/>
                    </a:lnTo>
                    <a:lnTo>
                      <a:pt x="932" y="281"/>
                    </a:lnTo>
                    <a:close/>
                    <a:moveTo>
                      <a:pt x="1208" y="0"/>
                    </a:moveTo>
                    <a:lnTo>
                      <a:pt x="858" y="49"/>
                    </a:lnTo>
                    <a:lnTo>
                      <a:pt x="1" y="1474"/>
                    </a:lnTo>
                    <a:lnTo>
                      <a:pt x="1" y="1740"/>
                    </a:lnTo>
                    <a:lnTo>
                      <a:pt x="932" y="1617"/>
                    </a:lnTo>
                    <a:lnTo>
                      <a:pt x="932" y="2100"/>
                    </a:lnTo>
                    <a:lnTo>
                      <a:pt x="1208" y="2065"/>
                    </a:lnTo>
                    <a:lnTo>
                      <a:pt x="1208" y="1577"/>
                    </a:lnTo>
                    <a:lnTo>
                      <a:pt x="1504" y="1538"/>
                    </a:lnTo>
                    <a:lnTo>
                      <a:pt x="1504" y="1306"/>
                    </a:lnTo>
                    <a:lnTo>
                      <a:pt x="1208" y="1346"/>
                    </a:lnTo>
                    <a:lnTo>
                      <a:pt x="1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</p:grpSp>
      <p:sp>
        <p:nvSpPr>
          <p:cNvPr id="1513" name="Google Shape;1513;p41"/>
          <p:cNvSpPr/>
          <p:nvPr/>
        </p:nvSpPr>
        <p:spPr>
          <a:xfrm>
            <a:off x="6096000" y="1370722"/>
            <a:ext cx="5738191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</p:txBody>
      </p:sp>
      <p:sp>
        <p:nvSpPr>
          <p:cNvPr id="1514" name="Google Shape;1514;p41"/>
          <p:cNvSpPr/>
          <p:nvPr/>
        </p:nvSpPr>
        <p:spPr>
          <a:xfrm>
            <a:off x="6096000" y="2527555"/>
            <a:ext cx="5738191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khuya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5" name="Google Shape;1515;p41"/>
          <p:cNvSpPr/>
          <p:nvPr/>
        </p:nvSpPr>
        <p:spPr>
          <a:xfrm>
            <a:off x="6096000" y="3679644"/>
            <a:ext cx="5738191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huyền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6" name="Google Shape;1516;p41"/>
          <p:cNvSpPr/>
          <p:nvPr/>
        </p:nvSpPr>
        <p:spPr>
          <a:xfrm>
            <a:off x="6096000" y="4810585"/>
            <a:ext cx="5738191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vọng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phảng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phất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đẩy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gửi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7" name="Google Shape;1517;p41"/>
          <p:cNvSpPr/>
          <p:nvPr/>
        </p:nvSpPr>
        <p:spPr>
          <a:xfrm>
            <a:off x="2974887" y="4995193"/>
            <a:ext cx="3306643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Âm thanh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8" name="Google Shape;1518;p41"/>
          <p:cNvSpPr/>
          <p:nvPr/>
        </p:nvSpPr>
        <p:spPr>
          <a:xfrm>
            <a:off x="2974887" y="3852723"/>
            <a:ext cx="3306643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Ánh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sáng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9" name="Google Shape;1519;p41"/>
          <p:cNvSpPr/>
          <p:nvPr/>
        </p:nvSpPr>
        <p:spPr>
          <a:xfrm>
            <a:off x="2974887" y="2699063"/>
            <a:ext cx="3306643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Bối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cảnh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20" name="Google Shape;1520;p41"/>
          <p:cNvSpPr/>
          <p:nvPr/>
        </p:nvSpPr>
        <p:spPr>
          <a:xfrm>
            <a:off x="2974887" y="1585784"/>
            <a:ext cx="3306643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Liệt kê địa danh + Điệp “đò”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44" name="Google Shape;349;p19">
            <a:extLst>
              <a:ext uri="{FF2B5EF4-FFF2-40B4-BE49-F238E27FC236}">
                <a16:creationId xmlns:a16="http://schemas.microsoft.com/office/drawing/2014/main" id="{5FBBB2B4-E473-4E00-A342-DECD3C723243}"/>
              </a:ext>
            </a:extLst>
          </p:cNvPr>
          <p:cNvSpPr txBox="1"/>
          <p:nvPr/>
        </p:nvSpPr>
        <p:spPr>
          <a:xfrm>
            <a:off x="4022225" y="291427"/>
            <a:ext cx="4147550" cy="6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800" dirty="0">
                <a:solidFill>
                  <a:srgbClr val="FF0000"/>
                </a:solidFill>
                <a:latin typeface="#9Slide05 SVNBulgary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Bài ca dao số 3</a:t>
            </a:r>
            <a:endParaRPr sz="4800" dirty="0">
              <a:solidFill>
                <a:srgbClr val="FF0000"/>
              </a:solidFill>
              <a:latin typeface="#9Slide05 SVNBulgary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4B9C97-2189-4613-B979-0CF2BE5BA48D}"/>
              </a:ext>
            </a:extLst>
          </p:cNvPr>
          <p:cNvSpPr txBox="1"/>
          <p:nvPr/>
        </p:nvSpPr>
        <p:spPr>
          <a:xfrm>
            <a:off x="1498866" y="5908511"/>
            <a:ext cx="1033532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trầm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buồn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Huế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Huế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mênh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đẩy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thiết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lay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lang="en-US" sz="23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43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3" grpId="0" animBg="1"/>
      <p:bldP spid="1514" grpId="0" animBg="1"/>
      <p:bldP spid="1515" grpId="0" animBg="1"/>
      <p:bldP spid="1516" grpId="0" animBg="1"/>
      <p:bldP spid="1517" grpId="0" animBg="1"/>
      <p:bldP spid="1518" grpId="0" animBg="1"/>
      <p:bldP spid="1519" grpId="0" animBg="1"/>
      <p:bldP spid="1520" grpId="0" animBg="1"/>
      <p:bldP spid="44" grpId="0"/>
      <p:bldP spid="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5F8BD-8CB9-422B-A6DE-75FF6F83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146;p28">
            <a:extLst>
              <a:ext uri="{FF2B5EF4-FFF2-40B4-BE49-F238E27FC236}">
                <a16:creationId xmlns:a16="http://schemas.microsoft.com/office/drawing/2014/main" id="{6A18E313-15AD-4ABD-98E0-A61708B222A6}"/>
              </a:ext>
            </a:extLst>
          </p:cNvPr>
          <p:cNvSpPr txBox="1">
            <a:spLocks/>
          </p:cNvSpPr>
          <p:nvPr/>
        </p:nvSpPr>
        <p:spPr>
          <a:xfrm>
            <a:off x="837400" y="2980200"/>
            <a:ext cx="10517200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12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III. </a:t>
            </a:r>
            <a:r>
              <a:rPr lang="en-US" sz="12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Tổng</a:t>
            </a:r>
            <a:r>
              <a:rPr lang="en-US" sz="12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12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kết</a:t>
            </a:r>
            <a:endParaRPr lang="en-US" sz="12000" dirty="0">
              <a:solidFill>
                <a:srgbClr val="FF0000"/>
              </a:solidFill>
              <a:latin typeface="#9Slide05 SVNBulgary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25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34;p25">
            <a:extLst>
              <a:ext uri="{FF2B5EF4-FFF2-40B4-BE49-F238E27FC236}">
                <a16:creationId xmlns:a16="http://schemas.microsoft.com/office/drawing/2014/main" id="{1BD875CA-574D-483C-BB75-E3817A21C7E6}"/>
              </a:ext>
            </a:extLst>
          </p:cNvPr>
          <p:cNvGrpSpPr/>
          <p:nvPr/>
        </p:nvGrpSpPr>
        <p:grpSpPr>
          <a:xfrm>
            <a:off x="4126204" y="1025355"/>
            <a:ext cx="5175353" cy="2800810"/>
            <a:chOff x="1112338" y="1170188"/>
            <a:chExt cx="3716832" cy="2299026"/>
          </a:xfrm>
        </p:grpSpPr>
        <p:sp>
          <p:nvSpPr>
            <p:cNvPr id="4" name="Google Shape;635;p25">
              <a:extLst>
                <a:ext uri="{FF2B5EF4-FFF2-40B4-BE49-F238E27FC236}">
                  <a16:creationId xmlns:a16="http://schemas.microsoft.com/office/drawing/2014/main" id="{5EDAAD9D-A259-4E2A-AE63-50BB9C0C3B16}"/>
                </a:ext>
              </a:extLst>
            </p:cNvPr>
            <p:cNvSpPr/>
            <p:nvPr/>
          </p:nvSpPr>
          <p:spPr>
            <a:xfrm>
              <a:off x="2240424" y="2355458"/>
              <a:ext cx="1466570" cy="926597"/>
            </a:xfrm>
            <a:custGeom>
              <a:avLst/>
              <a:gdLst/>
              <a:ahLst/>
              <a:cxnLst/>
              <a:rect l="l" t="t" r="r" b="b"/>
              <a:pathLst>
                <a:path w="3215" h="2228" extrusionOk="0">
                  <a:moveTo>
                    <a:pt x="1572" y="1"/>
                  </a:moveTo>
                  <a:cubicBezTo>
                    <a:pt x="731" y="1"/>
                    <a:pt x="0" y="792"/>
                    <a:pt x="154" y="1941"/>
                  </a:cubicBezTo>
                  <a:cubicBezTo>
                    <a:pt x="166" y="2062"/>
                    <a:pt x="217" y="2227"/>
                    <a:pt x="301" y="2227"/>
                  </a:cubicBezTo>
                  <a:cubicBezTo>
                    <a:pt x="303" y="2227"/>
                    <a:pt x="305" y="2227"/>
                    <a:pt x="306" y="2227"/>
                  </a:cubicBezTo>
                  <a:cubicBezTo>
                    <a:pt x="311" y="2227"/>
                    <a:pt x="317" y="2227"/>
                    <a:pt x="323" y="2222"/>
                  </a:cubicBezTo>
                  <a:cubicBezTo>
                    <a:pt x="366" y="2211"/>
                    <a:pt x="399" y="2151"/>
                    <a:pt x="414" y="2097"/>
                  </a:cubicBezTo>
                  <a:cubicBezTo>
                    <a:pt x="426" y="2038"/>
                    <a:pt x="421" y="1973"/>
                    <a:pt x="421" y="1914"/>
                  </a:cubicBezTo>
                  <a:cubicBezTo>
                    <a:pt x="393" y="1479"/>
                    <a:pt x="486" y="1122"/>
                    <a:pt x="674" y="862"/>
                  </a:cubicBezTo>
                  <a:cubicBezTo>
                    <a:pt x="893" y="543"/>
                    <a:pt x="1249" y="374"/>
                    <a:pt x="1604" y="374"/>
                  </a:cubicBezTo>
                  <a:cubicBezTo>
                    <a:pt x="1767" y="374"/>
                    <a:pt x="1930" y="410"/>
                    <a:pt x="2078" y="483"/>
                  </a:cubicBezTo>
                  <a:cubicBezTo>
                    <a:pt x="2316" y="597"/>
                    <a:pt x="2516" y="792"/>
                    <a:pt x="2641" y="1063"/>
                  </a:cubicBezTo>
                  <a:cubicBezTo>
                    <a:pt x="2701" y="1199"/>
                    <a:pt x="2744" y="1349"/>
                    <a:pt x="2766" y="1512"/>
                  </a:cubicBezTo>
                  <a:cubicBezTo>
                    <a:pt x="2799" y="1659"/>
                    <a:pt x="2696" y="2071"/>
                    <a:pt x="2847" y="2201"/>
                  </a:cubicBezTo>
                  <a:cubicBezTo>
                    <a:pt x="2864" y="2212"/>
                    <a:pt x="2884" y="2218"/>
                    <a:pt x="2904" y="2218"/>
                  </a:cubicBezTo>
                  <a:cubicBezTo>
                    <a:pt x="2941" y="2218"/>
                    <a:pt x="2979" y="2197"/>
                    <a:pt x="3004" y="2151"/>
                  </a:cubicBezTo>
                  <a:cubicBezTo>
                    <a:pt x="3036" y="2103"/>
                    <a:pt x="3047" y="2032"/>
                    <a:pt x="3059" y="1967"/>
                  </a:cubicBezTo>
                  <a:cubicBezTo>
                    <a:pt x="3214" y="799"/>
                    <a:pt x="2489" y="1"/>
                    <a:pt x="1633" y="1"/>
                  </a:cubicBezTo>
                  <a:cubicBezTo>
                    <a:pt x="1624" y="1"/>
                    <a:pt x="1615" y="1"/>
                    <a:pt x="1606" y="1"/>
                  </a:cubicBezTo>
                  <a:cubicBezTo>
                    <a:pt x="1595" y="1"/>
                    <a:pt x="1583" y="1"/>
                    <a:pt x="1572" y="1"/>
                  </a:cubicBezTo>
                  <a:close/>
                </a:path>
              </a:pathLst>
            </a:custGeom>
            <a:solidFill>
              <a:srgbClr val="C74C96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</a:t>
              </a:r>
              <a:endParaRPr/>
            </a:p>
          </p:txBody>
        </p:sp>
        <p:sp>
          <p:nvSpPr>
            <p:cNvPr id="6" name="Google Shape;636;p25">
              <a:extLst>
                <a:ext uri="{FF2B5EF4-FFF2-40B4-BE49-F238E27FC236}">
                  <a16:creationId xmlns:a16="http://schemas.microsoft.com/office/drawing/2014/main" id="{01E66A57-FBED-4590-AC6A-2CBD9B1F7EB2}"/>
                </a:ext>
              </a:extLst>
            </p:cNvPr>
            <p:cNvSpPr/>
            <p:nvPr/>
          </p:nvSpPr>
          <p:spPr>
            <a:xfrm>
              <a:off x="1112338" y="1170188"/>
              <a:ext cx="3716832" cy="2299026"/>
            </a:xfrm>
            <a:custGeom>
              <a:avLst/>
              <a:gdLst/>
              <a:ahLst/>
              <a:cxnLst/>
              <a:rect l="l" t="t" r="r" b="b"/>
              <a:pathLst>
                <a:path w="8148" h="5528" extrusionOk="0">
                  <a:moveTo>
                    <a:pt x="4048" y="1"/>
                  </a:moveTo>
                  <a:cubicBezTo>
                    <a:pt x="2851" y="1"/>
                    <a:pt x="1658" y="514"/>
                    <a:pt x="954" y="1416"/>
                  </a:cubicBezTo>
                  <a:cubicBezTo>
                    <a:pt x="222" y="2309"/>
                    <a:pt x="1" y="3604"/>
                    <a:pt x="352" y="4882"/>
                  </a:cubicBezTo>
                  <a:cubicBezTo>
                    <a:pt x="416" y="5165"/>
                    <a:pt x="586" y="5527"/>
                    <a:pt x="715" y="5527"/>
                  </a:cubicBezTo>
                  <a:cubicBezTo>
                    <a:pt x="717" y="5527"/>
                    <a:pt x="719" y="5527"/>
                    <a:pt x="721" y="5527"/>
                  </a:cubicBezTo>
                  <a:cubicBezTo>
                    <a:pt x="731" y="5527"/>
                    <a:pt x="742" y="5522"/>
                    <a:pt x="748" y="5522"/>
                  </a:cubicBezTo>
                  <a:cubicBezTo>
                    <a:pt x="807" y="5484"/>
                    <a:pt x="829" y="5349"/>
                    <a:pt x="819" y="5213"/>
                  </a:cubicBezTo>
                  <a:cubicBezTo>
                    <a:pt x="807" y="5061"/>
                    <a:pt x="769" y="4904"/>
                    <a:pt x="737" y="4747"/>
                  </a:cubicBezTo>
                  <a:cubicBezTo>
                    <a:pt x="509" y="3669"/>
                    <a:pt x="683" y="2694"/>
                    <a:pt x="1209" y="1946"/>
                  </a:cubicBezTo>
                  <a:cubicBezTo>
                    <a:pt x="1818" y="1024"/>
                    <a:pt x="2955" y="510"/>
                    <a:pt x="4087" y="510"/>
                  </a:cubicBezTo>
                  <a:cubicBezTo>
                    <a:pt x="4604" y="510"/>
                    <a:pt x="5120" y="617"/>
                    <a:pt x="5585" y="841"/>
                  </a:cubicBezTo>
                  <a:cubicBezTo>
                    <a:pt x="6327" y="1177"/>
                    <a:pt x="6924" y="1773"/>
                    <a:pt x="7232" y="2516"/>
                  </a:cubicBezTo>
                  <a:cubicBezTo>
                    <a:pt x="7389" y="2889"/>
                    <a:pt x="7477" y="3296"/>
                    <a:pt x="7482" y="3734"/>
                  </a:cubicBezTo>
                  <a:cubicBezTo>
                    <a:pt x="7492" y="3918"/>
                    <a:pt x="7438" y="4276"/>
                    <a:pt x="7379" y="4622"/>
                  </a:cubicBezTo>
                  <a:cubicBezTo>
                    <a:pt x="7324" y="4974"/>
                    <a:pt x="7254" y="5316"/>
                    <a:pt x="7347" y="5473"/>
                  </a:cubicBezTo>
                  <a:cubicBezTo>
                    <a:pt x="7366" y="5505"/>
                    <a:pt x="7394" y="5520"/>
                    <a:pt x="7427" y="5520"/>
                  </a:cubicBezTo>
                  <a:cubicBezTo>
                    <a:pt x="7484" y="5520"/>
                    <a:pt x="7555" y="5474"/>
                    <a:pt x="7617" y="5381"/>
                  </a:cubicBezTo>
                  <a:cubicBezTo>
                    <a:pt x="7692" y="5262"/>
                    <a:pt x="7742" y="5104"/>
                    <a:pt x="7780" y="4959"/>
                  </a:cubicBezTo>
                  <a:cubicBezTo>
                    <a:pt x="8147" y="3669"/>
                    <a:pt x="7942" y="2369"/>
                    <a:pt x="7227" y="1453"/>
                  </a:cubicBezTo>
                  <a:cubicBezTo>
                    <a:pt x="6527" y="533"/>
                    <a:pt x="5314" y="1"/>
                    <a:pt x="4101" y="1"/>
                  </a:cubicBezTo>
                  <a:cubicBezTo>
                    <a:pt x="4084" y="1"/>
                    <a:pt x="4066" y="1"/>
                    <a:pt x="4048" y="1"/>
                  </a:cubicBezTo>
                  <a:close/>
                </a:path>
              </a:pathLst>
            </a:custGeom>
            <a:solidFill>
              <a:srgbClr val="E50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37;p25">
              <a:extLst>
                <a:ext uri="{FF2B5EF4-FFF2-40B4-BE49-F238E27FC236}">
                  <a16:creationId xmlns:a16="http://schemas.microsoft.com/office/drawing/2014/main" id="{40DE5682-A543-4EC1-8C94-7C752328E0B8}"/>
                </a:ext>
              </a:extLst>
            </p:cNvPr>
            <p:cNvSpPr/>
            <p:nvPr/>
          </p:nvSpPr>
          <p:spPr>
            <a:xfrm>
              <a:off x="1317154" y="1375218"/>
              <a:ext cx="3289406" cy="2042008"/>
            </a:xfrm>
            <a:custGeom>
              <a:avLst/>
              <a:gdLst/>
              <a:ahLst/>
              <a:cxnLst/>
              <a:rect l="l" t="t" r="r" b="b"/>
              <a:pathLst>
                <a:path w="7211" h="4910" extrusionOk="0">
                  <a:moveTo>
                    <a:pt x="3589" y="1"/>
                  </a:moveTo>
                  <a:cubicBezTo>
                    <a:pt x="2544" y="1"/>
                    <a:pt x="1505" y="449"/>
                    <a:pt x="878" y="1231"/>
                  </a:cubicBezTo>
                  <a:cubicBezTo>
                    <a:pt x="228" y="2016"/>
                    <a:pt x="0" y="3154"/>
                    <a:pt x="277" y="4324"/>
                  </a:cubicBezTo>
                  <a:cubicBezTo>
                    <a:pt x="331" y="4574"/>
                    <a:pt x="473" y="4909"/>
                    <a:pt x="601" y="4909"/>
                  </a:cubicBezTo>
                  <a:cubicBezTo>
                    <a:pt x="603" y="4909"/>
                    <a:pt x="605" y="4909"/>
                    <a:pt x="608" y="4909"/>
                  </a:cubicBezTo>
                  <a:cubicBezTo>
                    <a:pt x="618" y="4909"/>
                    <a:pt x="630" y="4904"/>
                    <a:pt x="635" y="4904"/>
                  </a:cubicBezTo>
                  <a:cubicBezTo>
                    <a:pt x="695" y="4871"/>
                    <a:pt x="722" y="4753"/>
                    <a:pt x="722" y="4628"/>
                  </a:cubicBezTo>
                  <a:cubicBezTo>
                    <a:pt x="722" y="4493"/>
                    <a:pt x="695" y="4351"/>
                    <a:pt x="667" y="4211"/>
                  </a:cubicBezTo>
                  <a:cubicBezTo>
                    <a:pt x="500" y="3246"/>
                    <a:pt x="673" y="2396"/>
                    <a:pt x="1133" y="1746"/>
                  </a:cubicBezTo>
                  <a:cubicBezTo>
                    <a:pt x="1673" y="952"/>
                    <a:pt x="2647" y="515"/>
                    <a:pt x="3618" y="515"/>
                  </a:cubicBezTo>
                  <a:cubicBezTo>
                    <a:pt x="4059" y="515"/>
                    <a:pt x="4499" y="605"/>
                    <a:pt x="4898" y="793"/>
                  </a:cubicBezTo>
                  <a:cubicBezTo>
                    <a:pt x="5532" y="1080"/>
                    <a:pt x="6052" y="1583"/>
                    <a:pt x="6333" y="2233"/>
                  </a:cubicBezTo>
                  <a:cubicBezTo>
                    <a:pt x="6475" y="2558"/>
                    <a:pt x="6556" y="2916"/>
                    <a:pt x="6578" y="3301"/>
                  </a:cubicBezTo>
                  <a:cubicBezTo>
                    <a:pt x="6588" y="3463"/>
                    <a:pt x="6550" y="3783"/>
                    <a:pt x="6508" y="4091"/>
                  </a:cubicBezTo>
                  <a:cubicBezTo>
                    <a:pt x="6469" y="4401"/>
                    <a:pt x="6426" y="4709"/>
                    <a:pt x="6523" y="4844"/>
                  </a:cubicBezTo>
                  <a:cubicBezTo>
                    <a:pt x="6545" y="4874"/>
                    <a:pt x="6574" y="4888"/>
                    <a:pt x="6606" y="4888"/>
                  </a:cubicBezTo>
                  <a:cubicBezTo>
                    <a:pt x="6662" y="4888"/>
                    <a:pt x="6728" y="4844"/>
                    <a:pt x="6783" y="4758"/>
                  </a:cubicBezTo>
                  <a:cubicBezTo>
                    <a:pt x="6853" y="4655"/>
                    <a:pt x="6891" y="4508"/>
                    <a:pt x="6924" y="4378"/>
                  </a:cubicBezTo>
                  <a:cubicBezTo>
                    <a:pt x="7211" y="3198"/>
                    <a:pt x="6995" y="2055"/>
                    <a:pt x="6355" y="1258"/>
                  </a:cubicBezTo>
                  <a:cubicBezTo>
                    <a:pt x="5727" y="456"/>
                    <a:pt x="4676" y="1"/>
                    <a:pt x="3625" y="1"/>
                  </a:cubicBezTo>
                  <a:cubicBezTo>
                    <a:pt x="3613" y="1"/>
                    <a:pt x="3601" y="1"/>
                    <a:pt x="3589" y="1"/>
                  </a:cubicBezTo>
                  <a:close/>
                </a:path>
              </a:pathLst>
            </a:custGeom>
            <a:solidFill>
              <a:srgbClr val="FA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38;p25">
              <a:extLst>
                <a:ext uri="{FF2B5EF4-FFF2-40B4-BE49-F238E27FC236}">
                  <a16:creationId xmlns:a16="http://schemas.microsoft.com/office/drawing/2014/main" id="{CD2F1D6B-D939-4495-B44C-2E6DA6674BA9}"/>
                </a:ext>
              </a:extLst>
            </p:cNvPr>
            <p:cNvSpPr/>
            <p:nvPr/>
          </p:nvSpPr>
          <p:spPr>
            <a:xfrm>
              <a:off x="1522426" y="1578170"/>
              <a:ext cx="2879313" cy="1789564"/>
            </a:xfrm>
            <a:custGeom>
              <a:avLst/>
              <a:gdLst/>
              <a:ahLst/>
              <a:cxnLst/>
              <a:rect l="l" t="t" r="r" b="b"/>
              <a:pathLst>
                <a:path w="6312" h="4303" extrusionOk="0">
                  <a:moveTo>
                    <a:pt x="3134" y="0"/>
                  </a:moveTo>
                  <a:cubicBezTo>
                    <a:pt x="2241" y="0"/>
                    <a:pt x="1347" y="379"/>
                    <a:pt x="797" y="1058"/>
                  </a:cubicBezTo>
                  <a:cubicBezTo>
                    <a:pt x="223" y="1735"/>
                    <a:pt x="0" y="2726"/>
                    <a:pt x="212" y="3777"/>
                  </a:cubicBezTo>
                  <a:cubicBezTo>
                    <a:pt x="249" y="4006"/>
                    <a:pt x="365" y="4303"/>
                    <a:pt x="498" y="4303"/>
                  </a:cubicBezTo>
                  <a:cubicBezTo>
                    <a:pt x="500" y="4303"/>
                    <a:pt x="502" y="4303"/>
                    <a:pt x="505" y="4303"/>
                  </a:cubicBezTo>
                  <a:cubicBezTo>
                    <a:pt x="515" y="4303"/>
                    <a:pt x="520" y="4303"/>
                    <a:pt x="532" y="4297"/>
                  </a:cubicBezTo>
                  <a:cubicBezTo>
                    <a:pt x="590" y="4270"/>
                    <a:pt x="623" y="4161"/>
                    <a:pt x="635" y="4058"/>
                  </a:cubicBezTo>
                  <a:cubicBezTo>
                    <a:pt x="640" y="3933"/>
                    <a:pt x="618" y="3810"/>
                    <a:pt x="602" y="3690"/>
                  </a:cubicBezTo>
                  <a:cubicBezTo>
                    <a:pt x="483" y="2840"/>
                    <a:pt x="650" y="2108"/>
                    <a:pt x="1052" y="1555"/>
                  </a:cubicBezTo>
                  <a:cubicBezTo>
                    <a:pt x="1525" y="882"/>
                    <a:pt x="2346" y="517"/>
                    <a:pt x="3164" y="517"/>
                  </a:cubicBezTo>
                  <a:cubicBezTo>
                    <a:pt x="3535" y="517"/>
                    <a:pt x="3906" y="593"/>
                    <a:pt x="4243" y="748"/>
                  </a:cubicBezTo>
                  <a:cubicBezTo>
                    <a:pt x="4783" y="993"/>
                    <a:pt x="5228" y="1415"/>
                    <a:pt x="5483" y="1973"/>
                  </a:cubicBezTo>
                  <a:cubicBezTo>
                    <a:pt x="5608" y="2250"/>
                    <a:pt x="5688" y="2558"/>
                    <a:pt x="5716" y="2893"/>
                  </a:cubicBezTo>
                  <a:cubicBezTo>
                    <a:pt x="5726" y="3035"/>
                    <a:pt x="5700" y="3311"/>
                    <a:pt x="5668" y="3588"/>
                  </a:cubicBezTo>
                  <a:cubicBezTo>
                    <a:pt x="5645" y="3858"/>
                    <a:pt x="5623" y="4123"/>
                    <a:pt x="5726" y="4248"/>
                  </a:cubicBezTo>
                  <a:cubicBezTo>
                    <a:pt x="5750" y="4274"/>
                    <a:pt x="5779" y="4286"/>
                    <a:pt x="5811" y="4286"/>
                  </a:cubicBezTo>
                  <a:cubicBezTo>
                    <a:pt x="5866" y="4286"/>
                    <a:pt x="5928" y="4248"/>
                    <a:pt x="5976" y="4173"/>
                  </a:cubicBezTo>
                  <a:cubicBezTo>
                    <a:pt x="6041" y="4075"/>
                    <a:pt x="6073" y="3945"/>
                    <a:pt x="6095" y="3825"/>
                  </a:cubicBezTo>
                  <a:cubicBezTo>
                    <a:pt x="6311" y="2758"/>
                    <a:pt x="6095" y="1767"/>
                    <a:pt x="5531" y="1080"/>
                  </a:cubicBezTo>
                  <a:cubicBezTo>
                    <a:pt x="4978" y="385"/>
                    <a:pt x="4075" y="1"/>
                    <a:pt x="3170" y="1"/>
                  </a:cubicBezTo>
                  <a:cubicBezTo>
                    <a:pt x="3158" y="0"/>
                    <a:pt x="3146" y="0"/>
                    <a:pt x="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39;p25">
              <a:extLst>
                <a:ext uri="{FF2B5EF4-FFF2-40B4-BE49-F238E27FC236}">
                  <a16:creationId xmlns:a16="http://schemas.microsoft.com/office/drawing/2014/main" id="{C062CC9B-FA21-4FCE-B493-BD02F8B7A5C5}"/>
                </a:ext>
              </a:extLst>
            </p:cNvPr>
            <p:cNvSpPr/>
            <p:nvPr/>
          </p:nvSpPr>
          <p:spPr>
            <a:xfrm>
              <a:off x="1734998" y="1792350"/>
              <a:ext cx="2454168" cy="1530050"/>
            </a:xfrm>
            <a:custGeom>
              <a:avLst/>
              <a:gdLst/>
              <a:ahLst/>
              <a:cxnLst/>
              <a:rect l="l" t="t" r="r" b="b"/>
              <a:pathLst>
                <a:path w="5380" h="3679" extrusionOk="0">
                  <a:moveTo>
                    <a:pt x="2680" y="0"/>
                  </a:moveTo>
                  <a:cubicBezTo>
                    <a:pt x="1932" y="0"/>
                    <a:pt x="1183" y="314"/>
                    <a:pt x="704" y="883"/>
                  </a:cubicBezTo>
                  <a:cubicBezTo>
                    <a:pt x="217" y="1458"/>
                    <a:pt x="1" y="2292"/>
                    <a:pt x="147" y="3218"/>
                  </a:cubicBezTo>
                  <a:cubicBezTo>
                    <a:pt x="178" y="3414"/>
                    <a:pt x="273" y="3679"/>
                    <a:pt x="398" y="3679"/>
                  </a:cubicBezTo>
                  <a:cubicBezTo>
                    <a:pt x="401" y="3679"/>
                    <a:pt x="404" y="3679"/>
                    <a:pt x="407" y="3678"/>
                  </a:cubicBezTo>
                  <a:cubicBezTo>
                    <a:pt x="412" y="3678"/>
                    <a:pt x="423" y="3678"/>
                    <a:pt x="434" y="3673"/>
                  </a:cubicBezTo>
                  <a:cubicBezTo>
                    <a:pt x="494" y="3652"/>
                    <a:pt x="537" y="3560"/>
                    <a:pt x="547" y="3468"/>
                  </a:cubicBezTo>
                  <a:cubicBezTo>
                    <a:pt x="564" y="3365"/>
                    <a:pt x="547" y="3256"/>
                    <a:pt x="542" y="3158"/>
                  </a:cubicBezTo>
                  <a:cubicBezTo>
                    <a:pt x="466" y="2433"/>
                    <a:pt x="624" y="1821"/>
                    <a:pt x="959" y="1365"/>
                  </a:cubicBezTo>
                  <a:cubicBezTo>
                    <a:pt x="1361" y="816"/>
                    <a:pt x="2027" y="521"/>
                    <a:pt x="2691" y="521"/>
                  </a:cubicBezTo>
                  <a:cubicBezTo>
                    <a:pt x="2995" y="521"/>
                    <a:pt x="3299" y="583"/>
                    <a:pt x="3576" y="710"/>
                  </a:cubicBezTo>
                  <a:cubicBezTo>
                    <a:pt x="4020" y="905"/>
                    <a:pt x="4389" y="1252"/>
                    <a:pt x="4605" y="1713"/>
                  </a:cubicBezTo>
                  <a:cubicBezTo>
                    <a:pt x="4714" y="1945"/>
                    <a:pt x="4789" y="2200"/>
                    <a:pt x="4817" y="2482"/>
                  </a:cubicBezTo>
                  <a:cubicBezTo>
                    <a:pt x="4865" y="2725"/>
                    <a:pt x="4681" y="3418"/>
                    <a:pt x="4892" y="3636"/>
                  </a:cubicBezTo>
                  <a:cubicBezTo>
                    <a:pt x="4917" y="3657"/>
                    <a:pt x="4945" y="3667"/>
                    <a:pt x="4975" y="3667"/>
                  </a:cubicBezTo>
                  <a:cubicBezTo>
                    <a:pt x="5031" y="3667"/>
                    <a:pt x="5090" y="3632"/>
                    <a:pt x="5136" y="3565"/>
                  </a:cubicBezTo>
                  <a:cubicBezTo>
                    <a:pt x="5190" y="3478"/>
                    <a:pt x="5212" y="3365"/>
                    <a:pt x="5228" y="3262"/>
                  </a:cubicBezTo>
                  <a:cubicBezTo>
                    <a:pt x="5380" y="2325"/>
                    <a:pt x="5174" y="1480"/>
                    <a:pt x="4692" y="900"/>
                  </a:cubicBezTo>
                  <a:cubicBezTo>
                    <a:pt x="4215" y="320"/>
                    <a:pt x="3457" y="0"/>
                    <a:pt x="2699" y="0"/>
                  </a:cubicBezTo>
                  <a:cubicBezTo>
                    <a:pt x="2693" y="0"/>
                    <a:pt x="2686" y="0"/>
                    <a:pt x="2680" y="0"/>
                  </a:cubicBezTo>
                  <a:close/>
                </a:path>
              </a:pathLst>
            </a:custGeom>
            <a:solidFill>
              <a:srgbClr val="45A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0;p25">
              <a:extLst>
                <a:ext uri="{FF2B5EF4-FFF2-40B4-BE49-F238E27FC236}">
                  <a16:creationId xmlns:a16="http://schemas.microsoft.com/office/drawing/2014/main" id="{83E0C621-3F1F-4979-B521-3A3C7E6E1233}"/>
                </a:ext>
              </a:extLst>
            </p:cNvPr>
            <p:cNvSpPr/>
            <p:nvPr/>
          </p:nvSpPr>
          <p:spPr>
            <a:xfrm>
              <a:off x="1876864" y="2001956"/>
              <a:ext cx="2173170" cy="1284676"/>
            </a:xfrm>
            <a:custGeom>
              <a:avLst/>
              <a:gdLst/>
              <a:ahLst/>
              <a:cxnLst/>
              <a:rect l="l" t="t" r="r" b="b"/>
              <a:pathLst>
                <a:path w="4764" h="3089" extrusionOk="0">
                  <a:moveTo>
                    <a:pt x="2335" y="0"/>
                  </a:moveTo>
                  <a:cubicBezTo>
                    <a:pt x="1082" y="0"/>
                    <a:pt x="1" y="1098"/>
                    <a:pt x="231" y="2693"/>
                  </a:cubicBezTo>
                  <a:cubicBezTo>
                    <a:pt x="248" y="2859"/>
                    <a:pt x="327" y="3089"/>
                    <a:pt x="454" y="3089"/>
                  </a:cubicBezTo>
                  <a:cubicBezTo>
                    <a:pt x="455" y="3089"/>
                    <a:pt x="457" y="3089"/>
                    <a:pt x="458" y="3089"/>
                  </a:cubicBezTo>
                  <a:cubicBezTo>
                    <a:pt x="464" y="3089"/>
                    <a:pt x="475" y="3083"/>
                    <a:pt x="480" y="3083"/>
                  </a:cubicBezTo>
                  <a:cubicBezTo>
                    <a:pt x="545" y="3061"/>
                    <a:pt x="594" y="2986"/>
                    <a:pt x="610" y="2909"/>
                  </a:cubicBezTo>
                  <a:cubicBezTo>
                    <a:pt x="633" y="2823"/>
                    <a:pt x="626" y="2736"/>
                    <a:pt x="621" y="2654"/>
                  </a:cubicBezTo>
                  <a:cubicBezTo>
                    <a:pt x="578" y="2054"/>
                    <a:pt x="718" y="1561"/>
                    <a:pt x="995" y="1198"/>
                  </a:cubicBezTo>
                  <a:cubicBezTo>
                    <a:pt x="1326" y="756"/>
                    <a:pt x="1853" y="523"/>
                    <a:pt x="2378" y="523"/>
                  </a:cubicBezTo>
                  <a:cubicBezTo>
                    <a:pt x="2619" y="523"/>
                    <a:pt x="2859" y="572"/>
                    <a:pt x="3081" y="672"/>
                  </a:cubicBezTo>
                  <a:cubicBezTo>
                    <a:pt x="3433" y="829"/>
                    <a:pt x="3731" y="1106"/>
                    <a:pt x="3915" y="1474"/>
                  </a:cubicBezTo>
                  <a:cubicBezTo>
                    <a:pt x="4006" y="1658"/>
                    <a:pt x="4066" y="1869"/>
                    <a:pt x="4099" y="2097"/>
                  </a:cubicBezTo>
                  <a:cubicBezTo>
                    <a:pt x="4143" y="2303"/>
                    <a:pt x="3991" y="2871"/>
                    <a:pt x="4218" y="3044"/>
                  </a:cubicBezTo>
                  <a:cubicBezTo>
                    <a:pt x="4244" y="3064"/>
                    <a:pt x="4274" y="3074"/>
                    <a:pt x="4304" y="3074"/>
                  </a:cubicBezTo>
                  <a:cubicBezTo>
                    <a:pt x="4357" y="3074"/>
                    <a:pt x="4413" y="3044"/>
                    <a:pt x="4451" y="2986"/>
                  </a:cubicBezTo>
                  <a:cubicBezTo>
                    <a:pt x="4500" y="2914"/>
                    <a:pt x="4516" y="2817"/>
                    <a:pt x="4526" y="2726"/>
                  </a:cubicBezTo>
                  <a:cubicBezTo>
                    <a:pt x="4763" y="1110"/>
                    <a:pt x="3682" y="1"/>
                    <a:pt x="2419" y="1"/>
                  </a:cubicBezTo>
                  <a:cubicBezTo>
                    <a:pt x="2406" y="1"/>
                    <a:pt x="2394" y="1"/>
                    <a:pt x="2381" y="1"/>
                  </a:cubicBezTo>
                  <a:cubicBezTo>
                    <a:pt x="2366" y="0"/>
                    <a:pt x="2350" y="0"/>
                    <a:pt x="2335" y="0"/>
                  </a:cubicBezTo>
                  <a:close/>
                </a:path>
              </a:pathLst>
            </a:custGeom>
            <a:solidFill>
              <a:srgbClr val="00AC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41;p25">
              <a:extLst>
                <a:ext uri="{FF2B5EF4-FFF2-40B4-BE49-F238E27FC236}">
                  <a16:creationId xmlns:a16="http://schemas.microsoft.com/office/drawing/2014/main" id="{2182594F-E353-4C50-A693-D33E1097E68D}"/>
                </a:ext>
              </a:extLst>
            </p:cNvPr>
            <p:cNvSpPr/>
            <p:nvPr/>
          </p:nvSpPr>
          <p:spPr>
            <a:xfrm>
              <a:off x="2072101" y="2213225"/>
              <a:ext cx="1804589" cy="1021420"/>
            </a:xfrm>
            <a:custGeom>
              <a:avLst/>
              <a:gdLst/>
              <a:ahLst/>
              <a:cxnLst/>
              <a:rect l="l" t="t" r="r" b="b"/>
              <a:pathLst>
                <a:path w="3956" h="2456" extrusionOk="0">
                  <a:moveTo>
                    <a:pt x="1930" y="1"/>
                  </a:moveTo>
                  <a:cubicBezTo>
                    <a:pt x="893" y="1"/>
                    <a:pt x="1" y="876"/>
                    <a:pt x="188" y="2141"/>
                  </a:cubicBezTo>
                  <a:cubicBezTo>
                    <a:pt x="204" y="2275"/>
                    <a:pt x="268" y="2456"/>
                    <a:pt x="373" y="2456"/>
                  </a:cubicBezTo>
                  <a:cubicBezTo>
                    <a:pt x="374" y="2456"/>
                    <a:pt x="376" y="2456"/>
                    <a:pt x="377" y="2456"/>
                  </a:cubicBezTo>
                  <a:cubicBezTo>
                    <a:pt x="383" y="2456"/>
                    <a:pt x="393" y="2451"/>
                    <a:pt x="400" y="2451"/>
                  </a:cubicBezTo>
                  <a:cubicBezTo>
                    <a:pt x="453" y="2434"/>
                    <a:pt x="491" y="2374"/>
                    <a:pt x="507" y="2315"/>
                  </a:cubicBezTo>
                  <a:cubicBezTo>
                    <a:pt x="523" y="2244"/>
                    <a:pt x="518" y="2174"/>
                    <a:pt x="513" y="2109"/>
                  </a:cubicBezTo>
                  <a:cubicBezTo>
                    <a:pt x="480" y="1633"/>
                    <a:pt x="600" y="1236"/>
                    <a:pt x="827" y="950"/>
                  </a:cubicBezTo>
                  <a:cubicBezTo>
                    <a:pt x="1098" y="598"/>
                    <a:pt x="1536" y="413"/>
                    <a:pt x="1971" y="413"/>
                  </a:cubicBezTo>
                  <a:cubicBezTo>
                    <a:pt x="2172" y="413"/>
                    <a:pt x="2372" y="452"/>
                    <a:pt x="2555" y="533"/>
                  </a:cubicBezTo>
                  <a:cubicBezTo>
                    <a:pt x="2848" y="658"/>
                    <a:pt x="3097" y="874"/>
                    <a:pt x="3248" y="1171"/>
                  </a:cubicBezTo>
                  <a:cubicBezTo>
                    <a:pt x="3325" y="1318"/>
                    <a:pt x="3378" y="1486"/>
                    <a:pt x="3405" y="1671"/>
                  </a:cubicBezTo>
                  <a:cubicBezTo>
                    <a:pt x="3443" y="1828"/>
                    <a:pt x="3313" y="2283"/>
                    <a:pt x="3503" y="2423"/>
                  </a:cubicBezTo>
                  <a:cubicBezTo>
                    <a:pt x="3524" y="2437"/>
                    <a:pt x="3548" y="2443"/>
                    <a:pt x="3572" y="2443"/>
                  </a:cubicBezTo>
                  <a:cubicBezTo>
                    <a:pt x="3616" y="2443"/>
                    <a:pt x="3663" y="2420"/>
                    <a:pt x="3698" y="2374"/>
                  </a:cubicBezTo>
                  <a:cubicBezTo>
                    <a:pt x="3736" y="2315"/>
                    <a:pt x="3753" y="2239"/>
                    <a:pt x="3758" y="2168"/>
                  </a:cubicBezTo>
                  <a:cubicBezTo>
                    <a:pt x="3956" y="883"/>
                    <a:pt x="3064" y="1"/>
                    <a:pt x="2012" y="1"/>
                  </a:cubicBezTo>
                  <a:cubicBezTo>
                    <a:pt x="2000" y="1"/>
                    <a:pt x="1988" y="1"/>
                    <a:pt x="1975" y="1"/>
                  </a:cubicBezTo>
                  <a:cubicBezTo>
                    <a:pt x="1960" y="1"/>
                    <a:pt x="1945" y="1"/>
                    <a:pt x="1930" y="1"/>
                  </a:cubicBezTo>
                  <a:close/>
                </a:path>
              </a:pathLst>
            </a:custGeom>
            <a:solidFill>
              <a:srgbClr val="AAD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42;p25">
              <a:extLst>
                <a:ext uri="{FF2B5EF4-FFF2-40B4-BE49-F238E27FC236}">
                  <a16:creationId xmlns:a16="http://schemas.microsoft.com/office/drawing/2014/main" id="{8435BDB3-AACC-446E-976B-BF5D64024F95}"/>
                </a:ext>
              </a:extLst>
            </p:cNvPr>
            <p:cNvSpPr/>
            <p:nvPr/>
          </p:nvSpPr>
          <p:spPr>
            <a:xfrm>
              <a:off x="2174737" y="1728720"/>
              <a:ext cx="341211" cy="153047"/>
            </a:xfrm>
            <a:custGeom>
              <a:avLst/>
              <a:gdLst/>
              <a:ahLst/>
              <a:cxnLst/>
              <a:rect l="l" t="t" r="r" b="b"/>
              <a:pathLst>
                <a:path w="748" h="368" extrusionOk="0">
                  <a:moveTo>
                    <a:pt x="394" y="0"/>
                  </a:moveTo>
                  <a:cubicBezTo>
                    <a:pt x="318" y="0"/>
                    <a:pt x="242" y="17"/>
                    <a:pt x="175" y="51"/>
                  </a:cubicBezTo>
                  <a:cubicBezTo>
                    <a:pt x="98" y="83"/>
                    <a:pt x="0" y="165"/>
                    <a:pt x="65" y="251"/>
                  </a:cubicBezTo>
                  <a:cubicBezTo>
                    <a:pt x="87" y="278"/>
                    <a:pt x="115" y="295"/>
                    <a:pt x="142" y="311"/>
                  </a:cubicBezTo>
                  <a:cubicBezTo>
                    <a:pt x="220" y="348"/>
                    <a:pt x="308" y="367"/>
                    <a:pt x="396" y="367"/>
                  </a:cubicBezTo>
                  <a:cubicBezTo>
                    <a:pt x="484" y="367"/>
                    <a:pt x="572" y="348"/>
                    <a:pt x="650" y="311"/>
                  </a:cubicBezTo>
                  <a:cubicBezTo>
                    <a:pt x="700" y="283"/>
                    <a:pt x="748" y="251"/>
                    <a:pt x="748" y="198"/>
                  </a:cubicBezTo>
                  <a:lnTo>
                    <a:pt x="748" y="186"/>
                  </a:lnTo>
                  <a:cubicBezTo>
                    <a:pt x="748" y="138"/>
                    <a:pt x="705" y="100"/>
                    <a:pt x="662" y="73"/>
                  </a:cubicBezTo>
                  <a:cubicBezTo>
                    <a:pt x="581" y="25"/>
                    <a:pt x="488" y="0"/>
                    <a:pt x="394" y="0"/>
                  </a:cubicBezTo>
                  <a:close/>
                </a:path>
              </a:pathLst>
            </a:custGeom>
            <a:solidFill>
              <a:srgbClr val="F1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43;p25">
              <a:extLst>
                <a:ext uri="{FF2B5EF4-FFF2-40B4-BE49-F238E27FC236}">
                  <a16:creationId xmlns:a16="http://schemas.microsoft.com/office/drawing/2014/main" id="{D39F1FB8-0AC9-4785-A3F4-1431CB71BA48}"/>
                </a:ext>
              </a:extLst>
            </p:cNvPr>
            <p:cNvSpPr/>
            <p:nvPr/>
          </p:nvSpPr>
          <p:spPr>
            <a:xfrm>
              <a:off x="3422338" y="1728720"/>
              <a:ext cx="344405" cy="153047"/>
            </a:xfrm>
            <a:custGeom>
              <a:avLst/>
              <a:gdLst/>
              <a:ahLst/>
              <a:cxnLst/>
              <a:rect l="l" t="t" r="r" b="b"/>
              <a:pathLst>
                <a:path w="755" h="368" extrusionOk="0">
                  <a:moveTo>
                    <a:pt x="395" y="0"/>
                  </a:moveTo>
                  <a:cubicBezTo>
                    <a:pt x="319" y="0"/>
                    <a:pt x="243" y="17"/>
                    <a:pt x="175" y="51"/>
                  </a:cubicBezTo>
                  <a:cubicBezTo>
                    <a:pt x="105" y="83"/>
                    <a:pt x="1" y="165"/>
                    <a:pt x="72" y="251"/>
                  </a:cubicBezTo>
                  <a:cubicBezTo>
                    <a:pt x="88" y="278"/>
                    <a:pt x="120" y="295"/>
                    <a:pt x="148" y="311"/>
                  </a:cubicBezTo>
                  <a:cubicBezTo>
                    <a:pt x="226" y="348"/>
                    <a:pt x="315" y="367"/>
                    <a:pt x="403" y="367"/>
                  </a:cubicBezTo>
                  <a:cubicBezTo>
                    <a:pt x="491" y="367"/>
                    <a:pt x="579" y="348"/>
                    <a:pt x="657" y="311"/>
                  </a:cubicBezTo>
                  <a:cubicBezTo>
                    <a:pt x="700" y="283"/>
                    <a:pt x="748" y="251"/>
                    <a:pt x="755" y="198"/>
                  </a:cubicBezTo>
                  <a:lnTo>
                    <a:pt x="755" y="186"/>
                  </a:lnTo>
                  <a:cubicBezTo>
                    <a:pt x="748" y="138"/>
                    <a:pt x="706" y="100"/>
                    <a:pt x="663" y="73"/>
                  </a:cubicBezTo>
                  <a:cubicBezTo>
                    <a:pt x="582" y="25"/>
                    <a:pt x="488" y="0"/>
                    <a:pt x="395" y="0"/>
                  </a:cubicBezTo>
                  <a:close/>
                </a:path>
              </a:pathLst>
            </a:custGeom>
            <a:solidFill>
              <a:srgbClr val="F1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44;p25">
              <a:extLst>
                <a:ext uri="{FF2B5EF4-FFF2-40B4-BE49-F238E27FC236}">
                  <a16:creationId xmlns:a16="http://schemas.microsoft.com/office/drawing/2014/main" id="{4AB2244D-53A5-48C8-98A3-EF0B14593555}"/>
                </a:ext>
              </a:extLst>
            </p:cNvPr>
            <p:cNvSpPr/>
            <p:nvPr/>
          </p:nvSpPr>
          <p:spPr>
            <a:xfrm>
              <a:off x="2421976" y="1600628"/>
              <a:ext cx="170606" cy="218341"/>
            </a:xfrm>
            <a:custGeom>
              <a:avLst/>
              <a:gdLst/>
              <a:ahLst/>
              <a:cxnLst/>
              <a:rect l="l" t="t" r="r" b="b"/>
              <a:pathLst>
                <a:path w="374" h="525" extrusionOk="0">
                  <a:moveTo>
                    <a:pt x="185" y="1"/>
                  </a:moveTo>
                  <a:cubicBezTo>
                    <a:pt x="141" y="1"/>
                    <a:pt x="98" y="17"/>
                    <a:pt x="66" y="61"/>
                  </a:cubicBezTo>
                  <a:cubicBezTo>
                    <a:pt x="28" y="104"/>
                    <a:pt x="11" y="169"/>
                    <a:pt x="6" y="229"/>
                  </a:cubicBezTo>
                  <a:cubicBezTo>
                    <a:pt x="1" y="299"/>
                    <a:pt x="1" y="369"/>
                    <a:pt x="38" y="429"/>
                  </a:cubicBezTo>
                  <a:cubicBezTo>
                    <a:pt x="66" y="484"/>
                    <a:pt x="121" y="525"/>
                    <a:pt x="181" y="525"/>
                  </a:cubicBezTo>
                  <a:cubicBezTo>
                    <a:pt x="191" y="525"/>
                    <a:pt x="201" y="524"/>
                    <a:pt x="211" y="521"/>
                  </a:cubicBezTo>
                  <a:cubicBezTo>
                    <a:pt x="255" y="516"/>
                    <a:pt x="293" y="483"/>
                    <a:pt x="315" y="446"/>
                  </a:cubicBezTo>
                  <a:cubicBezTo>
                    <a:pt x="341" y="408"/>
                    <a:pt x="353" y="364"/>
                    <a:pt x="358" y="316"/>
                  </a:cubicBezTo>
                  <a:cubicBezTo>
                    <a:pt x="374" y="256"/>
                    <a:pt x="374" y="191"/>
                    <a:pt x="358" y="131"/>
                  </a:cubicBezTo>
                  <a:cubicBezTo>
                    <a:pt x="341" y="77"/>
                    <a:pt x="298" y="34"/>
                    <a:pt x="250" y="12"/>
                  </a:cubicBezTo>
                  <a:cubicBezTo>
                    <a:pt x="229" y="5"/>
                    <a:pt x="207" y="1"/>
                    <a:pt x="185" y="1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45;p25">
              <a:extLst>
                <a:ext uri="{FF2B5EF4-FFF2-40B4-BE49-F238E27FC236}">
                  <a16:creationId xmlns:a16="http://schemas.microsoft.com/office/drawing/2014/main" id="{0C284BBE-DB8E-4EC5-9F4A-753A383F0A4B}"/>
                </a:ext>
              </a:extLst>
            </p:cNvPr>
            <p:cNvSpPr/>
            <p:nvPr/>
          </p:nvSpPr>
          <p:spPr>
            <a:xfrm>
              <a:off x="3356195" y="1600628"/>
              <a:ext cx="173343" cy="218341"/>
            </a:xfrm>
            <a:custGeom>
              <a:avLst/>
              <a:gdLst/>
              <a:ahLst/>
              <a:cxnLst/>
              <a:rect l="l" t="t" r="r" b="b"/>
              <a:pathLst>
                <a:path w="380" h="525" extrusionOk="0">
                  <a:moveTo>
                    <a:pt x="195" y="1"/>
                  </a:moveTo>
                  <a:cubicBezTo>
                    <a:pt x="174" y="1"/>
                    <a:pt x="152" y="5"/>
                    <a:pt x="130" y="12"/>
                  </a:cubicBezTo>
                  <a:cubicBezTo>
                    <a:pt x="81" y="34"/>
                    <a:pt x="38" y="77"/>
                    <a:pt x="22" y="131"/>
                  </a:cubicBezTo>
                  <a:cubicBezTo>
                    <a:pt x="0" y="191"/>
                    <a:pt x="5" y="256"/>
                    <a:pt x="16" y="316"/>
                  </a:cubicBezTo>
                  <a:cubicBezTo>
                    <a:pt x="28" y="364"/>
                    <a:pt x="38" y="408"/>
                    <a:pt x="65" y="446"/>
                  </a:cubicBezTo>
                  <a:cubicBezTo>
                    <a:pt x="87" y="483"/>
                    <a:pt x="125" y="516"/>
                    <a:pt x="168" y="521"/>
                  </a:cubicBezTo>
                  <a:cubicBezTo>
                    <a:pt x="178" y="524"/>
                    <a:pt x="188" y="525"/>
                    <a:pt x="198" y="525"/>
                  </a:cubicBezTo>
                  <a:cubicBezTo>
                    <a:pt x="258" y="525"/>
                    <a:pt x="313" y="484"/>
                    <a:pt x="341" y="429"/>
                  </a:cubicBezTo>
                  <a:cubicBezTo>
                    <a:pt x="380" y="369"/>
                    <a:pt x="380" y="299"/>
                    <a:pt x="373" y="229"/>
                  </a:cubicBezTo>
                  <a:cubicBezTo>
                    <a:pt x="368" y="169"/>
                    <a:pt x="353" y="104"/>
                    <a:pt x="315" y="61"/>
                  </a:cubicBezTo>
                  <a:cubicBezTo>
                    <a:pt x="282" y="17"/>
                    <a:pt x="239" y="1"/>
                    <a:pt x="195" y="1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46;p25">
              <a:extLst>
                <a:ext uri="{FF2B5EF4-FFF2-40B4-BE49-F238E27FC236}">
                  <a16:creationId xmlns:a16="http://schemas.microsoft.com/office/drawing/2014/main" id="{6039D5D8-01B3-463C-938D-26102238A1D3}"/>
                </a:ext>
              </a:extLst>
            </p:cNvPr>
            <p:cNvSpPr/>
            <p:nvPr/>
          </p:nvSpPr>
          <p:spPr>
            <a:xfrm>
              <a:off x="2842101" y="1599796"/>
              <a:ext cx="264576" cy="220420"/>
            </a:xfrm>
            <a:custGeom>
              <a:avLst/>
              <a:gdLst/>
              <a:ahLst/>
              <a:cxnLst/>
              <a:rect l="l" t="t" r="r" b="b"/>
              <a:pathLst>
                <a:path w="580" h="530" extrusionOk="0">
                  <a:moveTo>
                    <a:pt x="489" y="0"/>
                  </a:moveTo>
                  <a:cubicBezTo>
                    <a:pt x="484" y="0"/>
                    <a:pt x="478" y="1"/>
                    <a:pt x="472" y="3"/>
                  </a:cubicBezTo>
                  <a:cubicBezTo>
                    <a:pt x="439" y="14"/>
                    <a:pt x="417" y="46"/>
                    <a:pt x="428" y="85"/>
                  </a:cubicBezTo>
                  <a:cubicBezTo>
                    <a:pt x="439" y="138"/>
                    <a:pt x="445" y="198"/>
                    <a:pt x="428" y="253"/>
                  </a:cubicBezTo>
                  <a:cubicBezTo>
                    <a:pt x="428" y="263"/>
                    <a:pt x="423" y="268"/>
                    <a:pt x="423" y="274"/>
                  </a:cubicBezTo>
                  <a:lnTo>
                    <a:pt x="417" y="280"/>
                  </a:lnTo>
                  <a:cubicBezTo>
                    <a:pt x="412" y="296"/>
                    <a:pt x="407" y="306"/>
                    <a:pt x="402" y="318"/>
                  </a:cubicBezTo>
                  <a:cubicBezTo>
                    <a:pt x="395" y="323"/>
                    <a:pt x="395" y="328"/>
                    <a:pt x="390" y="328"/>
                  </a:cubicBezTo>
                  <a:lnTo>
                    <a:pt x="385" y="339"/>
                  </a:lnTo>
                  <a:cubicBezTo>
                    <a:pt x="374" y="350"/>
                    <a:pt x="363" y="355"/>
                    <a:pt x="358" y="366"/>
                  </a:cubicBezTo>
                  <a:cubicBezTo>
                    <a:pt x="352" y="366"/>
                    <a:pt x="352" y="371"/>
                    <a:pt x="347" y="371"/>
                  </a:cubicBezTo>
                  <a:cubicBezTo>
                    <a:pt x="342" y="378"/>
                    <a:pt x="337" y="378"/>
                    <a:pt x="330" y="383"/>
                  </a:cubicBezTo>
                  <a:lnTo>
                    <a:pt x="325" y="383"/>
                  </a:lnTo>
                  <a:lnTo>
                    <a:pt x="320" y="388"/>
                  </a:lnTo>
                  <a:lnTo>
                    <a:pt x="315" y="388"/>
                  </a:lnTo>
                  <a:cubicBezTo>
                    <a:pt x="315" y="388"/>
                    <a:pt x="309" y="393"/>
                    <a:pt x="304" y="393"/>
                  </a:cubicBezTo>
                  <a:cubicBezTo>
                    <a:pt x="298" y="393"/>
                    <a:pt x="293" y="393"/>
                    <a:pt x="282" y="398"/>
                  </a:cubicBezTo>
                  <a:lnTo>
                    <a:pt x="250" y="398"/>
                  </a:lnTo>
                  <a:lnTo>
                    <a:pt x="250" y="393"/>
                  </a:lnTo>
                  <a:cubicBezTo>
                    <a:pt x="233" y="393"/>
                    <a:pt x="222" y="393"/>
                    <a:pt x="212" y="388"/>
                  </a:cubicBezTo>
                  <a:lnTo>
                    <a:pt x="207" y="383"/>
                  </a:lnTo>
                  <a:cubicBezTo>
                    <a:pt x="200" y="383"/>
                    <a:pt x="200" y="378"/>
                    <a:pt x="195" y="378"/>
                  </a:cubicBezTo>
                  <a:lnTo>
                    <a:pt x="190" y="371"/>
                  </a:lnTo>
                  <a:cubicBezTo>
                    <a:pt x="185" y="366"/>
                    <a:pt x="185" y="366"/>
                    <a:pt x="179" y="361"/>
                  </a:cubicBezTo>
                  <a:cubicBezTo>
                    <a:pt x="179" y="361"/>
                    <a:pt x="168" y="350"/>
                    <a:pt x="174" y="350"/>
                  </a:cubicBezTo>
                  <a:cubicBezTo>
                    <a:pt x="168" y="350"/>
                    <a:pt x="157" y="328"/>
                    <a:pt x="152" y="318"/>
                  </a:cubicBezTo>
                  <a:lnTo>
                    <a:pt x="152" y="318"/>
                  </a:lnTo>
                  <a:cubicBezTo>
                    <a:pt x="153" y="320"/>
                    <a:pt x="154" y="321"/>
                    <a:pt x="154" y="321"/>
                  </a:cubicBezTo>
                  <a:cubicBezTo>
                    <a:pt x="155" y="321"/>
                    <a:pt x="151" y="311"/>
                    <a:pt x="147" y="306"/>
                  </a:cubicBezTo>
                  <a:cubicBezTo>
                    <a:pt x="147" y="301"/>
                    <a:pt x="142" y="290"/>
                    <a:pt x="142" y="280"/>
                  </a:cubicBezTo>
                  <a:cubicBezTo>
                    <a:pt x="135" y="263"/>
                    <a:pt x="135" y="258"/>
                    <a:pt x="135" y="241"/>
                  </a:cubicBezTo>
                  <a:cubicBezTo>
                    <a:pt x="135" y="203"/>
                    <a:pt x="135" y="166"/>
                    <a:pt x="142" y="123"/>
                  </a:cubicBezTo>
                  <a:cubicBezTo>
                    <a:pt x="142" y="90"/>
                    <a:pt x="109" y="58"/>
                    <a:pt x="70" y="58"/>
                  </a:cubicBezTo>
                  <a:cubicBezTo>
                    <a:pt x="33" y="63"/>
                    <a:pt x="12" y="90"/>
                    <a:pt x="5" y="123"/>
                  </a:cubicBezTo>
                  <a:cubicBezTo>
                    <a:pt x="0" y="203"/>
                    <a:pt x="0" y="285"/>
                    <a:pt x="27" y="361"/>
                  </a:cubicBezTo>
                  <a:cubicBezTo>
                    <a:pt x="60" y="436"/>
                    <a:pt x="114" y="496"/>
                    <a:pt x="195" y="518"/>
                  </a:cubicBezTo>
                  <a:cubicBezTo>
                    <a:pt x="219" y="526"/>
                    <a:pt x="244" y="529"/>
                    <a:pt x="268" y="529"/>
                  </a:cubicBezTo>
                  <a:cubicBezTo>
                    <a:pt x="316" y="529"/>
                    <a:pt x="364" y="516"/>
                    <a:pt x="407" y="491"/>
                  </a:cubicBezTo>
                  <a:cubicBezTo>
                    <a:pt x="472" y="453"/>
                    <a:pt x="515" y="388"/>
                    <a:pt x="542" y="323"/>
                  </a:cubicBezTo>
                  <a:cubicBezTo>
                    <a:pt x="580" y="236"/>
                    <a:pt x="575" y="138"/>
                    <a:pt x="553" y="53"/>
                  </a:cubicBezTo>
                  <a:cubicBezTo>
                    <a:pt x="548" y="20"/>
                    <a:pt x="518" y="0"/>
                    <a:pt x="489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47;p25">
              <a:extLst>
                <a:ext uri="{FF2B5EF4-FFF2-40B4-BE49-F238E27FC236}">
                  <a16:creationId xmlns:a16="http://schemas.microsoft.com/office/drawing/2014/main" id="{F6FDF46D-C169-4195-8398-A599FBD003C7}"/>
                </a:ext>
              </a:extLst>
            </p:cNvPr>
            <p:cNvSpPr/>
            <p:nvPr/>
          </p:nvSpPr>
          <p:spPr>
            <a:xfrm>
              <a:off x="2409660" y="1474199"/>
              <a:ext cx="171062" cy="86920"/>
            </a:xfrm>
            <a:custGeom>
              <a:avLst/>
              <a:gdLst/>
              <a:ahLst/>
              <a:cxnLst/>
              <a:rect l="l" t="t" r="r" b="b"/>
              <a:pathLst>
                <a:path w="375" h="209" extrusionOk="0">
                  <a:moveTo>
                    <a:pt x="244" y="0"/>
                  </a:moveTo>
                  <a:cubicBezTo>
                    <a:pt x="219" y="0"/>
                    <a:pt x="195" y="4"/>
                    <a:pt x="173" y="13"/>
                  </a:cubicBezTo>
                  <a:cubicBezTo>
                    <a:pt x="108" y="40"/>
                    <a:pt x="65" y="88"/>
                    <a:pt x="17" y="143"/>
                  </a:cubicBezTo>
                  <a:cubicBezTo>
                    <a:pt x="5" y="160"/>
                    <a:pt x="0" y="180"/>
                    <a:pt x="17" y="197"/>
                  </a:cubicBezTo>
                  <a:cubicBezTo>
                    <a:pt x="25" y="205"/>
                    <a:pt x="36" y="209"/>
                    <a:pt x="46" y="209"/>
                  </a:cubicBezTo>
                  <a:cubicBezTo>
                    <a:pt x="57" y="209"/>
                    <a:pt x="68" y="205"/>
                    <a:pt x="76" y="197"/>
                  </a:cubicBezTo>
                  <a:cubicBezTo>
                    <a:pt x="108" y="160"/>
                    <a:pt x="147" y="115"/>
                    <a:pt x="195" y="88"/>
                  </a:cubicBezTo>
                  <a:lnTo>
                    <a:pt x="200" y="88"/>
                  </a:lnTo>
                  <a:cubicBezTo>
                    <a:pt x="212" y="83"/>
                    <a:pt x="217" y="83"/>
                    <a:pt x="223" y="83"/>
                  </a:cubicBezTo>
                  <a:cubicBezTo>
                    <a:pt x="223" y="83"/>
                    <a:pt x="228" y="83"/>
                    <a:pt x="228" y="78"/>
                  </a:cubicBezTo>
                  <a:lnTo>
                    <a:pt x="260" y="78"/>
                  </a:lnTo>
                  <a:cubicBezTo>
                    <a:pt x="265" y="83"/>
                    <a:pt x="271" y="83"/>
                    <a:pt x="282" y="83"/>
                  </a:cubicBezTo>
                  <a:lnTo>
                    <a:pt x="282" y="88"/>
                  </a:lnTo>
                  <a:lnTo>
                    <a:pt x="288" y="88"/>
                  </a:lnTo>
                  <a:cubicBezTo>
                    <a:pt x="293" y="88"/>
                    <a:pt x="293" y="95"/>
                    <a:pt x="298" y="95"/>
                  </a:cubicBezTo>
                  <a:lnTo>
                    <a:pt x="298" y="100"/>
                  </a:lnTo>
                  <a:cubicBezTo>
                    <a:pt x="307" y="105"/>
                    <a:pt x="320" y="110"/>
                    <a:pt x="331" y="110"/>
                  </a:cubicBezTo>
                  <a:cubicBezTo>
                    <a:pt x="341" y="110"/>
                    <a:pt x="351" y="107"/>
                    <a:pt x="358" y="100"/>
                  </a:cubicBezTo>
                  <a:cubicBezTo>
                    <a:pt x="368" y="83"/>
                    <a:pt x="375" y="56"/>
                    <a:pt x="358" y="40"/>
                  </a:cubicBezTo>
                  <a:cubicBezTo>
                    <a:pt x="327" y="13"/>
                    <a:pt x="285" y="0"/>
                    <a:pt x="244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48;p25">
              <a:extLst>
                <a:ext uri="{FF2B5EF4-FFF2-40B4-BE49-F238E27FC236}">
                  <a16:creationId xmlns:a16="http://schemas.microsoft.com/office/drawing/2014/main" id="{652E750C-0B82-4A60-87EB-48245A78546F}"/>
                </a:ext>
              </a:extLst>
            </p:cNvPr>
            <p:cNvSpPr/>
            <p:nvPr/>
          </p:nvSpPr>
          <p:spPr>
            <a:xfrm>
              <a:off x="3360756" y="1474199"/>
              <a:ext cx="168781" cy="86920"/>
            </a:xfrm>
            <a:custGeom>
              <a:avLst/>
              <a:gdLst/>
              <a:ahLst/>
              <a:cxnLst/>
              <a:rect l="l" t="t" r="r" b="b"/>
              <a:pathLst>
                <a:path w="370" h="209" extrusionOk="0">
                  <a:moveTo>
                    <a:pt x="128" y="0"/>
                  </a:moveTo>
                  <a:cubicBezTo>
                    <a:pt x="87" y="0"/>
                    <a:pt x="48" y="13"/>
                    <a:pt x="18" y="40"/>
                  </a:cubicBezTo>
                  <a:cubicBezTo>
                    <a:pt x="1" y="56"/>
                    <a:pt x="1" y="83"/>
                    <a:pt x="18" y="100"/>
                  </a:cubicBezTo>
                  <a:cubicBezTo>
                    <a:pt x="25" y="107"/>
                    <a:pt x="34" y="110"/>
                    <a:pt x="43" y="110"/>
                  </a:cubicBezTo>
                  <a:cubicBezTo>
                    <a:pt x="54" y="110"/>
                    <a:pt x="65" y="105"/>
                    <a:pt x="71" y="100"/>
                  </a:cubicBezTo>
                  <a:lnTo>
                    <a:pt x="77" y="95"/>
                  </a:lnTo>
                  <a:cubicBezTo>
                    <a:pt x="83" y="95"/>
                    <a:pt x="83" y="88"/>
                    <a:pt x="88" y="88"/>
                  </a:cubicBezTo>
                  <a:lnTo>
                    <a:pt x="93" y="83"/>
                  </a:lnTo>
                  <a:cubicBezTo>
                    <a:pt x="98" y="83"/>
                    <a:pt x="103" y="83"/>
                    <a:pt x="115" y="78"/>
                  </a:cubicBezTo>
                  <a:lnTo>
                    <a:pt x="142" y="78"/>
                  </a:lnTo>
                  <a:cubicBezTo>
                    <a:pt x="148" y="83"/>
                    <a:pt x="153" y="83"/>
                    <a:pt x="153" y="83"/>
                  </a:cubicBezTo>
                  <a:cubicBezTo>
                    <a:pt x="158" y="83"/>
                    <a:pt x="163" y="83"/>
                    <a:pt x="168" y="88"/>
                  </a:cubicBezTo>
                  <a:lnTo>
                    <a:pt x="180" y="88"/>
                  </a:lnTo>
                  <a:cubicBezTo>
                    <a:pt x="228" y="115"/>
                    <a:pt x="266" y="160"/>
                    <a:pt x="298" y="197"/>
                  </a:cubicBezTo>
                  <a:cubicBezTo>
                    <a:pt x="307" y="205"/>
                    <a:pt x="318" y="209"/>
                    <a:pt x="329" y="209"/>
                  </a:cubicBezTo>
                  <a:cubicBezTo>
                    <a:pt x="340" y="209"/>
                    <a:pt x="350" y="205"/>
                    <a:pt x="358" y="197"/>
                  </a:cubicBezTo>
                  <a:cubicBezTo>
                    <a:pt x="370" y="180"/>
                    <a:pt x="370" y="160"/>
                    <a:pt x="358" y="143"/>
                  </a:cubicBezTo>
                  <a:cubicBezTo>
                    <a:pt x="310" y="88"/>
                    <a:pt x="266" y="40"/>
                    <a:pt x="201" y="13"/>
                  </a:cubicBezTo>
                  <a:cubicBezTo>
                    <a:pt x="177" y="4"/>
                    <a:pt x="152" y="0"/>
                    <a:pt x="128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649;p25">
            <a:extLst>
              <a:ext uri="{FF2B5EF4-FFF2-40B4-BE49-F238E27FC236}">
                <a16:creationId xmlns:a16="http://schemas.microsoft.com/office/drawing/2014/main" id="{DFA8884B-46A6-4B2C-8637-593DF17AAF62}"/>
              </a:ext>
            </a:extLst>
          </p:cNvPr>
          <p:cNvGrpSpPr/>
          <p:nvPr/>
        </p:nvGrpSpPr>
        <p:grpSpPr>
          <a:xfrm>
            <a:off x="3560119" y="2733261"/>
            <a:ext cx="6635924" cy="1738610"/>
            <a:chOff x="589462" y="2546173"/>
            <a:chExt cx="4684748" cy="1427126"/>
          </a:xfrm>
        </p:grpSpPr>
        <p:sp>
          <p:nvSpPr>
            <p:cNvPr id="20" name="Google Shape;650;p25">
              <a:extLst>
                <a:ext uri="{FF2B5EF4-FFF2-40B4-BE49-F238E27FC236}">
                  <a16:creationId xmlns:a16="http://schemas.microsoft.com/office/drawing/2014/main" id="{B48E03D8-C643-4F14-8384-E490A5FB7C1D}"/>
                </a:ext>
              </a:extLst>
            </p:cNvPr>
            <p:cNvSpPr/>
            <p:nvPr/>
          </p:nvSpPr>
          <p:spPr>
            <a:xfrm>
              <a:off x="2183308" y="2901711"/>
              <a:ext cx="21531" cy="552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close/>
                  <a:moveTo>
                    <a:pt x="33" y="1"/>
                  </a:moveTo>
                  <a:lnTo>
                    <a:pt x="38" y="1"/>
                  </a:lnTo>
                  <a:lnTo>
                    <a:pt x="33" y="1"/>
                  </a:lnTo>
                  <a:close/>
                  <a:moveTo>
                    <a:pt x="28" y="1"/>
                  </a:moveTo>
                  <a:lnTo>
                    <a:pt x="33" y="1"/>
                  </a:lnTo>
                  <a:lnTo>
                    <a:pt x="28" y="1"/>
                  </a:lnTo>
                  <a:close/>
                  <a:moveTo>
                    <a:pt x="28" y="1"/>
                  </a:moveTo>
                  <a:lnTo>
                    <a:pt x="28" y="1"/>
                  </a:lnTo>
                  <a:lnTo>
                    <a:pt x="28" y="1"/>
                  </a:lnTo>
                  <a:close/>
                  <a:moveTo>
                    <a:pt x="22" y="1"/>
                  </a:moveTo>
                  <a:lnTo>
                    <a:pt x="22" y="1"/>
                  </a:lnTo>
                  <a:lnTo>
                    <a:pt x="22" y="1"/>
                  </a:lnTo>
                  <a:close/>
                  <a:moveTo>
                    <a:pt x="16" y="1"/>
                  </a:moveTo>
                  <a:lnTo>
                    <a:pt x="16" y="1"/>
                  </a:lnTo>
                  <a:lnTo>
                    <a:pt x="16" y="1"/>
                  </a:lnTo>
                  <a:close/>
                  <a:moveTo>
                    <a:pt x="11" y="1"/>
                  </a:moveTo>
                  <a:lnTo>
                    <a:pt x="11" y="1"/>
                  </a:lnTo>
                  <a:lnTo>
                    <a:pt x="11" y="1"/>
                  </a:lnTo>
                  <a:close/>
                  <a:moveTo>
                    <a:pt x="6" y="1"/>
                  </a:moveTo>
                  <a:lnTo>
                    <a:pt x="6" y="1"/>
                  </a:lnTo>
                  <a:lnTo>
                    <a:pt x="6" y="1"/>
                  </a:lnTo>
                  <a:close/>
                  <a:moveTo>
                    <a:pt x="1" y="1"/>
                  </a:moveTo>
                  <a:lnTo>
                    <a:pt x="6" y="1"/>
                  </a:ln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51;p25">
              <a:extLst>
                <a:ext uri="{FF2B5EF4-FFF2-40B4-BE49-F238E27FC236}">
                  <a16:creationId xmlns:a16="http://schemas.microsoft.com/office/drawing/2014/main" id="{A3A82D93-DAD8-44D5-A4F2-585FB002E421}"/>
                </a:ext>
              </a:extLst>
            </p:cNvPr>
            <p:cNvSpPr/>
            <p:nvPr/>
          </p:nvSpPr>
          <p:spPr>
            <a:xfrm>
              <a:off x="2037007" y="3087761"/>
              <a:ext cx="33125" cy="77843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43" y="0"/>
                  </a:moveTo>
                  <a:cubicBezTo>
                    <a:pt x="27" y="26"/>
                    <a:pt x="16" y="48"/>
                    <a:pt x="1" y="76"/>
                  </a:cubicBezTo>
                  <a:lnTo>
                    <a:pt x="1" y="108"/>
                  </a:lnTo>
                  <a:cubicBezTo>
                    <a:pt x="1" y="124"/>
                    <a:pt x="11" y="141"/>
                    <a:pt x="27" y="141"/>
                  </a:cubicBezTo>
                  <a:cubicBezTo>
                    <a:pt x="43" y="141"/>
                    <a:pt x="59" y="124"/>
                    <a:pt x="59" y="108"/>
                  </a:cubicBezTo>
                  <a:cubicBezTo>
                    <a:pt x="54" y="71"/>
                    <a:pt x="49" y="33"/>
                    <a:pt x="43" y="0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2;p25">
              <a:extLst>
                <a:ext uri="{FF2B5EF4-FFF2-40B4-BE49-F238E27FC236}">
                  <a16:creationId xmlns:a16="http://schemas.microsoft.com/office/drawing/2014/main" id="{9DC0A536-3CBA-46F3-95BC-60FE209C685E}"/>
                </a:ext>
              </a:extLst>
            </p:cNvPr>
            <p:cNvSpPr/>
            <p:nvPr/>
          </p:nvSpPr>
          <p:spPr>
            <a:xfrm>
              <a:off x="2452721" y="3012126"/>
              <a:ext cx="51343" cy="57968"/>
            </a:xfrm>
            <a:custGeom>
              <a:avLst/>
              <a:gdLst/>
              <a:ahLst/>
              <a:cxnLst/>
              <a:rect l="l" t="t" r="r" b="b"/>
              <a:pathLst>
                <a:path w="93" h="105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33"/>
                    <a:pt x="65" y="66"/>
                    <a:pt x="93" y="105"/>
                  </a:cubicBezTo>
                  <a:cubicBezTo>
                    <a:pt x="65" y="66"/>
                    <a:pt x="33" y="33"/>
                    <a:pt x="0" y="1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53;p25">
              <a:extLst>
                <a:ext uri="{FF2B5EF4-FFF2-40B4-BE49-F238E27FC236}">
                  <a16:creationId xmlns:a16="http://schemas.microsoft.com/office/drawing/2014/main" id="{89960774-9614-4F4D-89CB-6B50CBB1E86B}"/>
                </a:ext>
              </a:extLst>
            </p:cNvPr>
            <p:cNvSpPr/>
            <p:nvPr/>
          </p:nvSpPr>
          <p:spPr>
            <a:xfrm>
              <a:off x="2503512" y="306954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54;p25">
              <a:extLst>
                <a:ext uri="{FF2B5EF4-FFF2-40B4-BE49-F238E27FC236}">
                  <a16:creationId xmlns:a16="http://schemas.microsoft.com/office/drawing/2014/main" id="{E56102B8-FC80-45AA-94B1-2886D0F66BCB}"/>
                </a:ext>
              </a:extLst>
            </p:cNvPr>
            <p:cNvSpPr/>
            <p:nvPr/>
          </p:nvSpPr>
          <p:spPr>
            <a:xfrm>
              <a:off x="2503512" y="3069542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lnTo>
                    <a:pt x="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55;p25">
              <a:extLst>
                <a:ext uri="{FF2B5EF4-FFF2-40B4-BE49-F238E27FC236}">
                  <a16:creationId xmlns:a16="http://schemas.microsoft.com/office/drawing/2014/main" id="{14D56FCB-F309-4B01-902C-EA4A6DAC8DBA}"/>
                </a:ext>
              </a:extLst>
            </p:cNvPr>
            <p:cNvSpPr/>
            <p:nvPr/>
          </p:nvSpPr>
          <p:spPr>
            <a:xfrm>
              <a:off x="2506273" y="307285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56;p25">
              <a:extLst>
                <a:ext uri="{FF2B5EF4-FFF2-40B4-BE49-F238E27FC236}">
                  <a16:creationId xmlns:a16="http://schemas.microsoft.com/office/drawing/2014/main" id="{3903DEED-D156-40A1-AA2D-2C7D9BD5DDEF}"/>
                </a:ext>
              </a:extLst>
            </p:cNvPr>
            <p:cNvSpPr/>
            <p:nvPr/>
          </p:nvSpPr>
          <p:spPr>
            <a:xfrm>
              <a:off x="589462" y="2624016"/>
              <a:ext cx="2004602" cy="1349284"/>
            </a:xfrm>
            <a:custGeom>
              <a:avLst/>
              <a:gdLst/>
              <a:ahLst/>
              <a:cxnLst/>
              <a:rect l="l" t="t" r="r" b="b"/>
              <a:pathLst>
                <a:path w="3631" h="2444" extrusionOk="0">
                  <a:moveTo>
                    <a:pt x="1246" y="0"/>
                  </a:moveTo>
                  <a:cubicBezTo>
                    <a:pt x="958" y="0"/>
                    <a:pt x="720" y="233"/>
                    <a:pt x="683" y="531"/>
                  </a:cubicBezTo>
                  <a:cubicBezTo>
                    <a:pt x="645" y="526"/>
                    <a:pt x="607" y="521"/>
                    <a:pt x="568" y="521"/>
                  </a:cubicBezTo>
                  <a:cubicBezTo>
                    <a:pt x="255" y="521"/>
                    <a:pt x="0" y="796"/>
                    <a:pt x="0" y="1133"/>
                  </a:cubicBezTo>
                  <a:cubicBezTo>
                    <a:pt x="0" y="1241"/>
                    <a:pt x="22" y="1338"/>
                    <a:pt x="65" y="1425"/>
                  </a:cubicBezTo>
                  <a:cubicBezTo>
                    <a:pt x="76" y="1446"/>
                    <a:pt x="87" y="1463"/>
                    <a:pt x="98" y="1479"/>
                  </a:cubicBezTo>
                  <a:cubicBezTo>
                    <a:pt x="43" y="1576"/>
                    <a:pt x="5" y="1691"/>
                    <a:pt x="5" y="1809"/>
                  </a:cubicBezTo>
                  <a:cubicBezTo>
                    <a:pt x="5" y="1934"/>
                    <a:pt x="43" y="2053"/>
                    <a:pt x="103" y="2151"/>
                  </a:cubicBezTo>
                  <a:cubicBezTo>
                    <a:pt x="206" y="2313"/>
                    <a:pt x="380" y="2427"/>
                    <a:pt x="575" y="2427"/>
                  </a:cubicBezTo>
                  <a:cubicBezTo>
                    <a:pt x="770" y="2427"/>
                    <a:pt x="938" y="2324"/>
                    <a:pt x="1040" y="2161"/>
                  </a:cubicBezTo>
                  <a:cubicBezTo>
                    <a:pt x="1181" y="2336"/>
                    <a:pt x="1381" y="2443"/>
                    <a:pt x="1603" y="2443"/>
                  </a:cubicBezTo>
                  <a:cubicBezTo>
                    <a:pt x="1788" y="2443"/>
                    <a:pt x="1956" y="2373"/>
                    <a:pt x="2080" y="2254"/>
                  </a:cubicBezTo>
                  <a:cubicBezTo>
                    <a:pt x="2183" y="2362"/>
                    <a:pt x="2324" y="2427"/>
                    <a:pt x="2476" y="2427"/>
                  </a:cubicBezTo>
                  <a:cubicBezTo>
                    <a:pt x="2693" y="2427"/>
                    <a:pt x="2876" y="2297"/>
                    <a:pt x="2974" y="2108"/>
                  </a:cubicBezTo>
                  <a:cubicBezTo>
                    <a:pt x="3343" y="2059"/>
                    <a:pt x="3630" y="1723"/>
                    <a:pt x="3630" y="1311"/>
                  </a:cubicBezTo>
                  <a:cubicBezTo>
                    <a:pt x="3630" y="1068"/>
                    <a:pt x="3533" y="851"/>
                    <a:pt x="3375" y="704"/>
                  </a:cubicBezTo>
                  <a:cubicBezTo>
                    <a:pt x="3245" y="580"/>
                    <a:pt x="3071" y="504"/>
                    <a:pt x="2883" y="504"/>
                  </a:cubicBezTo>
                  <a:cubicBezTo>
                    <a:pt x="2850" y="504"/>
                    <a:pt x="2818" y="509"/>
                    <a:pt x="2779" y="515"/>
                  </a:cubicBezTo>
                  <a:cubicBezTo>
                    <a:pt x="2768" y="493"/>
                    <a:pt x="2753" y="476"/>
                    <a:pt x="2741" y="461"/>
                  </a:cubicBezTo>
                  <a:cubicBezTo>
                    <a:pt x="2606" y="303"/>
                    <a:pt x="2411" y="201"/>
                    <a:pt x="2193" y="201"/>
                  </a:cubicBezTo>
                  <a:cubicBezTo>
                    <a:pt x="2031" y="201"/>
                    <a:pt x="1885" y="255"/>
                    <a:pt x="1761" y="353"/>
                  </a:cubicBezTo>
                  <a:cubicBezTo>
                    <a:pt x="1668" y="146"/>
                    <a:pt x="1473" y="0"/>
                    <a:pt x="1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57;p25">
              <a:extLst>
                <a:ext uri="{FF2B5EF4-FFF2-40B4-BE49-F238E27FC236}">
                  <a16:creationId xmlns:a16="http://schemas.microsoft.com/office/drawing/2014/main" id="{4E3BA160-A32E-48EB-9A22-FD44CE95DE46}"/>
                </a:ext>
              </a:extLst>
            </p:cNvPr>
            <p:cNvSpPr/>
            <p:nvPr/>
          </p:nvSpPr>
          <p:spPr>
            <a:xfrm>
              <a:off x="1133257" y="2719525"/>
              <a:ext cx="374862" cy="254509"/>
            </a:xfrm>
            <a:custGeom>
              <a:avLst/>
              <a:gdLst/>
              <a:ahLst/>
              <a:cxnLst/>
              <a:rect l="l" t="t" r="r" b="b"/>
              <a:pathLst>
                <a:path w="679" h="461" extrusionOk="0">
                  <a:moveTo>
                    <a:pt x="213" y="0"/>
                  </a:moveTo>
                  <a:cubicBezTo>
                    <a:pt x="148" y="0"/>
                    <a:pt x="83" y="17"/>
                    <a:pt x="23" y="43"/>
                  </a:cubicBezTo>
                  <a:cubicBezTo>
                    <a:pt x="6" y="50"/>
                    <a:pt x="1" y="76"/>
                    <a:pt x="12" y="88"/>
                  </a:cubicBezTo>
                  <a:cubicBezTo>
                    <a:pt x="18" y="98"/>
                    <a:pt x="23" y="103"/>
                    <a:pt x="33" y="103"/>
                  </a:cubicBezTo>
                  <a:cubicBezTo>
                    <a:pt x="38" y="103"/>
                    <a:pt x="45" y="103"/>
                    <a:pt x="50" y="98"/>
                  </a:cubicBezTo>
                  <a:cubicBezTo>
                    <a:pt x="98" y="76"/>
                    <a:pt x="158" y="65"/>
                    <a:pt x="213" y="65"/>
                  </a:cubicBezTo>
                  <a:cubicBezTo>
                    <a:pt x="261" y="65"/>
                    <a:pt x="305" y="71"/>
                    <a:pt x="348" y="88"/>
                  </a:cubicBezTo>
                  <a:cubicBezTo>
                    <a:pt x="440" y="120"/>
                    <a:pt x="516" y="190"/>
                    <a:pt x="565" y="283"/>
                  </a:cubicBezTo>
                  <a:cubicBezTo>
                    <a:pt x="591" y="331"/>
                    <a:pt x="613" y="380"/>
                    <a:pt x="618" y="440"/>
                  </a:cubicBezTo>
                  <a:cubicBezTo>
                    <a:pt x="623" y="450"/>
                    <a:pt x="635" y="461"/>
                    <a:pt x="651" y="461"/>
                  </a:cubicBezTo>
                  <a:lnTo>
                    <a:pt x="656" y="461"/>
                  </a:lnTo>
                  <a:cubicBezTo>
                    <a:pt x="673" y="455"/>
                    <a:pt x="678" y="440"/>
                    <a:pt x="678" y="423"/>
                  </a:cubicBezTo>
                  <a:cubicBezTo>
                    <a:pt x="656" y="310"/>
                    <a:pt x="603" y="206"/>
                    <a:pt x="526" y="130"/>
                  </a:cubicBezTo>
                  <a:cubicBezTo>
                    <a:pt x="440" y="43"/>
                    <a:pt x="326" y="0"/>
                    <a:pt x="213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58;p25">
              <a:extLst>
                <a:ext uri="{FF2B5EF4-FFF2-40B4-BE49-F238E27FC236}">
                  <a16:creationId xmlns:a16="http://schemas.microsoft.com/office/drawing/2014/main" id="{FEA889D6-B0F9-45E9-A6B0-2D39B7893BCE}"/>
                </a:ext>
              </a:extLst>
            </p:cNvPr>
            <p:cNvSpPr/>
            <p:nvPr/>
          </p:nvSpPr>
          <p:spPr>
            <a:xfrm>
              <a:off x="1671532" y="2865825"/>
              <a:ext cx="389768" cy="263894"/>
            </a:xfrm>
            <a:custGeom>
              <a:avLst/>
              <a:gdLst/>
              <a:ahLst/>
              <a:cxnLst/>
              <a:rect l="l" t="t" r="r" b="b"/>
              <a:pathLst>
                <a:path w="706" h="478" extrusionOk="0">
                  <a:moveTo>
                    <a:pt x="228" y="1"/>
                  </a:moveTo>
                  <a:cubicBezTo>
                    <a:pt x="153" y="1"/>
                    <a:pt x="83" y="18"/>
                    <a:pt x="18" y="50"/>
                  </a:cubicBezTo>
                  <a:cubicBezTo>
                    <a:pt x="1" y="60"/>
                    <a:pt x="1" y="83"/>
                    <a:pt x="6" y="93"/>
                  </a:cubicBezTo>
                  <a:cubicBezTo>
                    <a:pt x="12" y="103"/>
                    <a:pt x="23" y="110"/>
                    <a:pt x="33" y="110"/>
                  </a:cubicBezTo>
                  <a:cubicBezTo>
                    <a:pt x="38" y="110"/>
                    <a:pt x="45" y="110"/>
                    <a:pt x="45" y="103"/>
                  </a:cubicBezTo>
                  <a:cubicBezTo>
                    <a:pt x="103" y="77"/>
                    <a:pt x="163" y="66"/>
                    <a:pt x="228" y="66"/>
                  </a:cubicBezTo>
                  <a:cubicBezTo>
                    <a:pt x="278" y="66"/>
                    <a:pt x="331" y="77"/>
                    <a:pt x="380" y="93"/>
                  </a:cubicBezTo>
                  <a:cubicBezTo>
                    <a:pt x="483" y="136"/>
                    <a:pt x="565" y="218"/>
                    <a:pt x="613" y="320"/>
                  </a:cubicBezTo>
                  <a:cubicBezTo>
                    <a:pt x="640" y="370"/>
                    <a:pt x="651" y="423"/>
                    <a:pt x="663" y="478"/>
                  </a:cubicBezTo>
                  <a:cubicBezTo>
                    <a:pt x="678" y="450"/>
                    <a:pt x="689" y="428"/>
                    <a:pt x="705" y="402"/>
                  </a:cubicBezTo>
                  <a:cubicBezTo>
                    <a:pt x="683" y="310"/>
                    <a:pt x="635" y="223"/>
                    <a:pt x="575" y="158"/>
                  </a:cubicBezTo>
                  <a:cubicBezTo>
                    <a:pt x="483" y="55"/>
                    <a:pt x="358" y="1"/>
                    <a:pt x="228" y="1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59;p25">
              <a:extLst>
                <a:ext uri="{FF2B5EF4-FFF2-40B4-BE49-F238E27FC236}">
                  <a16:creationId xmlns:a16="http://schemas.microsoft.com/office/drawing/2014/main" id="{BE4DDCE8-553E-4DA8-8ABC-AE7468F0A30C}"/>
                </a:ext>
              </a:extLst>
            </p:cNvPr>
            <p:cNvSpPr/>
            <p:nvPr/>
          </p:nvSpPr>
          <p:spPr>
            <a:xfrm>
              <a:off x="807532" y="3150145"/>
              <a:ext cx="703350" cy="282113"/>
            </a:xfrm>
            <a:custGeom>
              <a:avLst/>
              <a:gdLst/>
              <a:ahLst/>
              <a:cxnLst/>
              <a:rect l="l" t="t" r="r" b="b"/>
              <a:pathLst>
                <a:path w="1274" h="511" extrusionOk="0">
                  <a:moveTo>
                    <a:pt x="201" y="0"/>
                  </a:moveTo>
                  <a:cubicBezTo>
                    <a:pt x="141" y="0"/>
                    <a:pt x="82" y="11"/>
                    <a:pt x="23" y="33"/>
                  </a:cubicBezTo>
                  <a:cubicBezTo>
                    <a:pt x="6" y="38"/>
                    <a:pt x="0" y="55"/>
                    <a:pt x="0" y="71"/>
                  </a:cubicBezTo>
                  <a:cubicBezTo>
                    <a:pt x="6" y="88"/>
                    <a:pt x="17" y="93"/>
                    <a:pt x="33" y="93"/>
                  </a:cubicBezTo>
                  <a:lnTo>
                    <a:pt x="38" y="93"/>
                  </a:lnTo>
                  <a:cubicBezTo>
                    <a:pt x="93" y="76"/>
                    <a:pt x="147" y="65"/>
                    <a:pt x="206" y="65"/>
                  </a:cubicBezTo>
                  <a:cubicBezTo>
                    <a:pt x="283" y="65"/>
                    <a:pt x="363" y="82"/>
                    <a:pt x="433" y="120"/>
                  </a:cubicBezTo>
                  <a:cubicBezTo>
                    <a:pt x="558" y="185"/>
                    <a:pt x="650" y="298"/>
                    <a:pt x="700" y="433"/>
                  </a:cubicBezTo>
                  <a:cubicBezTo>
                    <a:pt x="705" y="450"/>
                    <a:pt x="710" y="472"/>
                    <a:pt x="715" y="493"/>
                  </a:cubicBezTo>
                  <a:cubicBezTo>
                    <a:pt x="738" y="498"/>
                    <a:pt x="758" y="505"/>
                    <a:pt x="780" y="510"/>
                  </a:cubicBezTo>
                  <a:cubicBezTo>
                    <a:pt x="775" y="493"/>
                    <a:pt x="775" y="483"/>
                    <a:pt x="770" y="472"/>
                  </a:cubicBezTo>
                  <a:cubicBezTo>
                    <a:pt x="868" y="418"/>
                    <a:pt x="981" y="391"/>
                    <a:pt x="1090" y="391"/>
                  </a:cubicBezTo>
                  <a:cubicBezTo>
                    <a:pt x="1138" y="391"/>
                    <a:pt x="1181" y="391"/>
                    <a:pt x="1225" y="401"/>
                  </a:cubicBezTo>
                  <a:lnTo>
                    <a:pt x="1273" y="353"/>
                  </a:lnTo>
                  <a:cubicBezTo>
                    <a:pt x="1213" y="336"/>
                    <a:pt x="1155" y="326"/>
                    <a:pt x="1090" y="326"/>
                  </a:cubicBezTo>
                  <a:lnTo>
                    <a:pt x="1035" y="326"/>
                  </a:lnTo>
                  <a:cubicBezTo>
                    <a:pt x="938" y="336"/>
                    <a:pt x="840" y="363"/>
                    <a:pt x="753" y="407"/>
                  </a:cubicBezTo>
                  <a:cubicBezTo>
                    <a:pt x="726" y="348"/>
                    <a:pt x="693" y="283"/>
                    <a:pt x="656" y="228"/>
                  </a:cubicBezTo>
                  <a:cubicBezTo>
                    <a:pt x="563" y="103"/>
                    <a:pt x="423" y="28"/>
                    <a:pt x="271" y="6"/>
                  </a:cubicBezTo>
                  <a:cubicBezTo>
                    <a:pt x="250" y="0"/>
                    <a:pt x="228" y="0"/>
                    <a:pt x="201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0;p25">
              <a:extLst>
                <a:ext uri="{FF2B5EF4-FFF2-40B4-BE49-F238E27FC236}">
                  <a16:creationId xmlns:a16="http://schemas.microsoft.com/office/drawing/2014/main" id="{C6D470EB-D571-428D-8DDC-844DDCBD1463}"/>
                </a:ext>
              </a:extLst>
            </p:cNvPr>
            <p:cNvSpPr/>
            <p:nvPr/>
          </p:nvSpPr>
          <p:spPr>
            <a:xfrm>
              <a:off x="609888" y="3736452"/>
              <a:ext cx="156239" cy="191572"/>
            </a:xfrm>
            <a:custGeom>
              <a:avLst/>
              <a:gdLst/>
              <a:ahLst/>
              <a:cxnLst/>
              <a:rect l="l" t="t" r="r" b="b"/>
              <a:pathLst>
                <a:path w="283" h="347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46"/>
                    <a:pt x="36" y="88"/>
                    <a:pt x="61" y="129"/>
                  </a:cubicBezTo>
                  <a:lnTo>
                    <a:pt x="61" y="129"/>
                  </a:lnTo>
                  <a:cubicBezTo>
                    <a:pt x="37" y="89"/>
                    <a:pt x="17" y="46"/>
                    <a:pt x="1" y="1"/>
                  </a:cubicBezTo>
                  <a:close/>
                  <a:moveTo>
                    <a:pt x="61" y="129"/>
                  </a:moveTo>
                  <a:cubicBezTo>
                    <a:pt x="117" y="221"/>
                    <a:pt x="192" y="297"/>
                    <a:pt x="283" y="347"/>
                  </a:cubicBezTo>
                  <a:cubicBezTo>
                    <a:pt x="196" y="298"/>
                    <a:pt x="120" y="223"/>
                    <a:pt x="66" y="136"/>
                  </a:cubicBezTo>
                  <a:cubicBezTo>
                    <a:pt x="64" y="133"/>
                    <a:pt x="63" y="131"/>
                    <a:pt x="61" y="129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1;p25">
              <a:extLst>
                <a:ext uri="{FF2B5EF4-FFF2-40B4-BE49-F238E27FC236}">
                  <a16:creationId xmlns:a16="http://schemas.microsoft.com/office/drawing/2014/main" id="{4DFB16F7-8F2E-4317-B736-C294447C3F33}"/>
                </a:ext>
              </a:extLst>
            </p:cNvPr>
            <p:cNvSpPr/>
            <p:nvPr/>
          </p:nvSpPr>
          <p:spPr>
            <a:xfrm>
              <a:off x="592222" y="2877971"/>
              <a:ext cx="1861062" cy="933567"/>
            </a:xfrm>
            <a:custGeom>
              <a:avLst/>
              <a:gdLst/>
              <a:ahLst/>
              <a:cxnLst/>
              <a:rect l="l" t="t" r="r" b="b"/>
              <a:pathLst>
                <a:path w="3371" h="1691" extrusionOk="0">
                  <a:moveTo>
                    <a:pt x="2736" y="1"/>
                  </a:moveTo>
                  <a:lnTo>
                    <a:pt x="2736" y="1"/>
                  </a:lnTo>
                  <a:cubicBezTo>
                    <a:pt x="2741" y="131"/>
                    <a:pt x="2715" y="261"/>
                    <a:pt x="2660" y="380"/>
                  </a:cubicBezTo>
                  <a:cubicBezTo>
                    <a:pt x="2666" y="413"/>
                    <a:pt x="2671" y="451"/>
                    <a:pt x="2676" y="488"/>
                  </a:cubicBezTo>
                  <a:cubicBezTo>
                    <a:pt x="2676" y="504"/>
                    <a:pt x="2660" y="521"/>
                    <a:pt x="2644" y="521"/>
                  </a:cubicBezTo>
                  <a:cubicBezTo>
                    <a:pt x="2628" y="521"/>
                    <a:pt x="2618" y="504"/>
                    <a:pt x="2618" y="488"/>
                  </a:cubicBezTo>
                  <a:lnTo>
                    <a:pt x="2618" y="456"/>
                  </a:lnTo>
                  <a:cubicBezTo>
                    <a:pt x="2595" y="483"/>
                    <a:pt x="2579" y="504"/>
                    <a:pt x="2558" y="531"/>
                  </a:cubicBezTo>
                  <a:cubicBezTo>
                    <a:pt x="2449" y="651"/>
                    <a:pt x="2298" y="726"/>
                    <a:pt x="2146" y="726"/>
                  </a:cubicBezTo>
                  <a:cubicBezTo>
                    <a:pt x="2097" y="726"/>
                    <a:pt x="2053" y="721"/>
                    <a:pt x="2010" y="711"/>
                  </a:cubicBezTo>
                  <a:cubicBezTo>
                    <a:pt x="1913" y="678"/>
                    <a:pt x="1831" y="608"/>
                    <a:pt x="1798" y="504"/>
                  </a:cubicBezTo>
                  <a:cubicBezTo>
                    <a:pt x="1798" y="499"/>
                    <a:pt x="1793" y="493"/>
                    <a:pt x="1788" y="493"/>
                  </a:cubicBezTo>
                  <a:cubicBezTo>
                    <a:pt x="1783" y="493"/>
                    <a:pt x="1778" y="499"/>
                    <a:pt x="1778" y="504"/>
                  </a:cubicBezTo>
                  <a:cubicBezTo>
                    <a:pt x="1793" y="634"/>
                    <a:pt x="1745" y="754"/>
                    <a:pt x="1663" y="846"/>
                  </a:cubicBezTo>
                  <a:cubicBezTo>
                    <a:pt x="1756" y="873"/>
                    <a:pt x="1843" y="921"/>
                    <a:pt x="1913" y="991"/>
                  </a:cubicBezTo>
                  <a:cubicBezTo>
                    <a:pt x="1913" y="959"/>
                    <a:pt x="1913" y="926"/>
                    <a:pt x="1908" y="894"/>
                  </a:cubicBezTo>
                  <a:cubicBezTo>
                    <a:pt x="1908" y="884"/>
                    <a:pt x="1913" y="884"/>
                    <a:pt x="1923" y="884"/>
                  </a:cubicBezTo>
                  <a:cubicBezTo>
                    <a:pt x="1928" y="884"/>
                    <a:pt x="1935" y="884"/>
                    <a:pt x="1935" y="894"/>
                  </a:cubicBezTo>
                  <a:cubicBezTo>
                    <a:pt x="1983" y="1041"/>
                    <a:pt x="2103" y="1144"/>
                    <a:pt x="2238" y="1186"/>
                  </a:cubicBezTo>
                  <a:cubicBezTo>
                    <a:pt x="2303" y="1209"/>
                    <a:pt x="2368" y="1214"/>
                    <a:pt x="2433" y="1214"/>
                  </a:cubicBezTo>
                  <a:cubicBezTo>
                    <a:pt x="2650" y="1214"/>
                    <a:pt x="2866" y="1101"/>
                    <a:pt x="3018" y="933"/>
                  </a:cubicBezTo>
                  <a:cubicBezTo>
                    <a:pt x="3121" y="819"/>
                    <a:pt x="3196" y="683"/>
                    <a:pt x="3240" y="536"/>
                  </a:cubicBezTo>
                  <a:cubicBezTo>
                    <a:pt x="3218" y="510"/>
                    <a:pt x="3196" y="483"/>
                    <a:pt x="3175" y="461"/>
                  </a:cubicBezTo>
                  <a:cubicBezTo>
                    <a:pt x="3078" y="374"/>
                    <a:pt x="2953" y="315"/>
                    <a:pt x="2828" y="315"/>
                  </a:cubicBezTo>
                  <a:cubicBezTo>
                    <a:pt x="2813" y="309"/>
                    <a:pt x="2801" y="298"/>
                    <a:pt x="2801" y="283"/>
                  </a:cubicBezTo>
                  <a:cubicBezTo>
                    <a:pt x="2801" y="266"/>
                    <a:pt x="2813" y="250"/>
                    <a:pt x="2828" y="250"/>
                  </a:cubicBezTo>
                  <a:cubicBezTo>
                    <a:pt x="2910" y="250"/>
                    <a:pt x="2985" y="271"/>
                    <a:pt x="3061" y="309"/>
                  </a:cubicBezTo>
                  <a:cubicBezTo>
                    <a:pt x="3131" y="348"/>
                    <a:pt x="3203" y="396"/>
                    <a:pt x="3256" y="461"/>
                  </a:cubicBezTo>
                  <a:cubicBezTo>
                    <a:pt x="3273" y="369"/>
                    <a:pt x="3283" y="271"/>
                    <a:pt x="3278" y="174"/>
                  </a:cubicBezTo>
                  <a:lnTo>
                    <a:pt x="3278" y="174"/>
                  </a:lnTo>
                  <a:cubicBezTo>
                    <a:pt x="3294" y="201"/>
                    <a:pt x="3316" y="223"/>
                    <a:pt x="3338" y="250"/>
                  </a:cubicBezTo>
                  <a:cubicBezTo>
                    <a:pt x="3348" y="250"/>
                    <a:pt x="3359" y="244"/>
                    <a:pt x="3370" y="244"/>
                  </a:cubicBezTo>
                  <a:cubicBezTo>
                    <a:pt x="3251" y="131"/>
                    <a:pt x="3093" y="55"/>
                    <a:pt x="2920" y="44"/>
                  </a:cubicBezTo>
                  <a:lnTo>
                    <a:pt x="2878" y="44"/>
                  </a:lnTo>
                  <a:cubicBezTo>
                    <a:pt x="2845" y="44"/>
                    <a:pt x="2813" y="49"/>
                    <a:pt x="2774" y="55"/>
                  </a:cubicBezTo>
                  <a:cubicBezTo>
                    <a:pt x="2763" y="33"/>
                    <a:pt x="2748" y="16"/>
                    <a:pt x="2736" y="1"/>
                  </a:cubicBezTo>
                  <a:close/>
                  <a:moveTo>
                    <a:pt x="765" y="796"/>
                  </a:moveTo>
                  <a:cubicBezTo>
                    <a:pt x="710" y="943"/>
                    <a:pt x="585" y="1051"/>
                    <a:pt x="445" y="1079"/>
                  </a:cubicBezTo>
                  <a:cubicBezTo>
                    <a:pt x="418" y="1084"/>
                    <a:pt x="390" y="1089"/>
                    <a:pt x="363" y="1089"/>
                  </a:cubicBezTo>
                  <a:cubicBezTo>
                    <a:pt x="250" y="1089"/>
                    <a:pt x="147" y="1046"/>
                    <a:pt x="60" y="965"/>
                  </a:cubicBezTo>
                  <a:lnTo>
                    <a:pt x="60" y="965"/>
                  </a:lnTo>
                  <a:cubicBezTo>
                    <a:pt x="71" y="986"/>
                    <a:pt x="82" y="1003"/>
                    <a:pt x="93" y="1019"/>
                  </a:cubicBezTo>
                  <a:cubicBezTo>
                    <a:pt x="38" y="1116"/>
                    <a:pt x="0" y="1231"/>
                    <a:pt x="0" y="1349"/>
                  </a:cubicBezTo>
                  <a:lnTo>
                    <a:pt x="0" y="1355"/>
                  </a:lnTo>
                  <a:lnTo>
                    <a:pt x="0" y="1361"/>
                  </a:lnTo>
                  <a:lnTo>
                    <a:pt x="0" y="1366"/>
                  </a:lnTo>
                  <a:lnTo>
                    <a:pt x="0" y="1371"/>
                  </a:lnTo>
                  <a:lnTo>
                    <a:pt x="6" y="1376"/>
                  </a:lnTo>
                  <a:lnTo>
                    <a:pt x="6" y="1381"/>
                  </a:lnTo>
                  <a:lnTo>
                    <a:pt x="6" y="1388"/>
                  </a:lnTo>
                  <a:lnTo>
                    <a:pt x="6" y="1393"/>
                  </a:lnTo>
                  <a:lnTo>
                    <a:pt x="6" y="1398"/>
                  </a:lnTo>
                  <a:lnTo>
                    <a:pt x="6" y="1404"/>
                  </a:lnTo>
                  <a:lnTo>
                    <a:pt x="6" y="1409"/>
                  </a:lnTo>
                  <a:lnTo>
                    <a:pt x="6" y="1414"/>
                  </a:lnTo>
                  <a:lnTo>
                    <a:pt x="6" y="1420"/>
                  </a:lnTo>
                  <a:lnTo>
                    <a:pt x="6" y="1426"/>
                  </a:lnTo>
                  <a:lnTo>
                    <a:pt x="6" y="1431"/>
                  </a:lnTo>
                  <a:lnTo>
                    <a:pt x="6" y="1436"/>
                  </a:lnTo>
                  <a:lnTo>
                    <a:pt x="11" y="1441"/>
                  </a:lnTo>
                  <a:lnTo>
                    <a:pt x="11" y="1446"/>
                  </a:lnTo>
                  <a:lnTo>
                    <a:pt x="11" y="1453"/>
                  </a:lnTo>
                  <a:lnTo>
                    <a:pt x="11" y="1458"/>
                  </a:lnTo>
                  <a:lnTo>
                    <a:pt x="11" y="1463"/>
                  </a:lnTo>
                  <a:lnTo>
                    <a:pt x="11" y="1469"/>
                  </a:lnTo>
                  <a:lnTo>
                    <a:pt x="11" y="1474"/>
                  </a:lnTo>
                  <a:lnTo>
                    <a:pt x="17" y="1474"/>
                  </a:lnTo>
                  <a:lnTo>
                    <a:pt x="17" y="1479"/>
                  </a:lnTo>
                  <a:lnTo>
                    <a:pt x="17" y="1485"/>
                  </a:lnTo>
                  <a:lnTo>
                    <a:pt x="17" y="1491"/>
                  </a:lnTo>
                  <a:lnTo>
                    <a:pt x="17" y="1496"/>
                  </a:lnTo>
                  <a:cubicBezTo>
                    <a:pt x="17" y="1496"/>
                    <a:pt x="17" y="1501"/>
                    <a:pt x="22" y="1501"/>
                  </a:cubicBezTo>
                  <a:lnTo>
                    <a:pt x="22" y="1506"/>
                  </a:lnTo>
                  <a:lnTo>
                    <a:pt x="22" y="1511"/>
                  </a:lnTo>
                  <a:lnTo>
                    <a:pt x="22" y="1518"/>
                  </a:lnTo>
                  <a:lnTo>
                    <a:pt x="22" y="1523"/>
                  </a:lnTo>
                  <a:lnTo>
                    <a:pt x="28" y="1523"/>
                  </a:lnTo>
                  <a:lnTo>
                    <a:pt x="28" y="1528"/>
                  </a:lnTo>
                  <a:lnTo>
                    <a:pt x="28" y="1534"/>
                  </a:lnTo>
                  <a:lnTo>
                    <a:pt x="28" y="1539"/>
                  </a:lnTo>
                  <a:cubicBezTo>
                    <a:pt x="33" y="1539"/>
                    <a:pt x="33" y="1544"/>
                    <a:pt x="33" y="1544"/>
                  </a:cubicBezTo>
                  <a:lnTo>
                    <a:pt x="33" y="1556"/>
                  </a:lnTo>
                  <a:cubicBezTo>
                    <a:pt x="50" y="1604"/>
                    <a:pt x="71" y="1648"/>
                    <a:pt x="98" y="1691"/>
                  </a:cubicBezTo>
                  <a:cubicBezTo>
                    <a:pt x="255" y="1626"/>
                    <a:pt x="390" y="1485"/>
                    <a:pt x="461" y="1316"/>
                  </a:cubicBezTo>
                  <a:cubicBezTo>
                    <a:pt x="461" y="1311"/>
                    <a:pt x="466" y="1311"/>
                    <a:pt x="472" y="1311"/>
                  </a:cubicBezTo>
                  <a:lnTo>
                    <a:pt x="483" y="1311"/>
                  </a:lnTo>
                  <a:cubicBezTo>
                    <a:pt x="602" y="1420"/>
                    <a:pt x="738" y="1506"/>
                    <a:pt x="883" y="1561"/>
                  </a:cubicBezTo>
                  <a:cubicBezTo>
                    <a:pt x="986" y="1604"/>
                    <a:pt x="1100" y="1626"/>
                    <a:pt x="1213" y="1626"/>
                  </a:cubicBezTo>
                  <a:cubicBezTo>
                    <a:pt x="1350" y="1626"/>
                    <a:pt x="1485" y="1588"/>
                    <a:pt x="1603" y="1506"/>
                  </a:cubicBezTo>
                  <a:cubicBezTo>
                    <a:pt x="1750" y="1409"/>
                    <a:pt x="1863" y="1251"/>
                    <a:pt x="1902" y="1068"/>
                  </a:cubicBezTo>
                  <a:cubicBezTo>
                    <a:pt x="1831" y="991"/>
                    <a:pt x="1745" y="933"/>
                    <a:pt x="1648" y="906"/>
                  </a:cubicBezTo>
                  <a:cubicBezTo>
                    <a:pt x="1636" y="900"/>
                    <a:pt x="1626" y="900"/>
                    <a:pt x="1615" y="894"/>
                  </a:cubicBezTo>
                  <a:cubicBezTo>
                    <a:pt x="1598" y="911"/>
                    <a:pt x="1583" y="921"/>
                    <a:pt x="1566" y="933"/>
                  </a:cubicBezTo>
                  <a:cubicBezTo>
                    <a:pt x="1485" y="991"/>
                    <a:pt x="1388" y="1014"/>
                    <a:pt x="1290" y="1014"/>
                  </a:cubicBezTo>
                  <a:cubicBezTo>
                    <a:pt x="1252" y="1014"/>
                    <a:pt x="1208" y="1008"/>
                    <a:pt x="1170" y="1003"/>
                  </a:cubicBezTo>
                  <a:lnTo>
                    <a:pt x="1170" y="1003"/>
                  </a:lnTo>
                  <a:cubicBezTo>
                    <a:pt x="1176" y="1056"/>
                    <a:pt x="1181" y="1111"/>
                    <a:pt x="1176" y="1166"/>
                  </a:cubicBezTo>
                  <a:cubicBezTo>
                    <a:pt x="1176" y="1181"/>
                    <a:pt x="1165" y="1198"/>
                    <a:pt x="1148" y="1198"/>
                  </a:cubicBezTo>
                  <a:cubicBezTo>
                    <a:pt x="1133" y="1198"/>
                    <a:pt x="1122" y="1181"/>
                    <a:pt x="1122" y="1166"/>
                  </a:cubicBezTo>
                  <a:cubicBezTo>
                    <a:pt x="1122" y="1106"/>
                    <a:pt x="1116" y="1046"/>
                    <a:pt x="1105" y="986"/>
                  </a:cubicBezTo>
                  <a:cubicBezTo>
                    <a:pt x="1090" y="981"/>
                    <a:pt x="1073" y="976"/>
                    <a:pt x="1063" y="971"/>
                  </a:cubicBezTo>
                  <a:cubicBezTo>
                    <a:pt x="960" y="933"/>
                    <a:pt x="868" y="873"/>
                    <a:pt x="780" y="796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62;p25">
              <a:extLst>
                <a:ext uri="{FF2B5EF4-FFF2-40B4-BE49-F238E27FC236}">
                  <a16:creationId xmlns:a16="http://schemas.microsoft.com/office/drawing/2014/main" id="{C387FFD5-491B-42D1-B223-D0A153BB28E8}"/>
                </a:ext>
              </a:extLst>
            </p:cNvPr>
            <p:cNvSpPr/>
            <p:nvPr/>
          </p:nvSpPr>
          <p:spPr>
            <a:xfrm>
              <a:off x="2138037" y="3015991"/>
              <a:ext cx="251748" cy="158447"/>
            </a:xfrm>
            <a:custGeom>
              <a:avLst/>
              <a:gdLst/>
              <a:ahLst/>
              <a:cxnLst/>
              <a:rect l="l" t="t" r="r" b="b"/>
              <a:pathLst>
                <a:path w="456" h="287" extrusionOk="0">
                  <a:moveTo>
                    <a:pt x="28" y="0"/>
                  </a:moveTo>
                  <a:cubicBezTo>
                    <a:pt x="13" y="0"/>
                    <a:pt x="1" y="16"/>
                    <a:pt x="1" y="33"/>
                  </a:cubicBezTo>
                  <a:cubicBezTo>
                    <a:pt x="1" y="48"/>
                    <a:pt x="13" y="59"/>
                    <a:pt x="28" y="65"/>
                  </a:cubicBezTo>
                  <a:cubicBezTo>
                    <a:pt x="153" y="65"/>
                    <a:pt x="278" y="124"/>
                    <a:pt x="375" y="211"/>
                  </a:cubicBezTo>
                  <a:cubicBezTo>
                    <a:pt x="396" y="233"/>
                    <a:pt x="418" y="260"/>
                    <a:pt x="440" y="286"/>
                  </a:cubicBezTo>
                  <a:cubicBezTo>
                    <a:pt x="446" y="260"/>
                    <a:pt x="451" y="238"/>
                    <a:pt x="456" y="211"/>
                  </a:cubicBezTo>
                  <a:cubicBezTo>
                    <a:pt x="403" y="146"/>
                    <a:pt x="331" y="98"/>
                    <a:pt x="261" y="59"/>
                  </a:cubicBezTo>
                  <a:cubicBezTo>
                    <a:pt x="185" y="21"/>
                    <a:pt x="110" y="0"/>
                    <a:pt x="28" y="0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63;p25">
              <a:extLst>
                <a:ext uri="{FF2B5EF4-FFF2-40B4-BE49-F238E27FC236}">
                  <a16:creationId xmlns:a16="http://schemas.microsoft.com/office/drawing/2014/main" id="{EB4E517E-1C6C-4FB8-9F7A-4531015B55B0}"/>
                </a:ext>
              </a:extLst>
            </p:cNvPr>
            <p:cNvSpPr/>
            <p:nvPr/>
          </p:nvSpPr>
          <p:spPr>
            <a:xfrm>
              <a:off x="1202267" y="3344477"/>
              <a:ext cx="446081" cy="195436"/>
            </a:xfrm>
            <a:custGeom>
              <a:avLst/>
              <a:gdLst/>
              <a:ahLst/>
              <a:cxnLst/>
              <a:rect l="l" t="t" r="r" b="b"/>
              <a:pathLst>
                <a:path w="808" h="354" extrusionOk="0">
                  <a:moveTo>
                    <a:pt x="558" y="1"/>
                  </a:moveTo>
                  <a:lnTo>
                    <a:pt x="510" y="49"/>
                  </a:lnTo>
                  <a:cubicBezTo>
                    <a:pt x="521" y="55"/>
                    <a:pt x="531" y="55"/>
                    <a:pt x="543" y="61"/>
                  </a:cubicBezTo>
                  <a:cubicBezTo>
                    <a:pt x="640" y="88"/>
                    <a:pt x="726" y="146"/>
                    <a:pt x="797" y="223"/>
                  </a:cubicBezTo>
                  <a:cubicBezTo>
                    <a:pt x="803" y="201"/>
                    <a:pt x="803" y="174"/>
                    <a:pt x="808" y="146"/>
                  </a:cubicBezTo>
                  <a:cubicBezTo>
                    <a:pt x="738" y="76"/>
                    <a:pt x="651" y="28"/>
                    <a:pt x="558" y="1"/>
                  </a:cubicBezTo>
                  <a:close/>
                  <a:moveTo>
                    <a:pt x="0" y="141"/>
                  </a:moveTo>
                  <a:lnTo>
                    <a:pt x="0" y="141"/>
                  </a:lnTo>
                  <a:cubicBezTo>
                    <a:pt x="11" y="201"/>
                    <a:pt x="17" y="261"/>
                    <a:pt x="17" y="321"/>
                  </a:cubicBezTo>
                  <a:cubicBezTo>
                    <a:pt x="17" y="336"/>
                    <a:pt x="28" y="353"/>
                    <a:pt x="43" y="353"/>
                  </a:cubicBezTo>
                  <a:cubicBezTo>
                    <a:pt x="60" y="353"/>
                    <a:pt x="71" y="336"/>
                    <a:pt x="71" y="321"/>
                  </a:cubicBezTo>
                  <a:cubicBezTo>
                    <a:pt x="76" y="266"/>
                    <a:pt x="71" y="211"/>
                    <a:pt x="65" y="158"/>
                  </a:cubicBezTo>
                  <a:cubicBezTo>
                    <a:pt x="43" y="153"/>
                    <a:pt x="23" y="146"/>
                    <a:pt x="0" y="14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64;p25">
              <a:extLst>
                <a:ext uri="{FF2B5EF4-FFF2-40B4-BE49-F238E27FC236}">
                  <a16:creationId xmlns:a16="http://schemas.microsoft.com/office/drawing/2014/main" id="{D1B23926-A732-4AFE-9665-26C39EEB2DAB}"/>
                </a:ext>
              </a:extLst>
            </p:cNvPr>
            <p:cNvSpPr/>
            <p:nvPr/>
          </p:nvSpPr>
          <p:spPr>
            <a:xfrm>
              <a:off x="765574" y="3069542"/>
              <a:ext cx="1828489" cy="894370"/>
            </a:xfrm>
            <a:custGeom>
              <a:avLst/>
              <a:gdLst/>
              <a:ahLst/>
              <a:cxnLst/>
              <a:rect l="l" t="t" r="r" b="b"/>
              <a:pathLst>
                <a:path w="3312" h="1620" extrusionOk="0">
                  <a:moveTo>
                    <a:pt x="256" y="1620"/>
                  </a:moveTo>
                  <a:lnTo>
                    <a:pt x="256" y="1620"/>
                  </a:lnTo>
                  <a:lnTo>
                    <a:pt x="256" y="1620"/>
                  </a:lnTo>
                  <a:close/>
                  <a:moveTo>
                    <a:pt x="249" y="1620"/>
                  </a:moveTo>
                  <a:lnTo>
                    <a:pt x="249" y="1620"/>
                  </a:lnTo>
                  <a:lnTo>
                    <a:pt x="249" y="1620"/>
                  </a:lnTo>
                  <a:close/>
                  <a:moveTo>
                    <a:pt x="244" y="1620"/>
                  </a:moveTo>
                  <a:lnTo>
                    <a:pt x="244" y="1620"/>
                  </a:lnTo>
                  <a:lnTo>
                    <a:pt x="244" y="1620"/>
                  </a:lnTo>
                  <a:close/>
                  <a:moveTo>
                    <a:pt x="244" y="1620"/>
                  </a:moveTo>
                  <a:lnTo>
                    <a:pt x="244" y="1620"/>
                  </a:lnTo>
                  <a:lnTo>
                    <a:pt x="244" y="1620"/>
                  </a:lnTo>
                  <a:close/>
                  <a:moveTo>
                    <a:pt x="239" y="1620"/>
                  </a:moveTo>
                  <a:lnTo>
                    <a:pt x="239" y="1620"/>
                  </a:lnTo>
                  <a:lnTo>
                    <a:pt x="239" y="1620"/>
                  </a:lnTo>
                  <a:close/>
                  <a:moveTo>
                    <a:pt x="234" y="1620"/>
                  </a:moveTo>
                  <a:lnTo>
                    <a:pt x="234" y="1620"/>
                  </a:lnTo>
                  <a:lnTo>
                    <a:pt x="234" y="1620"/>
                  </a:lnTo>
                  <a:close/>
                  <a:moveTo>
                    <a:pt x="234" y="1620"/>
                  </a:moveTo>
                  <a:lnTo>
                    <a:pt x="234" y="1620"/>
                  </a:lnTo>
                  <a:lnTo>
                    <a:pt x="234" y="1620"/>
                  </a:lnTo>
                  <a:close/>
                  <a:moveTo>
                    <a:pt x="229" y="1620"/>
                  </a:moveTo>
                  <a:lnTo>
                    <a:pt x="229" y="1620"/>
                  </a:lnTo>
                  <a:lnTo>
                    <a:pt x="229" y="1620"/>
                  </a:lnTo>
                  <a:close/>
                  <a:moveTo>
                    <a:pt x="223" y="1614"/>
                  </a:moveTo>
                  <a:lnTo>
                    <a:pt x="223" y="1614"/>
                  </a:lnTo>
                  <a:lnTo>
                    <a:pt x="223" y="1614"/>
                  </a:lnTo>
                  <a:close/>
                  <a:moveTo>
                    <a:pt x="223" y="1614"/>
                  </a:moveTo>
                  <a:lnTo>
                    <a:pt x="223" y="1614"/>
                  </a:lnTo>
                  <a:lnTo>
                    <a:pt x="223" y="1614"/>
                  </a:lnTo>
                  <a:close/>
                  <a:moveTo>
                    <a:pt x="217" y="1614"/>
                  </a:moveTo>
                  <a:lnTo>
                    <a:pt x="217" y="1614"/>
                  </a:lnTo>
                  <a:lnTo>
                    <a:pt x="217" y="1614"/>
                  </a:lnTo>
                  <a:close/>
                  <a:moveTo>
                    <a:pt x="212" y="1614"/>
                  </a:moveTo>
                  <a:lnTo>
                    <a:pt x="212" y="1614"/>
                  </a:lnTo>
                  <a:lnTo>
                    <a:pt x="212" y="1614"/>
                  </a:lnTo>
                  <a:close/>
                  <a:moveTo>
                    <a:pt x="212" y="1614"/>
                  </a:moveTo>
                  <a:lnTo>
                    <a:pt x="212" y="1614"/>
                  </a:lnTo>
                  <a:lnTo>
                    <a:pt x="212" y="1614"/>
                  </a:lnTo>
                  <a:close/>
                  <a:moveTo>
                    <a:pt x="206" y="1614"/>
                  </a:moveTo>
                  <a:lnTo>
                    <a:pt x="206" y="1614"/>
                  </a:lnTo>
                  <a:lnTo>
                    <a:pt x="206" y="1614"/>
                  </a:lnTo>
                  <a:close/>
                  <a:moveTo>
                    <a:pt x="201" y="1614"/>
                  </a:moveTo>
                  <a:lnTo>
                    <a:pt x="201" y="1614"/>
                  </a:lnTo>
                  <a:lnTo>
                    <a:pt x="201" y="1614"/>
                  </a:lnTo>
                  <a:close/>
                  <a:moveTo>
                    <a:pt x="201" y="1614"/>
                  </a:moveTo>
                  <a:lnTo>
                    <a:pt x="201" y="1614"/>
                  </a:lnTo>
                  <a:lnTo>
                    <a:pt x="201" y="1614"/>
                  </a:lnTo>
                  <a:close/>
                  <a:moveTo>
                    <a:pt x="196" y="1614"/>
                  </a:moveTo>
                  <a:lnTo>
                    <a:pt x="196" y="1614"/>
                  </a:lnTo>
                  <a:lnTo>
                    <a:pt x="196" y="1614"/>
                  </a:lnTo>
                  <a:close/>
                  <a:moveTo>
                    <a:pt x="191" y="1614"/>
                  </a:moveTo>
                  <a:lnTo>
                    <a:pt x="191" y="1614"/>
                  </a:lnTo>
                  <a:lnTo>
                    <a:pt x="191" y="1614"/>
                  </a:lnTo>
                  <a:close/>
                  <a:moveTo>
                    <a:pt x="191" y="1614"/>
                  </a:moveTo>
                  <a:lnTo>
                    <a:pt x="191" y="1614"/>
                  </a:lnTo>
                  <a:lnTo>
                    <a:pt x="191" y="1614"/>
                  </a:lnTo>
                  <a:close/>
                  <a:moveTo>
                    <a:pt x="184" y="1614"/>
                  </a:moveTo>
                  <a:lnTo>
                    <a:pt x="184" y="1614"/>
                  </a:lnTo>
                  <a:lnTo>
                    <a:pt x="184" y="1614"/>
                  </a:lnTo>
                  <a:close/>
                  <a:moveTo>
                    <a:pt x="179" y="1614"/>
                  </a:moveTo>
                  <a:lnTo>
                    <a:pt x="179" y="1614"/>
                  </a:lnTo>
                  <a:lnTo>
                    <a:pt x="179" y="1614"/>
                  </a:lnTo>
                  <a:close/>
                  <a:moveTo>
                    <a:pt x="179" y="1614"/>
                  </a:moveTo>
                  <a:lnTo>
                    <a:pt x="179" y="1614"/>
                  </a:lnTo>
                  <a:lnTo>
                    <a:pt x="179" y="1614"/>
                  </a:lnTo>
                  <a:close/>
                  <a:moveTo>
                    <a:pt x="174" y="1609"/>
                  </a:moveTo>
                  <a:lnTo>
                    <a:pt x="174" y="1609"/>
                  </a:lnTo>
                  <a:lnTo>
                    <a:pt x="174" y="1609"/>
                  </a:lnTo>
                  <a:close/>
                  <a:moveTo>
                    <a:pt x="169" y="1609"/>
                  </a:moveTo>
                  <a:lnTo>
                    <a:pt x="169" y="1609"/>
                  </a:lnTo>
                  <a:lnTo>
                    <a:pt x="169" y="1609"/>
                  </a:lnTo>
                  <a:close/>
                  <a:moveTo>
                    <a:pt x="169" y="1609"/>
                  </a:moveTo>
                  <a:lnTo>
                    <a:pt x="169" y="1609"/>
                  </a:lnTo>
                  <a:lnTo>
                    <a:pt x="169" y="1609"/>
                  </a:lnTo>
                  <a:close/>
                  <a:moveTo>
                    <a:pt x="164" y="1609"/>
                  </a:moveTo>
                  <a:lnTo>
                    <a:pt x="164" y="1609"/>
                  </a:lnTo>
                  <a:lnTo>
                    <a:pt x="164" y="1609"/>
                  </a:lnTo>
                  <a:close/>
                  <a:moveTo>
                    <a:pt x="158" y="1609"/>
                  </a:moveTo>
                  <a:lnTo>
                    <a:pt x="164" y="1609"/>
                  </a:lnTo>
                  <a:lnTo>
                    <a:pt x="158" y="1609"/>
                  </a:lnTo>
                  <a:close/>
                  <a:moveTo>
                    <a:pt x="158" y="1609"/>
                  </a:moveTo>
                  <a:lnTo>
                    <a:pt x="158" y="1609"/>
                  </a:lnTo>
                  <a:lnTo>
                    <a:pt x="158" y="1609"/>
                  </a:lnTo>
                  <a:close/>
                  <a:moveTo>
                    <a:pt x="152" y="1609"/>
                  </a:moveTo>
                  <a:lnTo>
                    <a:pt x="152" y="1609"/>
                  </a:lnTo>
                  <a:lnTo>
                    <a:pt x="152" y="1609"/>
                  </a:lnTo>
                  <a:close/>
                  <a:moveTo>
                    <a:pt x="147" y="1609"/>
                  </a:moveTo>
                  <a:lnTo>
                    <a:pt x="152" y="1609"/>
                  </a:lnTo>
                  <a:lnTo>
                    <a:pt x="147" y="1609"/>
                  </a:lnTo>
                  <a:close/>
                  <a:moveTo>
                    <a:pt x="147" y="1609"/>
                  </a:moveTo>
                  <a:lnTo>
                    <a:pt x="147" y="1609"/>
                  </a:lnTo>
                  <a:lnTo>
                    <a:pt x="147" y="1609"/>
                  </a:lnTo>
                  <a:close/>
                  <a:moveTo>
                    <a:pt x="141" y="1604"/>
                  </a:moveTo>
                  <a:lnTo>
                    <a:pt x="141" y="1604"/>
                  </a:lnTo>
                  <a:lnTo>
                    <a:pt x="141" y="1604"/>
                  </a:lnTo>
                  <a:close/>
                  <a:moveTo>
                    <a:pt x="141" y="1604"/>
                  </a:moveTo>
                  <a:lnTo>
                    <a:pt x="141" y="1604"/>
                  </a:lnTo>
                  <a:lnTo>
                    <a:pt x="141" y="1604"/>
                  </a:lnTo>
                  <a:close/>
                  <a:moveTo>
                    <a:pt x="136" y="1604"/>
                  </a:moveTo>
                  <a:lnTo>
                    <a:pt x="136" y="1604"/>
                  </a:lnTo>
                  <a:lnTo>
                    <a:pt x="136" y="1604"/>
                  </a:lnTo>
                  <a:close/>
                  <a:moveTo>
                    <a:pt x="131" y="1604"/>
                  </a:moveTo>
                  <a:lnTo>
                    <a:pt x="131" y="1604"/>
                  </a:lnTo>
                  <a:lnTo>
                    <a:pt x="131" y="1604"/>
                  </a:lnTo>
                  <a:close/>
                  <a:moveTo>
                    <a:pt x="131" y="1604"/>
                  </a:moveTo>
                  <a:lnTo>
                    <a:pt x="131" y="1604"/>
                  </a:lnTo>
                  <a:lnTo>
                    <a:pt x="131" y="1604"/>
                  </a:lnTo>
                  <a:close/>
                  <a:moveTo>
                    <a:pt x="126" y="1604"/>
                  </a:moveTo>
                  <a:lnTo>
                    <a:pt x="126" y="1604"/>
                  </a:lnTo>
                  <a:lnTo>
                    <a:pt x="126" y="1604"/>
                  </a:lnTo>
                  <a:close/>
                  <a:moveTo>
                    <a:pt x="119" y="1599"/>
                  </a:moveTo>
                  <a:lnTo>
                    <a:pt x="119" y="1599"/>
                  </a:lnTo>
                  <a:lnTo>
                    <a:pt x="119" y="1599"/>
                  </a:lnTo>
                  <a:close/>
                  <a:moveTo>
                    <a:pt x="119" y="1599"/>
                  </a:moveTo>
                  <a:lnTo>
                    <a:pt x="119" y="1599"/>
                  </a:lnTo>
                  <a:lnTo>
                    <a:pt x="119" y="1599"/>
                  </a:lnTo>
                  <a:close/>
                  <a:moveTo>
                    <a:pt x="114" y="1599"/>
                  </a:moveTo>
                  <a:lnTo>
                    <a:pt x="114" y="1599"/>
                  </a:lnTo>
                  <a:lnTo>
                    <a:pt x="114" y="1599"/>
                  </a:lnTo>
                  <a:close/>
                  <a:moveTo>
                    <a:pt x="114" y="1599"/>
                  </a:moveTo>
                  <a:lnTo>
                    <a:pt x="114" y="1599"/>
                  </a:lnTo>
                  <a:lnTo>
                    <a:pt x="114" y="1599"/>
                  </a:lnTo>
                  <a:close/>
                  <a:moveTo>
                    <a:pt x="109" y="1599"/>
                  </a:moveTo>
                  <a:lnTo>
                    <a:pt x="109" y="1599"/>
                  </a:lnTo>
                  <a:lnTo>
                    <a:pt x="109" y="1599"/>
                  </a:lnTo>
                  <a:close/>
                  <a:moveTo>
                    <a:pt x="104" y="1599"/>
                  </a:moveTo>
                  <a:lnTo>
                    <a:pt x="104" y="1599"/>
                  </a:lnTo>
                  <a:lnTo>
                    <a:pt x="104" y="1599"/>
                  </a:lnTo>
                  <a:close/>
                  <a:moveTo>
                    <a:pt x="104" y="1594"/>
                  </a:moveTo>
                  <a:lnTo>
                    <a:pt x="104" y="1594"/>
                  </a:lnTo>
                  <a:lnTo>
                    <a:pt x="104" y="1594"/>
                  </a:lnTo>
                  <a:close/>
                  <a:moveTo>
                    <a:pt x="99" y="1594"/>
                  </a:moveTo>
                  <a:lnTo>
                    <a:pt x="99" y="1594"/>
                  </a:lnTo>
                  <a:lnTo>
                    <a:pt x="99" y="1594"/>
                  </a:lnTo>
                  <a:close/>
                  <a:moveTo>
                    <a:pt x="93" y="1594"/>
                  </a:moveTo>
                  <a:lnTo>
                    <a:pt x="99" y="1594"/>
                  </a:lnTo>
                  <a:lnTo>
                    <a:pt x="93" y="1594"/>
                  </a:lnTo>
                  <a:close/>
                  <a:moveTo>
                    <a:pt x="93" y="1594"/>
                  </a:moveTo>
                  <a:lnTo>
                    <a:pt x="93" y="1594"/>
                  </a:lnTo>
                  <a:lnTo>
                    <a:pt x="93" y="1594"/>
                  </a:lnTo>
                  <a:close/>
                  <a:moveTo>
                    <a:pt x="87" y="1594"/>
                  </a:moveTo>
                  <a:lnTo>
                    <a:pt x="87" y="1594"/>
                  </a:lnTo>
                  <a:lnTo>
                    <a:pt x="87" y="1594"/>
                  </a:lnTo>
                  <a:close/>
                  <a:moveTo>
                    <a:pt x="82" y="1587"/>
                  </a:moveTo>
                  <a:lnTo>
                    <a:pt x="87" y="1587"/>
                  </a:lnTo>
                  <a:lnTo>
                    <a:pt x="82" y="1587"/>
                  </a:lnTo>
                  <a:close/>
                  <a:moveTo>
                    <a:pt x="82" y="1587"/>
                  </a:moveTo>
                  <a:lnTo>
                    <a:pt x="82" y="1587"/>
                  </a:lnTo>
                  <a:lnTo>
                    <a:pt x="82" y="1587"/>
                  </a:lnTo>
                  <a:close/>
                  <a:moveTo>
                    <a:pt x="76" y="1587"/>
                  </a:moveTo>
                  <a:lnTo>
                    <a:pt x="76" y="1587"/>
                  </a:lnTo>
                  <a:lnTo>
                    <a:pt x="76" y="1587"/>
                  </a:lnTo>
                  <a:close/>
                  <a:moveTo>
                    <a:pt x="76" y="1587"/>
                  </a:moveTo>
                  <a:lnTo>
                    <a:pt x="76" y="1587"/>
                  </a:lnTo>
                  <a:lnTo>
                    <a:pt x="76" y="1587"/>
                  </a:lnTo>
                  <a:close/>
                  <a:moveTo>
                    <a:pt x="71" y="1582"/>
                  </a:moveTo>
                  <a:lnTo>
                    <a:pt x="71" y="1587"/>
                  </a:lnTo>
                  <a:lnTo>
                    <a:pt x="71" y="1582"/>
                  </a:lnTo>
                  <a:close/>
                  <a:moveTo>
                    <a:pt x="66" y="1582"/>
                  </a:moveTo>
                  <a:lnTo>
                    <a:pt x="71" y="1582"/>
                  </a:lnTo>
                  <a:lnTo>
                    <a:pt x="66" y="1582"/>
                  </a:lnTo>
                  <a:close/>
                  <a:moveTo>
                    <a:pt x="66" y="1582"/>
                  </a:moveTo>
                  <a:lnTo>
                    <a:pt x="66" y="1582"/>
                  </a:lnTo>
                  <a:lnTo>
                    <a:pt x="66" y="1582"/>
                  </a:lnTo>
                  <a:close/>
                  <a:moveTo>
                    <a:pt x="61" y="1582"/>
                  </a:moveTo>
                  <a:lnTo>
                    <a:pt x="61" y="1582"/>
                  </a:lnTo>
                  <a:lnTo>
                    <a:pt x="61" y="1582"/>
                  </a:lnTo>
                  <a:close/>
                  <a:moveTo>
                    <a:pt x="61" y="1577"/>
                  </a:moveTo>
                  <a:lnTo>
                    <a:pt x="61" y="1582"/>
                  </a:lnTo>
                  <a:lnTo>
                    <a:pt x="61" y="1577"/>
                  </a:lnTo>
                  <a:close/>
                  <a:moveTo>
                    <a:pt x="54" y="1577"/>
                  </a:moveTo>
                  <a:lnTo>
                    <a:pt x="54" y="1577"/>
                  </a:lnTo>
                  <a:lnTo>
                    <a:pt x="54" y="1577"/>
                  </a:lnTo>
                  <a:close/>
                  <a:moveTo>
                    <a:pt x="49" y="1577"/>
                  </a:moveTo>
                  <a:lnTo>
                    <a:pt x="54" y="1577"/>
                  </a:lnTo>
                  <a:lnTo>
                    <a:pt x="49" y="1577"/>
                  </a:lnTo>
                  <a:close/>
                  <a:moveTo>
                    <a:pt x="49" y="1577"/>
                  </a:moveTo>
                  <a:lnTo>
                    <a:pt x="49" y="1577"/>
                  </a:lnTo>
                  <a:lnTo>
                    <a:pt x="49" y="1577"/>
                  </a:lnTo>
                  <a:close/>
                  <a:moveTo>
                    <a:pt x="44" y="1577"/>
                  </a:moveTo>
                  <a:lnTo>
                    <a:pt x="44" y="1577"/>
                  </a:lnTo>
                  <a:lnTo>
                    <a:pt x="44" y="1577"/>
                  </a:lnTo>
                  <a:close/>
                  <a:moveTo>
                    <a:pt x="44" y="1571"/>
                  </a:moveTo>
                  <a:lnTo>
                    <a:pt x="44" y="1571"/>
                  </a:lnTo>
                  <a:lnTo>
                    <a:pt x="44" y="1571"/>
                  </a:lnTo>
                  <a:close/>
                  <a:moveTo>
                    <a:pt x="39" y="1571"/>
                  </a:moveTo>
                  <a:lnTo>
                    <a:pt x="39" y="1571"/>
                  </a:lnTo>
                  <a:lnTo>
                    <a:pt x="39" y="1571"/>
                  </a:lnTo>
                  <a:close/>
                  <a:moveTo>
                    <a:pt x="33" y="1571"/>
                  </a:moveTo>
                  <a:lnTo>
                    <a:pt x="39" y="1571"/>
                  </a:lnTo>
                  <a:lnTo>
                    <a:pt x="33" y="1571"/>
                  </a:lnTo>
                  <a:close/>
                  <a:moveTo>
                    <a:pt x="33" y="1566"/>
                  </a:moveTo>
                  <a:lnTo>
                    <a:pt x="33" y="1571"/>
                  </a:lnTo>
                  <a:lnTo>
                    <a:pt x="33" y="1566"/>
                  </a:lnTo>
                  <a:close/>
                  <a:moveTo>
                    <a:pt x="28" y="1566"/>
                  </a:moveTo>
                  <a:lnTo>
                    <a:pt x="33" y="1566"/>
                  </a:lnTo>
                  <a:lnTo>
                    <a:pt x="28" y="1566"/>
                  </a:lnTo>
                  <a:close/>
                  <a:moveTo>
                    <a:pt x="28" y="1566"/>
                  </a:moveTo>
                  <a:lnTo>
                    <a:pt x="28" y="1566"/>
                  </a:lnTo>
                  <a:lnTo>
                    <a:pt x="28" y="1566"/>
                  </a:lnTo>
                  <a:close/>
                  <a:moveTo>
                    <a:pt x="17" y="1561"/>
                  </a:moveTo>
                  <a:cubicBezTo>
                    <a:pt x="22" y="1561"/>
                    <a:pt x="22" y="1566"/>
                    <a:pt x="22" y="1566"/>
                  </a:cubicBezTo>
                  <a:cubicBezTo>
                    <a:pt x="22" y="1566"/>
                    <a:pt x="22" y="1561"/>
                    <a:pt x="17" y="1561"/>
                  </a:cubicBezTo>
                  <a:close/>
                  <a:moveTo>
                    <a:pt x="17" y="1561"/>
                  </a:moveTo>
                  <a:lnTo>
                    <a:pt x="17" y="1561"/>
                  </a:lnTo>
                  <a:lnTo>
                    <a:pt x="17" y="1561"/>
                  </a:lnTo>
                  <a:close/>
                  <a:moveTo>
                    <a:pt x="11" y="1561"/>
                  </a:moveTo>
                  <a:lnTo>
                    <a:pt x="17" y="1561"/>
                  </a:lnTo>
                  <a:lnTo>
                    <a:pt x="11" y="1561"/>
                  </a:lnTo>
                  <a:close/>
                  <a:moveTo>
                    <a:pt x="11" y="1555"/>
                  </a:moveTo>
                  <a:lnTo>
                    <a:pt x="11" y="1561"/>
                  </a:lnTo>
                  <a:lnTo>
                    <a:pt x="11" y="1555"/>
                  </a:lnTo>
                  <a:close/>
                  <a:moveTo>
                    <a:pt x="1" y="1555"/>
                  </a:moveTo>
                  <a:lnTo>
                    <a:pt x="11" y="1555"/>
                  </a:lnTo>
                  <a:lnTo>
                    <a:pt x="1" y="1555"/>
                  </a:lnTo>
                  <a:close/>
                  <a:moveTo>
                    <a:pt x="3311" y="499"/>
                  </a:moveTo>
                  <a:lnTo>
                    <a:pt x="3311" y="499"/>
                  </a:lnTo>
                  <a:lnTo>
                    <a:pt x="3311" y="499"/>
                  </a:lnTo>
                  <a:close/>
                  <a:moveTo>
                    <a:pt x="3311" y="494"/>
                  </a:moveTo>
                  <a:lnTo>
                    <a:pt x="3311" y="494"/>
                  </a:lnTo>
                  <a:lnTo>
                    <a:pt x="3311" y="494"/>
                  </a:lnTo>
                  <a:close/>
                  <a:moveTo>
                    <a:pt x="3311" y="488"/>
                  </a:moveTo>
                  <a:lnTo>
                    <a:pt x="3311" y="488"/>
                  </a:lnTo>
                  <a:lnTo>
                    <a:pt x="3311" y="488"/>
                  </a:lnTo>
                  <a:close/>
                  <a:moveTo>
                    <a:pt x="3311" y="482"/>
                  </a:moveTo>
                  <a:lnTo>
                    <a:pt x="3311" y="482"/>
                  </a:lnTo>
                  <a:lnTo>
                    <a:pt x="3311" y="482"/>
                  </a:lnTo>
                  <a:close/>
                  <a:moveTo>
                    <a:pt x="3311" y="477"/>
                  </a:moveTo>
                  <a:lnTo>
                    <a:pt x="3311" y="477"/>
                  </a:lnTo>
                  <a:lnTo>
                    <a:pt x="3311" y="477"/>
                  </a:lnTo>
                  <a:close/>
                  <a:moveTo>
                    <a:pt x="3311" y="472"/>
                  </a:moveTo>
                  <a:lnTo>
                    <a:pt x="3311" y="472"/>
                  </a:lnTo>
                  <a:lnTo>
                    <a:pt x="3311" y="472"/>
                  </a:lnTo>
                  <a:close/>
                  <a:moveTo>
                    <a:pt x="3311" y="466"/>
                  </a:moveTo>
                  <a:lnTo>
                    <a:pt x="3311" y="466"/>
                  </a:lnTo>
                  <a:lnTo>
                    <a:pt x="3311" y="466"/>
                  </a:lnTo>
                  <a:close/>
                  <a:moveTo>
                    <a:pt x="3311" y="461"/>
                  </a:moveTo>
                  <a:lnTo>
                    <a:pt x="3311" y="461"/>
                  </a:lnTo>
                  <a:lnTo>
                    <a:pt x="3311" y="461"/>
                  </a:lnTo>
                  <a:close/>
                  <a:moveTo>
                    <a:pt x="3311" y="456"/>
                  </a:moveTo>
                  <a:lnTo>
                    <a:pt x="3311" y="456"/>
                  </a:lnTo>
                  <a:lnTo>
                    <a:pt x="3311" y="456"/>
                  </a:lnTo>
                  <a:close/>
                  <a:moveTo>
                    <a:pt x="3311" y="449"/>
                  </a:moveTo>
                  <a:lnTo>
                    <a:pt x="3311" y="449"/>
                  </a:lnTo>
                  <a:lnTo>
                    <a:pt x="3311" y="449"/>
                  </a:lnTo>
                  <a:close/>
                  <a:moveTo>
                    <a:pt x="3305" y="444"/>
                  </a:moveTo>
                  <a:lnTo>
                    <a:pt x="3311" y="444"/>
                  </a:lnTo>
                  <a:lnTo>
                    <a:pt x="3305" y="444"/>
                  </a:lnTo>
                  <a:close/>
                  <a:moveTo>
                    <a:pt x="3305" y="439"/>
                  </a:moveTo>
                  <a:lnTo>
                    <a:pt x="3305" y="444"/>
                  </a:lnTo>
                  <a:lnTo>
                    <a:pt x="3305" y="439"/>
                  </a:lnTo>
                  <a:close/>
                  <a:moveTo>
                    <a:pt x="3305" y="434"/>
                  </a:moveTo>
                  <a:lnTo>
                    <a:pt x="3305" y="439"/>
                  </a:lnTo>
                  <a:lnTo>
                    <a:pt x="3305" y="434"/>
                  </a:lnTo>
                  <a:close/>
                  <a:moveTo>
                    <a:pt x="3154" y="11"/>
                  </a:moveTo>
                  <a:cubicBezTo>
                    <a:pt x="3240" y="124"/>
                    <a:pt x="3294" y="271"/>
                    <a:pt x="3305" y="434"/>
                  </a:cubicBezTo>
                  <a:cubicBezTo>
                    <a:pt x="3294" y="271"/>
                    <a:pt x="3240" y="124"/>
                    <a:pt x="3154" y="11"/>
                  </a:cubicBezTo>
                  <a:close/>
                  <a:moveTo>
                    <a:pt x="3149" y="6"/>
                  </a:moveTo>
                  <a:lnTo>
                    <a:pt x="3154" y="6"/>
                  </a:lnTo>
                  <a:lnTo>
                    <a:pt x="3149" y="6"/>
                  </a:lnTo>
                  <a:close/>
                  <a:moveTo>
                    <a:pt x="3149" y="1"/>
                  </a:moveTo>
                  <a:lnTo>
                    <a:pt x="3149" y="1"/>
                  </a:lnTo>
                  <a:lnTo>
                    <a:pt x="3149" y="1"/>
                  </a:lnTo>
                  <a:close/>
                  <a:moveTo>
                    <a:pt x="3149" y="1"/>
                  </a:moveTo>
                  <a:lnTo>
                    <a:pt x="3149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65;p25">
              <a:extLst>
                <a:ext uri="{FF2B5EF4-FFF2-40B4-BE49-F238E27FC236}">
                  <a16:creationId xmlns:a16="http://schemas.microsoft.com/office/drawing/2014/main" id="{4A10031C-9801-44FD-B069-AE271C2937F4}"/>
                </a:ext>
              </a:extLst>
            </p:cNvPr>
            <p:cNvSpPr/>
            <p:nvPr/>
          </p:nvSpPr>
          <p:spPr>
            <a:xfrm>
              <a:off x="2589636" y="330859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66;p25">
              <a:extLst>
                <a:ext uri="{FF2B5EF4-FFF2-40B4-BE49-F238E27FC236}">
                  <a16:creationId xmlns:a16="http://schemas.microsoft.com/office/drawing/2014/main" id="{1A1CE9FD-282C-411C-AA27-5174AA73A0BF}"/>
                </a:ext>
              </a:extLst>
            </p:cNvPr>
            <p:cNvSpPr/>
            <p:nvPr/>
          </p:nvSpPr>
          <p:spPr>
            <a:xfrm>
              <a:off x="2589636" y="3311904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67;p25">
              <a:extLst>
                <a:ext uri="{FF2B5EF4-FFF2-40B4-BE49-F238E27FC236}">
                  <a16:creationId xmlns:a16="http://schemas.microsoft.com/office/drawing/2014/main" id="{772B3A28-CF29-48FC-B22E-D608F55E02C5}"/>
                </a:ext>
              </a:extLst>
            </p:cNvPr>
            <p:cNvSpPr/>
            <p:nvPr/>
          </p:nvSpPr>
          <p:spPr>
            <a:xfrm>
              <a:off x="2589636" y="3314664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68;p25">
              <a:extLst>
                <a:ext uri="{FF2B5EF4-FFF2-40B4-BE49-F238E27FC236}">
                  <a16:creationId xmlns:a16="http://schemas.microsoft.com/office/drawing/2014/main" id="{A419CB6D-C6B5-4321-A17A-8C3FAE4DEE02}"/>
                </a:ext>
              </a:extLst>
            </p:cNvPr>
            <p:cNvSpPr/>
            <p:nvPr/>
          </p:nvSpPr>
          <p:spPr>
            <a:xfrm>
              <a:off x="2593501" y="3314664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69;p25">
              <a:extLst>
                <a:ext uri="{FF2B5EF4-FFF2-40B4-BE49-F238E27FC236}">
                  <a16:creationId xmlns:a16="http://schemas.microsoft.com/office/drawing/2014/main" id="{F3A30F68-522F-424D-BC40-BDC01967F816}"/>
                </a:ext>
              </a:extLst>
            </p:cNvPr>
            <p:cNvSpPr/>
            <p:nvPr/>
          </p:nvSpPr>
          <p:spPr>
            <a:xfrm>
              <a:off x="2593501" y="3317425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0;p25">
              <a:extLst>
                <a:ext uri="{FF2B5EF4-FFF2-40B4-BE49-F238E27FC236}">
                  <a16:creationId xmlns:a16="http://schemas.microsoft.com/office/drawing/2014/main" id="{7392C3BF-760E-4F36-95AA-D26FD9E6CD04}"/>
                </a:ext>
              </a:extLst>
            </p:cNvPr>
            <p:cNvSpPr/>
            <p:nvPr/>
          </p:nvSpPr>
          <p:spPr>
            <a:xfrm>
              <a:off x="2593501" y="3320737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;p25">
              <a:extLst>
                <a:ext uri="{FF2B5EF4-FFF2-40B4-BE49-F238E27FC236}">
                  <a16:creationId xmlns:a16="http://schemas.microsoft.com/office/drawing/2014/main" id="{912C95B4-4FA3-4AC2-B558-E4B196E3BB86}"/>
                </a:ext>
              </a:extLst>
            </p:cNvPr>
            <p:cNvSpPr/>
            <p:nvPr/>
          </p:nvSpPr>
          <p:spPr>
            <a:xfrm>
              <a:off x="2593501" y="332405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2;p25">
              <a:extLst>
                <a:ext uri="{FF2B5EF4-FFF2-40B4-BE49-F238E27FC236}">
                  <a16:creationId xmlns:a16="http://schemas.microsoft.com/office/drawing/2014/main" id="{F237C3CD-4EA1-41AC-B554-74D16255D760}"/>
                </a:ext>
              </a:extLst>
            </p:cNvPr>
            <p:cNvSpPr/>
            <p:nvPr/>
          </p:nvSpPr>
          <p:spPr>
            <a:xfrm>
              <a:off x="2593501" y="332681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3;p25">
              <a:extLst>
                <a:ext uri="{FF2B5EF4-FFF2-40B4-BE49-F238E27FC236}">
                  <a16:creationId xmlns:a16="http://schemas.microsoft.com/office/drawing/2014/main" id="{D9F50275-6B2B-46C5-95CE-414177838C4C}"/>
                </a:ext>
              </a:extLst>
            </p:cNvPr>
            <p:cNvSpPr/>
            <p:nvPr/>
          </p:nvSpPr>
          <p:spPr>
            <a:xfrm>
              <a:off x="2593501" y="332957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4;p25">
              <a:extLst>
                <a:ext uri="{FF2B5EF4-FFF2-40B4-BE49-F238E27FC236}">
                  <a16:creationId xmlns:a16="http://schemas.microsoft.com/office/drawing/2014/main" id="{60B6E79D-C585-4733-861D-CEBE8BC8CA6D}"/>
                </a:ext>
              </a:extLst>
            </p:cNvPr>
            <p:cNvSpPr/>
            <p:nvPr/>
          </p:nvSpPr>
          <p:spPr>
            <a:xfrm>
              <a:off x="2593501" y="3332331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5;p25">
              <a:extLst>
                <a:ext uri="{FF2B5EF4-FFF2-40B4-BE49-F238E27FC236}">
                  <a16:creationId xmlns:a16="http://schemas.microsoft.com/office/drawing/2014/main" id="{0F830BEC-C048-4D71-BFAF-1212DE851C70}"/>
                </a:ext>
              </a:extLst>
            </p:cNvPr>
            <p:cNvSpPr/>
            <p:nvPr/>
          </p:nvSpPr>
          <p:spPr>
            <a:xfrm>
              <a:off x="2593501" y="3335091"/>
              <a:ext cx="552" cy="4417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6;p25">
              <a:extLst>
                <a:ext uri="{FF2B5EF4-FFF2-40B4-BE49-F238E27FC236}">
                  <a16:creationId xmlns:a16="http://schemas.microsoft.com/office/drawing/2014/main" id="{E889A721-B111-44A1-9537-C7C01B801B44}"/>
                </a:ext>
              </a:extLst>
            </p:cNvPr>
            <p:cNvSpPr/>
            <p:nvPr/>
          </p:nvSpPr>
          <p:spPr>
            <a:xfrm>
              <a:off x="2593501" y="3338956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7;p25">
              <a:extLst>
                <a:ext uri="{FF2B5EF4-FFF2-40B4-BE49-F238E27FC236}">
                  <a16:creationId xmlns:a16="http://schemas.microsoft.com/office/drawing/2014/main" id="{36DB10BE-F8D8-40BD-8559-31874239178A}"/>
                </a:ext>
              </a:extLst>
            </p:cNvPr>
            <p:cNvSpPr/>
            <p:nvPr/>
          </p:nvSpPr>
          <p:spPr>
            <a:xfrm>
              <a:off x="2593501" y="3341716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8;p25">
              <a:extLst>
                <a:ext uri="{FF2B5EF4-FFF2-40B4-BE49-F238E27FC236}">
                  <a16:creationId xmlns:a16="http://schemas.microsoft.com/office/drawing/2014/main" id="{D99E069D-C604-4AD2-846F-75484D6F509D}"/>
                </a:ext>
              </a:extLst>
            </p:cNvPr>
            <p:cNvSpPr/>
            <p:nvPr/>
          </p:nvSpPr>
          <p:spPr>
            <a:xfrm>
              <a:off x="765574" y="3344477"/>
              <a:ext cx="1828489" cy="619434"/>
            </a:xfrm>
            <a:custGeom>
              <a:avLst/>
              <a:gdLst/>
              <a:ahLst/>
              <a:cxnLst/>
              <a:rect l="l" t="t" r="r" b="b"/>
              <a:pathLst>
                <a:path w="3312" h="1122" extrusionOk="0">
                  <a:moveTo>
                    <a:pt x="256" y="1122"/>
                  </a:moveTo>
                  <a:lnTo>
                    <a:pt x="256" y="1122"/>
                  </a:lnTo>
                  <a:lnTo>
                    <a:pt x="256" y="1122"/>
                  </a:lnTo>
                  <a:close/>
                  <a:moveTo>
                    <a:pt x="249" y="1122"/>
                  </a:moveTo>
                  <a:lnTo>
                    <a:pt x="256" y="1122"/>
                  </a:lnTo>
                  <a:lnTo>
                    <a:pt x="249" y="1122"/>
                  </a:lnTo>
                  <a:close/>
                  <a:moveTo>
                    <a:pt x="244" y="1122"/>
                  </a:moveTo>
                  <a:lnTo>
                    <a:pt x="249" y="1122"/>
                  </a:lnTo>
                  <a:lnTo>
                    <a:pt x="244" y="1122"/>
                  </a:lnTo>
                  <a:close/>
                  <a:moveTo>
                    <a:pt x="244" y="1122"/>
                  </a:moveTo>
                  <a:lnTo>
                    <a:pt x="244" y="1122"/>
                  </a:lnTo>
                  <a:lnTo>
                    <a:pt x="244" y="1122"/>
                  </a:lnTo>
                  <a:close/>
                  <a:moveTo>
                    <a:pt x="239" y="1122"/>
                  </a:moveTo>
                  <a:lnTo>
                    <a:pt x="244" y="1122"/>
                  </a:lnTo>
                  <a:lnTo>
                    <a:pt x="239" y="1122"/>
                  </a:lnTo>
                  <a:close/>
                  <a:moveTo>
                    <a:pt x="234" y="1122"/>
                  </a:moveTo>
                  <a:lnTo>
                    <a:pt x="239" y="1122"/>
                  </a:lnTo>
                  <a:lnTo>
                    <a:pt x="234" y="1122"/>
                  </a:lnTo>
                  <a:close/>
                  <a:moveTo>
                    <a:pt x="234" y="1122"/>
                  </a:moveTo>
                  <a:lnTo>
                    <a:pt x="234" y="1122"/>
                  </a:lnTo>
                  <a:lnTo>
                    <a:pt x="234" y="1122"/>
                  </a:lnTo>
                  <a:close/>
                  <a:moveTo>
                    <a:pt x="229" y="1122"/>
                  </a:moveTo>
                  <a:lnTo>
                    <a:pt x="234" y="1122"/>
                  </a:lnTo>
                  <a:lnTo>
                    <a:pt x="229" y="1122"/>
                  </a:lnTo>
                  <a:close/>
                  <a:moveTo>
                    <a:pt x="223" y="1116"/>
                  </a:moveTo>
                  <a:lnTo>
                    <a:pt x="229" y="1122"/>
                  </a:lnTo>
                  <a:lnTo>
                    <a:pt x="223" y="1116"/>
                  </a:lnTo>
                  <a:close/>
                  <a:moveTo>
                    <a:pt x="223" y="1116"/>
                  </a:moveTo>
                  <a:lnTo>
                    <a:pt x="223" y="1116"/>
                  </a:lnTo>
                  <a:lnTo>
                    <a:pt x="223" y="1116"/>
                  </a:lnTo>
                  <a:close/>
                  <a:moveTo>
                    <a:pt x="217" y="1116"/>
                  </a:moveTo>
                  <a:lnTo>
                    <a:pt x="223" y="1116"/>
                  </a:lnTo>
                  <a:lnTo>
                    <a:pt x="217" y="1116"/>
                  </a:lnTo>
                  <a:close/>
                  <a:moveTo>
                    <a:pt x="212" y="1116"/>
                  </a:moveTo>
                  <a:lnTo>
                    <a:pt x="217" y="1116"/>
                  </a:lnTo>
                  <a:lnTo>
                    <a:pt x="212" y="1116"/>
                  </a:lnTo>
                  <a:close/>
                  <a:moveTo>
                    <a:pt x="212" y="1116"/>
                  </a:moveTo>
                  <a:lnTo>
                    <a:pt x="212" y="1116"/>
                  </a:lnTo>
                  <a:lnTo>
                    <a:pt x="212" y="1116"/>
                  </a:lnTo>
                  <a:close/>
                  <a:moveTo>
                    <a:pt x="206" y="1116"/>
                  </a:moveTo>
                  <a:lnTo>
                    <a:pt x="212" y="1116"/>
                  </a:lnTo>
                  <a:lnTo>
                    <a:pt x="206" y="1116"/>
                  </a:lnTo>
                  <a:close/>
                  <a:moveTo>
                    <a:pt x="201" y="1116"/>
                  </a:moveTo>
                  <a:lnTo>
                    <a:pt x="206" y="1116"/>
                  </a:lnTo>
                  <a:lnTo>
                    <a:pt x="201" y="1116"/>
                  </a:lnTo>
                  <a:close/>
                  <a:moveTo>
                    <a:pt x="201" y="1116"/>
                  </a:moveTo>
                  <a:lnTo>
                    <a:pt x="201" y="1116"/>
                  </a:lnTo>
                  <a:lnTo>
                    <a:pt x="201" y="1116"/>
                  </a:lnTo>
                  <a:close/>
                  <a:moveTo>
                    <a:pt x="196" y="1116"/>
                  </a:moveTo>
                  <a:lnTo>
                    <a:pt x="201" y="1116"/>
                  </a:lnTo>
                  <a:lnTo>
                    <a:pt x="196" y="1116"/>
                  </a:lnTo>
                  <a:close/>
                  <a:moveTo>
                    <a:pt x="191" y="1116"/>
                  </a:moveTo>
                  <a:lnTo>
                    <a:pt x="196" y="1116"/>
                  </a:lnTo>
                  <a:lnTo>
                    <a:pt x="191" y="1116"/>
                  </a:lnTo>
                  <a:close/>
                  <a:moveTo>
                    <a:pt x="191" y="1116"/>
                  </a:moveTo>
                  <a:lnTo>
                    <a:pt x="191" y="1116"/>
                  </a:lnTo>
                  <a:lnTo>
                    <a:pt x="191" y="1116"/>
                  </a:lnTo>
                  <a:close/>
                  <a:moveTo>
                    <a:pt x="184" y="1116"/>
                  </a:moveTo>
                  <a:lnTo>
                    <a:pt x="191" y="1116"/>
                  </a:lnTo>
                  <a:lnTo>
                    <a:pt x="184" y="1116"/>
                  </a:lnTo>
                  <a:close/>
                  <a:moveTo>
                    <a:pt x="179" y="1116"/>
                  </a:moveTo>
                  <a:lnTo>
                    <a:pt x="184" y="1116"/>
                  </a:lnTo>
                  <a:lnTo>
                    <a:pt x="179" y="1116"/>
                  </a:lnTo>
                  <a:close/>
                  <a:moveTo>
                    <a:pt x="179" y="1116"/>
                  </a:moveTo>
                  <a:lnTo>
                    <a:pt x="179" y="1116"/>
                  </a:lnTo>
                  <a:lnTo>
                    <a:pt x="179" y="1116"/>
                  </a:lnTo>
                  <a:close/>
                  <a:moveTo>
                    <a:pt x="174" y="1111"/>
                  </a:moveTo>
                  <a:cubicBezTo>
                    <a:pt x="174" y="1116"/>
                    <a:pt x="174" y="1116"/>
                    <a:pt x="179" y="1116"/>
                  </a:cubicBezTo>
                  <a:cubicBezTo>
                    <a:pt x="174" y="1116"/>
                    <a:pt x="174" y="1116"/>
                    <a:pt x="174" y="1111"/>
                  </a:cubicBezTo>
                  <a:close/>
                  <a:moveTo>
                    <a:pt x="169" y="1111"/>
                  </a:moveTo>
                  <a:lnTo>
                    <a:pt x="174" y="1111"/>
                  </a:lnTo>
                  <a:lnTo>
                    <a:pt x="169" y="1111"/>
                  </a:lnTo>
                  <a:close/>
                  <a:moveTo>
                    <a:pt x="169" y="1111"/>
                  </a:moveTo>
                  <a:lnTo>
                    <a:pt x="169" y="1111"/>
                  </a:lnTo>
                  <a:lnTo>
                    <a:pt x="169" y="1111"/>
                  </a:lnTo>
                  <a:close/>
                  <a:moveTo>
                    <a:pt x="164" y="1111"/>
                  </a:moveTo>
                  <a:lnTo>
                    <a:pt x="169" y="1111"/>
                  </a:lnTo>
                  <a:lnTo>
                    <a:pt x="164" y="1111"/>
                  </a:lnTo>
                  <a:close/>
                  <a:moveTo>
                    <a:pt x="164" y="1111"/>
                  </a:moveTo>
                  <a:lnTo>
                    <a:pt x="164" y="1111"/>
                  </a:lnTo>
                  <a:lnTo>
                    <a:pt x="164" y="1111"/>
                  </a:lnTo>
                  <a:close/>
                  <a:moveTo>
                    <a:pt x="158" y="1111"/>
                  </a:moveTo>
                  <a:lnTo>
                    <a:pt x="158" y="1111"/>
                  </a:lnTo>
                  <a:lnTo>
                    <a:pt x="158" y="1111"/>
                  </a:lnTo>
                  <a:close/>
                  <a:moveTo>
                    <a:pt x="152" y="1111"/>
                  </a:moveTo>
                  <a:lnTo>
                    <a:pt x="158" y="1111"/>
                  </a:lnTo>
                  <a:lnTo>
                    <a:pt x="152" y="1111"/>
                  </a:lnTo>
                  <a:close/>
                  <a:moveTo>
                    <a:pt x="152" y="1111"/>
                  </a:moveTo>
                  <a:lnTo>
                    <a:pt x="152" y="1111"/>
                  </a:lnTo>
                  <a:lnTo>
                    <a:pt x="152" y="1111"/>
                  </a:lnTo>
                  <a:close/>
                  <a:moveTo>
                    <a:pt x="147" y="1111"/>
                  </a:moveTo>
                  <a:lnTo>
                    <a:pt x="147" y="1111"/>
                  </a:lnTo>
                  <a:lnTo>
                    <a:pt x="147" y="1111"/>
                  </a:lnTo>
                  <a:close/>
                  <a:moveTo>
                    <a:pt x="141" y="1106"/>
                  </a:moveTo>
                  <a:cubicBezTo>
                    <a:pt x="147" y="1106"/>
                    <a:pt x="147" y="1106"/>
                    <a:pt x="147" y="1111"/>
                  </a:cubicBezTo>
                  <a:cubicBezTo>
                    <a:pt x="147" y="1106"/>
                    <a:pt x="147" y="1106"/>
                    <a:pt x="141" y="1106"/>
                  </a:cubicBezTo>
                  <a:close/>
                  <a:moveTo>
                    <a:pt x="141" y="1106"/>
                  </a:moveTo>
                  <a:lnTo>
                    <a:pt x="141" y="1106"/>
                  </a:lnTo>
                  <a:lnTo>
                    <a:pt x="141" y="1106"/>
                  </a:lnTo>
                  <a:close/>
                  <a:moveTo>
                    <a:pt x="136" y="1106"/>
                  </a:moveTo>
                  <a:lnTo>
                    <a:pt x="141" y="1106"/>
                  </a:lnTo>
                  <a:lnTo>
                    <a:pt x="136" y="1106"/>
                  </a:lnTo>
                  <a:close/>
                  <a:moveTo>
                    <a:pt x="131" y="1106"/>
                  </a:moveTo>
                  <a:lnTo>
                    <a:pt x="136" y="1106"/>
                  </a:lnTo>
                  <a:lnTo>
                    <a:pt x="131" y="1106"/>
                  </a:lnTo>
                  <a:close/>
                  <a:moveTo>
                    <a:pt x="131" y="1106"/>
                  </a:moveTo>
                  <a:lnTo>
                    <a:pt x="131" y="1106"/>
                  </a:lnTo>
                  <a:lnTo>
                    <a:pt x="131" y="1106"/>
                  </a:lnTo>
                  <a:close/>
                  <a:moveTo>
                    <a:pt x="126" y="1106"/>
                  </a:moveTo>
                  <a:lnTo>
                    <a:pt x="131" y="1106"/>
                  </a:lnTo>
                  <a:lnTo>
                    <a:pt x="126" y="1106"/>
                  </a:lnTo>
                  <a:close/>
                  <a:moveTo>
                    <a:pt x="119" y="1101"/>
                  </a:moveTo>
                  <a:lnTo>
                    <a:pt x="126" y="1106"/>
                  </a:lnTo>
                  <a:lnTo>
                    <a:pt x="119" y="1101"/>
                  </a:lnTo>
                  <a:close/>
                  <a:moveTo>
                    <a:pt x="119" y="1101"/>
                  </a:moveTo>
                  <a:lnTo>
                    <a:pt x="119" y="1101"/>
                  </a:lnTo>
                  <a:lnTo>
                    <a:pt x="119" y="1101"/>
                  </a:lnTo>
                  <a:close/>
                  <a:moveTo>
                    <a:pt x="114" y="1101"/>
                  </a:moveTo>
                  <a:lnTo>
                    <a:pt x="119" y="1101"/>
                  </a:lnTo>
                  <a:lnTo>
                    <a:pt x="114" y="1101"/>
                  </a:lnTo>
                  <a:close/>
                  <a:moveTo>
                    <a:pt x="114" y="1101"/>
                  </a:moveTo>
                  <a:lnTo>
                    <a:pt x="114" y="1101"/>
                  </a:lnTo>
                  <a:lnTo>
                    <a:pt x="114" y="1101"/>
                  </a:lnTo>
                  <a:close/>
                  <a:moveTo>
                    <a:pt x="109" y="1101"/>
                  </a:moveTo>
                  <a:lnTo>
                    <a:pt x="114" y="1101"/>
                  </a:lnTo>
                  <a:lnTo>
                    <a:pt x="109" y="1101"/>
                  </a:lnTo>
                  <a:close/>
                  <a:moveTo>
                    <a:pt x="104" y="1101"/>
                  </a:moveTo>
                  <a:lnTo>
                    <a:pt x="109" y="1101"/>
                  </a:lnTo>
                  <a:lnTo>
                    <a:pt x="104" y="1101"/>
                  </a:lnTo>
                  <a:close/>
                  <a:moveTo>
                    <a:pt x="104" y="1096"/>
                  </a:moveTo>
                  <a:lnTo>
                    <a:pt x="104" y="1101"/>
                  </a:lnTo>
                  <a:lnTo>
                    <a:pt x="104" y="1096"/>
                  </a:lnTo>
                  <a:close/>
                  <a:moveTo>
                    <a:pt x="99" y="1096"/>
                  </a:moveTo>
                  <a:lnTo>
                    <a:pt x="104" y="1096"/>
                  </a:lnTo>
                  <a:lnTo>
                    <a:pt x="99" y="1096"/>
                  </a:lnTo>
                  <a:close/>
                  <a:moveTo>
                    <a:pt x="99" y="1096"/>
                  </a:moveTo>
                  <a:lnTo>
                    <a:pt x="99" y="1096"/>
                  </a:lnTo>
                  <a:lnTo>
                    <a:pt x="99" y="1096"/>
                  </a:lnTo>
                  <a:close/>
                  <a:moveTo>
                    <a:pt x="93" y="1096"/>
                  </a:moveTo>
                  <a:lnTo>
                    <a:pt x="93" y="1096"/>
                  </a:lnTo>
                  <a:lnTo>
                    <a:pt x="93" y="1096"/>
                  </a:lnTo>
                  <a:close/>
                  <a:moveTo>
                    <a:pt x="87" y="1096"/>
                  </a:moveTo>
                  <a:lnTo>
                    <a:pt x="93" y="1096"/>
                  </a:lnTo>
                  <a:lnTo>
                    <a:pt x="87" y="1096"/>
                  </a:lnTo>
                  <a:close/>
                  <a:moveTo>
                    <a:pt x="87" y="1089"/>
                  </a:moveTo>
                  <a:lnTo>
                    <a:pt x="87" y="1096"/>
                  </a:lnTo>
                  <a:lnTo>
                    <a:pt x="87" y="1089"/>
                  </a:lnTo>
                  <a:close/>
                  <a:moveTo>
                    <a:pt x="82" y="1089"/>
                  </a:moveTo>
                  <a:lnTo>
                    <a:pt x="82" y="1089"/>
                  </a:lnTo>
                  <a:lnTo>
                    <a:pt x="82" y="1089"/>
                  </a:lnTo>
                  <a:close/>
                  <a:moveTo>
                    <a:pt x="76" y="1089"/>
                  </a:moveTo>
                  <a:lnTo>
                    <a:pt x="82" y="1089"/>
                  </a:lnTo>
                  <a:lnTo>
                    <a:pt x="76" y="1089"/>
                  </a:lnTo>
                  <a:close/>
                  <a:moveTo>
                    <a:pt x="76" y="1089"/>
                  </a:moveTo>
                  <a:lnTo>
                    <a:pt x="76" y="1089"/>
                  </a:lnTo>
                  <a:lnTo>
                    <a:pt x="76" y="1089"/>
                  </a:lnTo>
                  <a:close/>
                  <a:moveTo>
                    <a:pt x="71" y="1089"/>
                  </a:moveTo>
                  <a:lnTo>
                    <a:pt x="76" y="1089"/>
                  </a:lnTo>
                  <a:lnTo>
                    <a:pt x="71" y="1089"/>
                  </a:lnTo>
                  <a:close/>
                  <a:moveTo>
                    <a:pt x="71" y="1084"/>
                  </a:moveTo>
                  <a:lnTo>
                    <a:pt x="71" y="1084"/>
                  </a:lnTo>
                  <a:lnTo>
                    <a:pt x="71" y="1084"/>
                  </a:lnTo>
                  <a:close/>
                  <a:moveTo>
                    <a:pt x="66" y="1084"/>
                  </a:moveTo>
                  <a:lnTo>
                    <a:pt x="66" y="1084"/>
                  </a:lnTo>
                  <a:lnTo>
                    <a:pt x="66" y="1084"/>
                  </a:lnTo>
                  <a:close/>
                  <a:moveTo>
                    <a:pt x="61" y="1084"/>
                  </a:moveTo>
                  <a:lnTo>
                    <a:pt x="66" y="1084"/>
                  </a:lnTo>
                  <a:lnTo>
                    <a:pt x="61" y="1084"/>
                  </a:lnTo>
                  <a:close/>
                  <a:moveTo>
                    <a:pt x="61" y="1084"/>
                  </a:moveTo>
                  <a:lnTo>
                    <a:pt x="61" y="1084"/>
                  </a:lnTo>
                  <a:lnTo>
                    <a:pt x="61" y="1084"/>
                  </a:lnTo>
                  <a:close/>
                  <a:moveTo>
                    <a:pt x="54" y="1079"/>
                  </a:moveTo>
                  <a:lnTo>
                    <a:pt x="61" y="1079"/>
                  </a:lnTo>
                  <a:lnTo>
                    <a:pt x="54" y="1079"/>
                  </a:lnTo>
                  <a:close/>
                  <a:moveTo>
                    <a:pt x="54" y="1079"/>
                  </a:moveTo>
                  <a:lnTo>
                    <a:pt x="54" y="1079"/>
                  </a:lnTo>
                  <a:lnTo>
                    <a:pt x="54" y="1079"/>
                  </a:lnTo>
                  <a:close/>
                  <a:moveTo>
                    <a:pt x="49" y="1079"/>
                  </a:moveTo>
                  <a:lnTo>
                    <a:pt x="49" y="1079"/>
                  </a:lnTo>
                  <a:lnTo>
                    <a:pt x="49" y="1079"/>
                  </a:lnTo>
                  <a:close/>
                  <a:moveTo>
                    <a:pt x="44" y="1079"/>
                  </a:moveTo>
                  <a:lnTo>
                    <a:pt x="49" y="1079"/>
                  </a:lnTo>
                  <a:lnTo>
                    <a:pt x="44" y="1079"/>
                  </a:lnTo>
                  <a:close/>
                  <a:moveTo>
                    <a:pt x="44" y="1073"/>
                  </a:moveTo>
                  <a:lnTo>
                    <a:pt x="44" y="1079"/>
                  </a:lnTo>
                  <a:lnTo>
                    <a:pt x="44" y="1073"/>
                  </a:lnTo>
                  <a:close/>
                  <a:moveTo>
                    <a:pt x="39" y="1073"/>
                  </a:moveTo>
                  <a:lnTo>
                    <a:pt x="44" y="1073"/>
                  </a:lnTo>
                  <a:lnTo>
                    <a:pt x="39" y="1073"/>
                  </a:lnTo>
                  <a:close/>
                  <a:moveTo>
                    <a:pt x="39" y="1073"/>
                  </a:moveTo>
                  <a:lnTo>
                    <a:pt x="39" y="1073"/>
                  </a:lnTo>
                  <a:lnTo>
                    <a:pt x="39" y="1073"/>
                  </a:lnTo>
                  <a:close/>
                  <a:moveTo>
                    <a:pt x="33" y="1073"/>
                  </a:moveTo>
                  <a:lnTo>
                    <a:pt x="33" y="1073"/>
                  </a:lnTo>
                  <a:lnTo>
                    <a:pt x="33" y="1073"/>
                  </a:lnTo>
                  <a:close/>
                  <a:moveTo>
                    <a:pt x="33" y="1068"/>
                  </a:moveTo>
                  <a:lnTo>
                    <a:pt x="33" y="1068"/>
                  </a:lnTo>
                  <a:lnTo>
                    <a:pt x="33" y="1068"/>
                  </a:lnTo>
                  <a:close/>
                  <a:moveTo>
                    <a:pt x="28" y="1068"/>
                  </a:moveTo>
                  <a:lnTo>
                    <a:pt x="28" y="1068"/>
                  </a:lnTo>
                  <a:lnTo>
                    <a:pt x="28" y="1068"/>
                  </a:lnTo>
                  <a:close/>
                  <a:moveTo>
                    <a:pt x="22" y="1068"/>
                  </a:moveTo>
                  <a:lnTo>
                    <a:pt x="28" y="1068"/>
                  </a:lnTo>
                  <a:lnTo>
                    <a:pt x="22" y="1068"/>
                  </a:lnTo>
                  <a:close/>
                  <a:moveTo>
                    <a:pt x="17" y="1063"/>
                  </a:moveTo>
                  <a:lnTo>
                    <a:pt x="17" y="1063"/>
                  </a:lnTo>
                  <a:lnTo>
                    <a:pt x="17" y="1063"/>
                  </a:lnTo>
                  <a:close/>
                  <a:moveTo>
                    <a:pt x="17" y="1063"/>
                  </a:moveTo>
                  <a:lnTo>
                    <a:pt x="17" y="1063"/>
                  </a:lnTo>
                  <a:lnTo>
                    <a:pt x="17" y="1063"/>
                  </a:lnTo>
                  <a:close/>
                  <a:moveTo>
                    <a:pt x="11" y="1063"/>
                  </a:moveTo>
                  <a:lnTo>
                    <a:pt x="11" y="1063"/>
                  </a:lnTo>
                  <a:lnTo>
                    <a:pt x="11" y="1063"/>
                  </a:lnTo>
                  <a:close/>
                  <a:moveTo>
                    <a:pt x="11" y="1057"/>
                  </a:moveTo>
                  <a:lnTo>
                    <a:pt x="11" y="1057"/>
                  </a:lnTo>
                  <a:lnTo>
                    <a:pt x="11" y="1057"/>
                  </a:lnTo>
                  <a:close/>
                  <a:moveTo>
                    <a:pt x="1" y="1057"/>
                  </a:moveTo>
                  <a:lnTo>
                    <a:pt x="1" y="1057"/>
                  </a:lnTo>
                  <a:lnTo>
                    <a:pt x="1" y="1057"/>
                  </a:lnTo>
                  <a:close/>
                  <a:moveTo>
                    <a:pt x="3311" y="1"/>
                  </a:moveTo>
                  <a:lnTo>
                    <a:pt x="3311" y="6"/>
                  </a:lnTo>
                  <a:lnTo>
                    <a:pt x="331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79;p25">
              <a:extLst>
                <a:ext uri="{FF2B5EF4-FFF2-40B4-BE49-F238E27FC236}">
                  <a16:creationId xmlns:a16="http://schemas.microsoft.com/office/drawing/2014/main" id="{422CD0C9-B97C-4F6C-8119-DCB9FF76BC0C}"/>
                </a:ext>
              </a:extLst>
            </p:cNvPr>
            <p:cNvSpPr/>
            <p:nvPr/>
          </p:nvSpPr>
          <p:spPr>
            <a:xfrm>
              <a:off x="645773" y="2973481"/>
              <a:ext cx="1948290" cy="999817"/>
            </a:xfrm>
            <a:custGeom>
              <a:avLst/>
              <a:gdLst/>
              <a:ahLst/>
              <a:cxnLst/>
              <a:rect l="l" t="t" r="r" b="b"/>
              <a:pathLst>
                <a:path w="3529" h="1811" extrusionOk="0">
                  <a:moveTo>
                    <a:pt x="3181" y="1"/>
                  </a:moveTo>
                  <a:lnTo>
                    <a:pt x="3181" y="1"/>
                  </a:lnTo>
                  <a:cubicBezTo>
                    <a:pt x="3186" y="98"/>
                    <a:pt x="3176" y="196"/>
                    <a:pt x="3159" y="288"/>
                  </a:cubicBezTo>
                  <a:cubicBezTo>
                    <a:pt x="3197" y="337"/>
                    <a:pt x="3236" y="391"/>
                    <a:pt x="3256" y="450"/>
                  </a:cubicBezTo>
                  <a:cubicBezTo>
                    <a:pt x="3321" y="597"/>
                    <a:pt x="3338" y="760"/>
                    <a:pt x="3294" y="916"/>
                  </a:cubicBezTo>
                  <a:cubicBezTo>
                    <a:pt x="3289" y="933"/>
                    <a:pt x="3279" y="938"/>
                    <a:pt x="3268" y="938"/>
                  </a:cubicBezTo>
                  <a:cubicBezTo>
                    <a:pt x="3251" y="938"/>
                    <a:pt x="3236" y="922"/>
                    <a:pt x="3241" y="900"/>
                  </a:cubicBezTo>
                  <a:cubicBezTo>
                    <a:pt x="3262" y="818"/>
                    <a:pt x="3268" y="738"/>
                    <a:pt x="3256" y="656"/>
                  </a:cubicBezTo>
                  <a:cubicBezTo>
                    <a:pt x="3241" y="548"/>
                    <a:pt x="3203" y="445"/>
                    <a:pt x="3143" y="363"/>
                  </a:cubicBezTo>
                  <a:cubicBezTo>
                    <a:pt x="3099" y="510"/>
                    <a:pt x="3024" y="646"/>
                    <a:pt x="2921" y="760"/>
                  </a:cubicBezTo>
                  <a:cubicBezTo>
                    <a:pt x="2769" y="928"/>
                    <a:pt x="2553" y="1041"/>
                    <a:pt x="2336" y="1041"/>
                  </a:cubicBezTo>
                  <a:cubicBezTo>
                    <a:pt x="2271" y="1041"/>
                    <a:pt x="2206" y="1036"/>
                    <a:pt x="2141" y="1013"/>
                  </a:cubicBezTo>
                  <a:cubicBezTo>
                    <a:pt x="2006" y="971"/>
                    <a:pt x="1886" y="868"/>
                    <a:pt x="1838" y="721"/>
                  </a:cubicBezTo>
                  <a:cubicBezTo>
                    <a:pt x="1838" y="711"/>
                    <a:pt x="1831" y="711"/>
                    <a:pt x="1826" y="711"/>
                  </a:cubicBezTo>
                  <a:cubicBezTo>
                    <a:pt x="1816" y="711"/>
                    <a:pt x="1811" y="711"/>
                    <a:pt x="1811" y="721"/>
                  </a:cubicBezTo>
                  <a:cubicBezTo>
                    <a:pt x="1816" y="753"/>
                    <a:pt x="1816" y="786"/>
                    <a:pt x="1816" y="818"/>
                  </a:cubicBezTo>
                  <a:cubicBezTo>
                    <a:pt x="1929" y="933"/>
                    <a:pt x="2006" y="1106"/>
                    <a:pt x="1994" y="1280"/>
                  </a:cubicBezTo>
                  <a:cubicBezTo>
                    <a:pt x="1994" y="1296"/>
                    <a:pt x="1984" y="1312"/>
                    <a:pt x="1968" y="1312"/>
                  </a:cubicBezTo>
                  <a:cubicBezTo>
                    <a:pt x="1951" y="1312"/>
                    <a:pt x="1935" y="1296"/>
                    <a:pt x="1941" y="1280"/>
                  </a:cubicBezTo>
                  <a:cubicBezTo>
                    <a:pt x="1946" y="1193"/>
                    <a:pt x="1924" y="1106"/>
                    <a:pt x="1886" y="1025"/>
                  </a:cubicBezTo>
                  <a:cubicBezTo>
                    <a:pt x="1864" y="981"/>
                    <a:pt x="1838" y="933"/>
                    <a:pt x="1805" y="895"/>
                  </a:cubicBezTo>
                  <a:cubicBezTo>
                    <a:pt x="1766" y="1078"/>
                    <a:pt x="1653" y="1236"/>
                    <a:pt x="1506" y="1333"/>
                  </a:cubicBezTo>
                  <a:cubicBezTo>
                    <a:pt x="1388" y="1415"/>
                    <a:pt x="1253" y="1453"/>
                    <a:pt x="1116" y="1453"/>
                  </a:cubicBezTo>
                  <a:cubicBezTo>
                    <a:pt x="1003" y="1453"/>
                    <a:pt x="889" y="1431"/>
                    <a:pt x="786" y="1388"/>
                  </a:cubicBezTo>
                  <a:cubicBezTo>
                    <a:pt x="641" y="1333"/>
                    <a:pt x="505" y="1247"/>
                    <a:pt x="386" y="1138"/>
                  </a:cubicBezTo>
                  <a:lnTo>
                    <a:pt x="375" y="1138"/>
                  </a:lnTo>
                  <a:cubicBezTo>
                    <a:pt x="369" y="1138"/>
                    <a:pt x="364" y="1138"/>
                    <a:pt x="364" y="1143"/>
                  </a:cubicBezTo>
                  <a:cubicBezTo>
                    <a:pt x="293" y="1312"/>
                    <a:pt x="158" y="1453"/>
                    <a:pt x="1" y="1518"/>
                  </a:cubicBezTo>
                  <a:cubicBezTo>
                    <a:pt x="55" y="1605"/>
                    <a:pt x="131" y="1680"/>
                    <a:pt x="218" y="1729"/>
                  </a:cubicBezTo>
                  <a:lnTo>
                    <a:pt x="228" y="1729"/>
                  </a:lnTo>
                  <a:lnTo>
                    <a:pt x="228" y="1735"/>
                  </a:lnTo>
                  <a:lnTo>
                    <a:pt x="234" y="1735"/>
                  </a:lnTo>
                  <a:cubicBezTo>
                    <a:pt x="239" y="1735"/>
                    <a:pt x="239" y="1740"/>
                    <a:pt x="239" y="1740"/>
                  </a:cubicBezTo>
                  <a:lnTo>
                    <a:pt x="250" y="1740"/>
                  </a:lnTo>
                  <a:lnTo>
                    <a:pt x="250" y="1745"/>
                  </a:lnTo>
                  <a:lnTo>
                    <a:pt x="261" y="1745"/>
                  </a:lnTo>
                  <a:lnTo>
                    <a:pt x="261" y="1751"/>
                  </a:lnTo>
                  <a:lnTo>
                    <a:pt x="278" y="1751"/>
                  </a:lnTo>
                  <a:lnTo>
                    <a:pt x="278" y="1756"/>
                  </a:lnTo>
                  <a:lnTo>
                    <a:pt x="288" y="1756"/>
                  </a:lnTo>
                  <a:lnTo>
                    <a:pt x="288" y="1761"/>
                  </a:lnTo>
                  <a:lnTo>
                    <a:pt x="304" y="1761"/>
                  </a:lnTo>
                  <a:lnTo>
                    <a:pt x="304" y="1768"/>
                  </a:lnTo>
                  <a:lnTo>
                    <a:pt x="321" y="1768"/>
                  </a:lnTo>
                  <a:lnTo>
                    <a:pt x="321" y="1773"/>
                  </a:lnTo>
                  <a:lnTo>
                    <a:pt x="336" y="1773"/>
                  </a:lnTo>
                  <a:lnTo>
                    <a:pt x="343" y="1778"/>
                  </a:lnTo>
                  <a:lnTo>
                    <a:pt x="358" y="1778"/>
                  </a:lnTo>
                  <a:cubicBezTo>
                    <a:pt x="364" y="1778"/>
                    <a:pt x="364" y="1778"/>
                    <a:pt x="364" y="1783"/>
                  </a:cubicBezTo>
                  <a:lnTo>
                    <a:pt x="391" y="1783"/>
                  </a:lnTo>
                  <a:cubicBezTo>
                    <a:pt x="391" y="1788"/>
                    <a:pt x="391" y="1788"/>
                    <a:pt x="396" y="1788"/>
                  </a:cubicBezTo>
                  <a:lnTo>
                    <a:pt x="440" y="1788"/>
                  </a:lnTo>
                  <a:lnTo>
                    <a:pt x="446" y="1794"/>
                  </a:lnTo>
                  <a:lnTo>
                    <a:pt x="473" y="1794"/>
                  </a:lnTo>
                  <a:cubicBezTo>
                    <a:pt x="668" y="1794"/>
                    <a:pt x="836" y="1691"/>
                    <a:pt x="938" y="1528"/>
                  </a:cubicBezTo>
                  <a:cubicBezTo>
                    <a:pt x="1079" y="1703"/>
                    <a:pt x="1279" y="1810"/>
                    <a:pt x="1501" y="1810"/>
                  </a:cubicBezTo>
                  <a:cubicBezTo>
                    <a:pt x="1686" y="1810"/>
                    <a:pt x="1854" y="1740"/>
                    <a:pt x="1978" y="1621"/>
                  </a:cubicBezTo>
                  <a:cubicBezTo>
                    <a:pt x="2081" y="1729"/>
                    <a:pt x="2222" y="1794"/>
                    <a:pt x="2374" y="1794"/>
                  </a:cubicBezTo>
                  <a:cubicBezTo>
                    <a:pt x="2591" y="1794"/>
                    <a:pt x="2774" y="1664"/>
                    <a:pt x="2872" y="1475"/>
                  </a:cubicBezTo>
                  <a:cubicBezTo>
                    <a:pt x="3241" y="1426"/>
                    <a:pt x="3528" y="1090"/>
                    <a:pt x="3528" y="678"/>
                  </a:cubicBezTo>
                  <a:lnTo>
                    <a:pt x="3528" y="673"/>
                  </a:lnTo>
                  <a:lnTo>
                    <a:pt x="3528" y="668"/>
                  </a:lnTo>
                  <a:lnTo>
                    <a:pt x="3528" y="662"/>
                  </a:lnTo>
                  <a:lnTo>
                    <a:pt x="3528" y="656"/>
                  </a:lnTo>
                  <a:lnTo>
                    <a:pt x="3528" y="651"/>
                  </a:lnTo>
                  <a:lnTo>
                    <a:pt x="3528" y="646"/>
                  </a:lnTo>
                  <a:lnTo>
                    <a:pt x="3528" y="640"/>
                  </a:lnTo>
                  <a:lnTo>
                    <a:pt x="3528" y="635"/>
                  </a:lnTo>
                  <a:lnTo>
                    <a:pt x="3528" y="630"/>
                  </a:lnTo>
                  <a:lnTo>
                    <a:pt x="3528" y="623"/>
                  </a:lnTo>
                  <a:lnTo>
                    <a:pt x="3528" y="618"/>
                  </a:lnTo>
                  <a:lnTo>
                    <a:pt x="3522" y="618"/>
                  </a:lnTo>
                  <a:lnTo>
                    <a:pt x="3522" y="613"/>
                  </a:lnTo>
                  <a:lnTo>
                    <a:pt x="3522" y="608"/>
                  </a:lnTo>
                  <a:cubicBezTo>
                    <a:pt x="3511" y="445"/>
                    <a:pt x="3457" y="298"/>
                    <a:pt x="3371" y="185"/>
                  </a:cubicBezTo>
                  <a:lnTo>
                    <a:pt x="3371" y="180"/>
                  </a:lnTo>
                  <a:lnTo>
                    <a:pt x="3366" y="180"/>
                  </a:lnTo>
                  <a:lnTo>
                    <a:pt x="3366" y="175"/>
                  </a:lnTo>
                  <a:cubicBezTo>
                    <a:pt x="3338" y="136"/>
                    <a:pt x="3306" y="103"/>
                    <a:pt x="3273" y="71"/>
                  </a:cubicBezTo>
                  <a:cubicBezTo>
                    <a:pt x="3262" y="71"/>
                    <a:pt x="3251" y="77"/>
                    <a:pt x="3241" y="77"/>
                  </a:cubicBezTo>
                  <a:cubicBezTo>
                    <a:pt x="3219" y="50"/>
                    <a:pt x="3197" y="28"/>
                    <a:pt x="3181" y="1"/>
                  </a:cubicBezTo>
                  <a:close/>
                </a:path>
              </a:pathLst>
            </a:custGeom>
            <a:solidFill>
              <a:srgbClr val="E3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0;p25">
              <a:extLst>
                <a:ext uri="{FF2B5EF4-FFF2-40B4-BE49-F238E27FC236}">
                  <a16:creationId xmlns:a16="http://schemas.microsoft.com/office/drawing/2014/main" id="{4295B282-E9B4-4F85-A3D5-70B57337532C}"/>
                </a:ext>
              </a:extLst>
            </p:cNvPr>
            <p:cNvSpPr/>
            <p:nvPr/>
          </p:nvSpPr>
          <p:spPr>
            <a:xfrm>
              <a:off x="2380951" y="3131927"/>
              <a:ext cx="108208" cy="359956"/>
            </a:xfrm>
            <a:custGeom>
              <a:avLst/>
              <a:gdLst/>
              <a:ahLst/>
              <a:cxnLst/>
              <a:rect l="l" t="t" r="r" b="b"/>
              <a:pathLst>
                <a:path w="196" h="652" extrusionOk="0">
                  <a:moveTo>
                    <a:pt x="16" y="1"/>
                  </a:moveTo>
                  <a:cubicBezTo>
                    <a:pt x="11" y="28"/>
                    <a:pt x="6" y="50"/>
                    <a:pt x="0" y="76"/>
                  </a:cubicBezTo>
                  <a:cubicBezTo>
                    <a:pt x="60" y="158"/>
                    <a:pt x="98" y="261"/>
                    <a:pt x="113" y="369"/>
                  </a:cubicBezTo>
                  <a:cubicBezTo>
                    <a:pt x="125" y="451"/>
                    <a:pt x="119" y="531"/>
                    <a:pt x="98" y="613"/>
                  </a:cubicBezTo>
                  <a:cubicBezTo>
                    <a:pt x="93" y="635"/>
                    <a:pt x="108" y="651"/>
                    <a:pt x="125" y="651"/>
                  </a:cubicBezTo>
                  <a:cubicBezTo>
                    <a:pt x="136" y="651"/>
                    <a:pt x="146" y="646"/>
                    <a:pt x="151" y="629"/>
                  </a:cubicBezTo>
                  <a:cubicBezTo>
                    <a:pt x="195" y="473"/>
                    <a:pt x="178" y="310"/>
                    <a:pt x="113" y="163"/>
                  </a:cubicBezTo>
                  <a:cubicBezTo>
                    <a:pt x="93" y="104"/>
                    <a:pt x="54" y="50"/>
                    <a:pt x="16" y="1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1;p25">
              <a:extLst>
                <a:ext uri="{FF2B5EF4-FFF2-40B4-BE49-F238E27FC236}">
                  <a16:creationId xmlns:a16="http://schemas.microsoft.com/office/drawing/2014/main" id="{E0BE8785-77BC-419D-9DAC-4215DA9F8C61}"/>
                </a:ext>
              </a:extLst>
            </p:cNvPr>
            <p:cNvSpPr/>
            <p:nvPr/>
          </p:nvSpPr>
          <p:spPr>
            <a:xfrm>
              <a:off x="1642272" y="3425080"/>
              <a:ext cx="110968" cy="273280"/>
            </a:xfrm>
            <a:custGeom>
              <a:avLst/>
              <a:gdLst/>
              <a:ahLst/>
              <a:cxnLst/>
              <a:rect l="l" t="t" r="r" b="b"/>
              <a:pathLst>
                <a:path w="201" h="495" extrusionOk="0">
                  <a:moveTo>
                    <a:pt x="11" y="0"/>
                  </a:moveTo>
                  <a:cubicBezTo>
                    <a:pt x="6" y="28"/>
                    <a:pt x="6" y="55"/>
                    <a:pt x="0" y="77"/>
                  </a:cubicBezTo>
                  <a:cubicBezTo>
                    <a:pt x="33" y="115"/>
                    <a:pt x="59" y="163"/>
                    <a:pt x="81" y="207"/>
                  </a:cubicBezTo>
                  <a:cubicBezTo>
                    <a:pt x="119" y="288"/>
                    <a:pt x="141" y="375"/>
                    <a:pt x="136" y="462"/>
                  </a:cubicBezTo>
                  <a:cubicBezTo>
                    <a:pt x="130" y="478"/>
                    <a:pt x="146" y="494"/>
                    <a:pt x="163" y="494"/>
                  </a:cubicBezTo>
                  <a:cubicBezTo>
                    <a:pt x="179" y="494"/>
                    <a:pt x="189" y="478"/>
                    <a:pt x="189" y="462"/>
                  </a:cubicBezTo>
                  <a:cubicBezTo>
                    <a:pt x="201" y="288"/>
                    <a:pt x="124" y="115"/>
                    <a:pt x="11" y="0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2;p25">
              <a:extLst>
                <a:ext uri="{FF2B5EF4-FFF2-40B4-BE49-F238E27FC236}">
                  <a16:creationId xmlns:a16="http://schemas.microsoft.com/office/drawing/2014/main" id="{C4FCDD3B-8F7C-48D0-BBFB-6A9589E7994D}"/>
                </a:ext>
              </a:extLst>
            </p:cNvPr>
            <p:cNvSpPr/>
            <p:nvPr/>
          </p:nvSpPr>
          <p:spPr>
            <a:xfrm>
              <a:off x="3667655" y="2985626"/>
              <a:ext cx="15458" cy="6625"/>
            </a:xfrm>
            <a:custGeom>
              <a:avLst/>
              <a:gdLst/>
              <a:ahLst/>
              <a:cxnLst/>
              <a:rect l="l" t="t" r="r" b="b"/>
              <a:pathLst>
                <a:path w="28" h="12" extrusionOk="0">
                  <a:moveTo>
                    <a:pt x="0" y="6"/>
                  </a:moveTo>
                  <a:lnTo>
                    <a:pt x="0" y="11"/>
                  </a:lnTo>
                  <a:lnTo>
                    <a:pt x="0" y="6"/>
                  </a:lnTo>
                  <a:close/>
                  <a:moveTo>
                    <a:pt x="5" y="6"/>
                  </a:moveTo>
                  <a:lnTo>
                    <a:pt x="5" y="6"/>
                  </a:lnTo>
                  <a:lnTo>
                    <a:pt x="5" y="6"/>
                  </a:lnTo>
                  <a:close/>
                  <a:moveTo>
                    <a:pt x="12" y="6"/>
                  </a:moveTo>
                  <a:lnTo>
                    <a:pt x="5" y="6"/>
                  </a:lnTo>
                  <a:lnTo>
                    <a:pt x="12" y="6"/>
                  </a:lnTo>
                  <a:close/>
                  <a:moveTo>
                    <a:pt x="17" y="6"/>
                  </a:moveTo>
                  <a:lnTo>
                    <a:pt x="12" y="6"/>
                  </a:lnTo>
                  <a:lnTo>
                    <a:pt x="17" y="6"/>
                  </a:lnTo>
                  <a:close/>
                  <a:moveTo>
                    <a:pt x="17" y="6"/>
                  </a:moveTo>
                  <a:lnTo>
                    <a:pt x="17" y="6"/>
                  </a:lnTo>
                  <a:lnTo>
                    <a:pt x="17" y="6"/>
                  </a:lnTo>
                  <a:close/>
                  <a:moveTo>
                    <a:pt x="22" y="1"/>
                  </a:moveTo>
                  <a:lnTo>
                    <a:pt x="22" y="6"/>
                  </a:lnTo>
                  <a:lnTo>
                    <a:pt x="22" y="1"/>
                  </a:lnTo>
                  <a:close/>
                  <a:moveTo>
                    <a:pt x="28" y="1"/>
                  </a:moveTo>
                  <a:lnTo>
                    <a:pt x="28" y="1"/>
                  </a:ln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83;p25">
              <a:extLst>
                <a:ext uri="{FF2B5EF4-FFF2-40B4-BE49-F238E27FC236}">
                  <a16:creationId xmlns:a16="http://schemas.microsoft.com/office/drawing/2014/main" id="{DFDB4D61-85D4-4E77-B6AA-26D597EB5E49}"/>
                </a:ext>
              </a:extLst>
            </p:cNvPr>
            <p:cNvSpPr/>
            <p:nvPr/>
          </p:nvSpPr>
          <p:spPr>
            <a:xfrm>
              <a:off x="3577666" y="3012126"/>
              <a:ext cx="30916" cy="16010"/>
            </a:xfrm>
            <a:custGeom>
              <a:avLst/>
              <a:gdLst/>
              <a:ahLst/>
              <a:cxnLst/>
              <a:rect l="l" t="t" r="r" b="b"/>
              <a:pathLst>
                <a:path w="56" h="29" extrusionOk="0">
                  <a:moveTo>
                    <a:pt x="55" y="1"/>
                  </a:moveTo>
                  <a:cubicBezTo>
                    <a:pt x="38" y="7"/>
                    <a:pt x="18" y="18"/>
                    <a:pt x="1" y="28"/>
                  </a:cubicBezTo>
                  <a:cubicBezTo>
                    <a:pt x="18" y="18"/>
                    <a:pt x="38" y="7"/>
                    <a:pt x="55" y="1"/>
                  </a:cubicBezTo>
                  <a:close/>
                </a:path>
              </a:pathLst>
            </a:custGeom>
            <a:solidFill>
              <a:srgbClr val="BE4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84;p25">
              <a:extLst>
                <a:ext uri="{FF2B5EF4-FFF2-40B4-BE49-F238E27FC236}">
                  <a16:creationId xmlns:a16="http://schemas.microsoft.com/office/drawing/2014/main" id="{5301E4AD-A84A-4C3D-99CC-A31885A60677}"/>
                </a:ext>
              </a:extLst>
            </p:cNvPr>
            <p:cNvSpPr/>
            <p:nvPr/>
          </p:nvSpPr>
          <p:spPr>
            <a:xfrm>
              <a:off x="3608030" y="2991699"/>
              <a:ext cx="60177" cy="20979"/>
            </a:xfrm>
            <a:custGeom>
              <a:avLst/>
              <a:gdLst/>
              <a:ahLst/>
              <a:cxnLst/>
              <a:rect l="l" t="t" r="r" b="b"/>
              <a:pathLst>
                <a:path w="109" h="38" extrusionOk="0">
                  <a:moveTo>
                    <a:pt x="108" y="0"/>
                  </a:moveTo>
                  <a:cubicBezTo>
                    <a:pt x="70" y="5"/>
                    <a:pt x="33" y="22"/>
                    <a:pt x="0" y="38"/>
                  </a:cubicBezTo>
                  <a:lnTo>
                    <a:pt x="0" y="38"/>
                  </a:lnTo>
                  <a:cubicBezTo>
                    <a:pt x="33" y="22"/>
                    <a:pt x="70" y="5"/>
                    <a:pt x="108" y="0"/>
                  </a:cubicBez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85;p25">
              <a:extLst>
                <a:ext uri="{FF2B5EF4-FFF2-40B4-BE49-F238E27FC236}">
                  <a16:creationId xmlns:a16="http://schemas.microsoft.com/office/drawing/2014/main" id="{EBB11D29-FB2C-454D-9246-7FBDB23A0B75}"/>
                </a:ext>
              </a:extLst>
            </p:cNvPr>
            <p:cNvSpPr/>
            <p:nvPr/>
          </p:nvSpPr>
          <p:spPr>
            <a:xfrm>
              <a:off x="3464490" y="3027584"/>
              <a:ext cx="113728" cy="99374"/>
            </a:xfrm>
            <a:custGeom>
              <a:avLst/>
              <a:gdLst/>
              <a:ahLst/>
              <a:cxnLst/>
              <a:rect l="l" t="t" r="r" b="b"/>
              <a:pathLst>
                <a:path w="206" h="180" extrusionOk="0">
                  <a:moveTo>
                    <a:pt x="0" y="180"/>
                  </a:moveTo>
                  <a:lnTo>
                    <a:pt x="0" y="180"/>
                  </a:lnTo>
                  <a:lnTo>
                    <a:pt x="0" y="180"/>
                  </a:lnTo>
                  <a:close/>
                  <a:moveTo>
                    <a:pt x="16" y="163"/>
                  </a:moveTo>
                  <a:lnTo>
                    <a:pt x="16" y="163"/>
                  </a:lnTo>
                  <a:lnTo>
                    <a:pt x="16" y="163"/>
                  </a:lnTo>
                  <a:close/>
                  <a:moveTo>
                    <a:pt x="16" y="157"/>
                  </a:moveTo>
                  <a:lnTo>
                    <a:pt x="16" y="157"/>
                  </a:lnTo>
                  <a:lnTo>
                    <a:pt x="16" y="157"/>
                  </a:lnTo>
                  <a:close/>
                  <a:moveTo>
                    <a:pt x="22" y="157"/>
                  </a:moveTo>
                  <a:lnTo>
                    <a:pt x="22" y="157"/>
                  </a:lnTo>
                  <a:lnTo>
                    <a:pt x="22" y="157"/>
                  </a:lnTo>
                  <a:close/>
                  <a:moveTo>
                    <a:pt x="22" y="152"/>
                  </a:moveTo>
                  <a:lnTo>
                    <a:pt x="22" y="152"/>
                  </a:lnTo>
                  <a:lnTo>
                    <a:pt x="22" y="152"/>
                  </a:lnTo>
                  <a:close/>
                  <a:moveTo>
                    <a:pt x="28" y="152"/>
                  </a:moveTo>
                  <a:lnTo>
                    <a:pt x="28" y="152"/>
                  </a:lnTo>
                  <a:lnTo>
                    <a:pt x="28" y="152"/>
                  </a:lnTo>
                  <a:close/>
                  <a:moveTo>
                    <a:pt x="48" y="125"/>
                  </a:moveTo>
                  <a:lnTo>
                    <a:pt x="48" y="125"/>
                  </a:lnTo>
                  <a:lnTo>
                    <a:pt x="48" y="125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60" y="115"/>
                  </a:moveTo>
                  <a:lnTo>
                    <a:pt x="60" y="115"/>
                  </a:lnTo>
                  <a:lnTo>
                    <a:pt x="60" y="115"/>
                  </a:lnTo>
                  <a:close/>
                  <a:moveTo>
                    <a:pt x="81" y="92"/>
                  </a:moveTo>
                  <a:lnTo>
                    <a:pt x="81" y="92"/>
                  </a:lnTo>
                  <a:lnTo>
                    <a:pt x="81" y="92"/>
                  </a:lnTo>
                  <a:close/>
                  <a:moveTo>
                    <a:pt x="87" y="92"/>
                  </a:moveTo>
                  <a:lnTo>
                    <a:pt x="87" y="92"/>
                  </a:lnTo>
                  <a:lnTo>
                    <a:pt x="87" y="92"/>
                  </a:lnTo>
                  <a:close/>
                  <a:moveTo>
                    <a:pt x="87" y="87"/>
                  </a:moveTo>
                  <a:lnTo>
                    <a:pt x="87" y="87"/>
                  </a:lnTo>
                  <a:lnTo>
                    <a:pt x="87" y="87"/>
                  </a:lnTo>
                  <a:close/>
                  <a:moveTo>
                    <a:pt x="93" y="87"/>
                  </a:moveTo>
                  <a:lnTo>
                    <a:pt x="93" y="87"/>
                  </a:lnTo>
                  <a:lnTo>
                    <a:pt x="93" y="87"/>
                  </a:lnTo>
                  <a:close/>
                  <a:moveTo>
                    <a:pt x="93" y="82"/>
                  </a:moveTo>
                  <a:lnTo>
                    <a:pt x="93" y="82"/>
                  </a:lnTo>
                  <a:lnTo>
                    <a:pt x="93" y="82"/>
                  </a:lnTo>
                  <a:close/>
                  <a:moveTo>
                    <a:pt x="98" y="77"/>
                  </a:moveTo>
                  <a:lnTo>
                    <a:pt x="98" y="77"/>
                  </a:lnTo>
                  <a:lnTo>
                    <a:pt x="98" y="77"/>
                  </a:lnTo>
                  <a:close/>
                  <a:moveTo>
                    <a:pt x="108" y="65"/>
                  </a:moveTo>
                  <a:lnTo>
                    <a:pt x="108" y="65"/>
                  </a:lnTo>
                  <a:lnTo>
                    <a:pt x="108" y="65"/>
                  </a:lnTo>
                  <a:close/>
                  <a:moveTo>
                    <a:pt x="113" y="65"/>
                  </a:moveTo>
                  <a:lnTo>
                    <a:pt x="113" y="65"/>
                  </a:lnTo>
                  <a:lnTo>
                    <a:pt x="113" y="65"/>
                  </a:lnTo>
                  <a:close/>
                  <a:moveTo>
                    <a:pt x="120" y="60"/>
                  </a:moveTo>
                  <a:lnTo>
                    <a:pt x="120" y="60"/>
                  </a:lnTo>
                  <a:lnTo>
                    <a:pt x="120" y="60"/>
                  </a:lnTo>
                  <a:close/>
                  <a:moveTo>
                    <a:pt x="120" y="60"/>
                  </a:moveTo>
                  <a:lnTo>
                    <a:pt x="120" y="60"/>
                  </a:lnTo>
                  <a:lnTo>
                    <a:pt x="120" y="60"/>
                  </a:lnTo>
                  <a:close/>
                  <a:moveTo>
                    <a:pt x="125" y="55"/>
                  </a:moveTo>
                  <a:lnTo>
                    <a:pt x="125" y="55"/>
                  </a:lnTo>
                  <a:lnTo>
                    <a:pt x="125" y="55"/>
                  </a:lnTo>
                  <a:close/>
                  <a:moveTo>
                    <a:pt x="130" y="55"/>
                  </a:moveTo>
                  <a:lnTo>
                    <a:pt x="125" y="55"/>
                  </a:lnTo>
                  <a:lnTo>
                    <a:pt x="130" y="55"/>
                  </a:lnTo>
                  <a:close/>
                  <a:moveTo>
                    <a:pt x="130" y="50"/>
                  </a:moveTo>
                  <a:lnTo>
                    <a:pt x="130" y="50"/>
                  </a:lnTo>
                  <a:lnTo>
                    <a:pt x="130" y="50"/>
                  </a:lnTo>
                  <a:close/>
                  <a:moveTo>
                    <a:pt x="135" y="50"/>
                  </a:moveTo>
                  <a:lnTo>
                    <a:pt x="135" y="50"/>
                  </a:lnTo>
                  <a:lnTo>
                    <a:pt x="135" y="50"/>
                  </a:lnTo>
                  <a:close/>
                  <a:moveTo>
                    <a:pt x="135" y="44"/>
                  </a:moveTo>
                  <a:lnTo>
                    <a:pt x="135" y="44"/>
                  </a:lnTo>
                  <a:lnTo>
                    <a:pt x="135" y="44"/>
                  </a:lnTo>
                  <a:close/>
                  <a:moveTo>
                    <a:pt x="141" y="44"/>
                  </a:moveTo>
                  <a:lnTo>
                    <a:pt x="141" y="44"/>
                  </a:lnTo>
                  <a:lnTo>
                    <a:pt x="141" y="44"/>
                  </a:lnTo>
                  <a:close/>
                  <a:moveTo>
                    <a:pt x="146" y="38"/>
                  </a:moveTo>
                  <a:lnTo>
                    <a:pt x="146" y="38"/>
                  </a:lnTo>
                  <a:lnTo>
                    <a:pt x="146" y="38"/>
                  </a:lnTo>
                  <a:close/>
                  <a:moveTo>
                    <a:pt x="152" y="38"/>
                  </a:moveTo>
                  <a:lnTo>
                    <a:pt x="146" y="38"/>
                  </a:lnTo>
                  <a:lnTo>
                    <a:pt x="152" y="38"/>
                  </a:lnTo>
                  <a:close/>
                  <a:moveTo>
                    <a:pt x="152" y="33"/>
                  </a:moveTo>
                  <a:lnTo>
                    <a:pt x="152" y="38"/>
                  </a:lnTo>
                  <a:lnTo>
                    <a:pt x="152" y="33"/>
                  </a:lnTo>
                  <a:close/>
                  <a:moveTo>
                    <a:pt x="158" y="33"/>
                  </a:moveTo>
                  <a:lnTo>
                    <a:pt x="158" y="33"/>
                  </a:lnTo>
                  <a:lnTo>
                    <a:pt x="158" y="33"/>
                  </a:lnTo>
                  <a:close/>
                  <a:moveTo>
                    <a:pt x="158" y="27"/>
                  </a:moveTo>
                  <a:lnTo>
                    <a:pt x="158" y="33"/>
                  </a:lnTo>
                  <a:lnTo>
                    <a:pt x="158" y="27"/>
                  </a:lnTo>
                  <a:close/>
                  <a:moveTo>
                    <a:pt x="163" y="27"/>
                  </a:moveTo>
                  <a:lnTo>
                    <a:pt x="163" y="27"/>
                  </a:lnTo>
                  <a:lnTo>
                    <a:pt x="163" y="27"/>
                  </a:lnTo>
                  <a:close/>
                  <a:moveTo>
                    <a:pt x="168" y="27"/>
                  </a:moveTo>
                  <a:lnTo>
                    <a:pt x="163" y="27"/>
                  </a:lnTo>
                  <a:lnTo>
                    <a:pt x="168" y="27"/>
                  </a:lnTo>
                  <a:close/>
                  <a:moveTo>
                    <a:pt x="168" y="22"/>
                  </a:moveTo>
                  <a:lnTo>
                    <a:pt x="168" y="22"/>
                  </a:lnTo>
                  <a:lnTo>
                    <a:pt x="168" y="22"/>
                  </a:lnTo>
                  <a:close/>
                  <a:moveTo>
                    <a:pt x="173" y="22"/>
                  </a:moveTo>
                  <a:lnTo>
                    <a:pt x="173" y="22"/>
                  </a:lnTo>
                  <a:lnTo>
                    <a:pt x="173" y="22"/>
                  </a:lnTo>
                  <a:close/>
                  <a:moveTo>
                    <a:pt x="190" y="12"/>
                  </a:moveTo>
                  <a:cubicBezTo>
                    <a:pt x="185" y="17"/>
                    <a:pt x="178" y="17"/>
                    <a:pt x="173" y="22"/>
                  </a:cubicBezTo>
                  <a:cubicBezTo>
                    <a:pt x="178" y="17"/>
                    <a:pt x="185" y="17"/>
                    <a:pt x="190" y="12"/>
                  </a:cubicBezTo>
                  <a:close/>
                  <a:moveTo>
                    <a:pt x="190" y="12"/>
                  </a:moveTo>
                  <a:lnTo>
                    <a:pt x="190" y="12"/>
                  </a:lnTo>
                  <a:lnTo>
                    <a:pt x="190" y="12"/>
                  </a:lnTo>
                  <a:close/>
                  <a:moveTo>
                    <a:pt x="195" y="5"/>
                  </a:moveTo>
                  <a:lnTo>
                    <a:pt x="190" y="12"/>
                  </a:lnTo>
                  <a:lnTo>
                    <a:pt x="195" y="5"/>
                  </a:lnTo>
                  <a:close/>
                  <a:moveTo>
                    <a:pt x="195" y="5"/>
                  </a:moveTo>
                  <a:lnTo>
                    <a:pt x="195" y="5"/>
                  </a:lnTo>
                  <a:lnTo>
                    <a:pt x="195" y="5"/>
                  </a:lnTo>
                  <a:close/>
                  <a:moveTo>
                    <a:pt x="200" y="5"/>
                  </a:moveTo>
                  <a:lnTo>
                    <a:pt x="195" y="5"/>
                  </a:lnTo>
                  <a:lnTo>
                    <a:pt x="200" y="5"/>
                  </a:lnTo>
                  <a:close/>
                  <a:moveTo>
                    <a:pt x="206" y="0"/>
                  </a:moveTo>
                  <a:cubicBezTo>
                    <a:pt x="200" y="0"/>
                    <a:pt x="200" y="0"/>
                    <a:pt x="200" y="5"/>
                  </a:cubicBezTo>
                  <a:cubicBezTo>
                    <a:pt x="200" y="0"/>
                    <a:pt x="200" y="0"/>
                    <a:pt x="206" y="0"/>
                  </a:cubicBezTo>
                  <a:close/>
                  <a:moveTo>
                    <a:pt x="206" y="0"/>
                  </a:moveTo>
                  <a:lnTo>
                    <a:pt x="206" y="0"/>
                  </a:lnTo>
                  <a:close/>
                </a:path>
              </a:pathLst>
            </a:custGeom>
            <a:solidFill>
              <a:srgbClr val="BE4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86;p25">
              <a:extLst>
                <a:ext uri="{FF2B5EF4-FFF2-40B4-BE49-F238E27FC236}">
                  <a16:creationId xmlns:a16="http://schemas.microsoft.com/office/drawing/2014/main" id="{6BFDAE4F-7BDE-4AA1-A4DA-26E2096CD849}"/>
                </a:ext>
              </a:extLst>
            </p:cNvPr>
            <p:cNvSpPr/>
            <p:nvPr/>
          </p:nvSpPr>
          <p:spPr>
            <a:xfrm>
              <a:off x="3373950" y="3155666"/>
              <a:ext cx="70114" cy="267207"/>
            </a:xfrm>
            <a:custGeom>
              <a:avLst/>
              <a:gdLst/>
              <a:ahLst/>
              <a:cxnLst/>
              <a:rect l="l" t="t" r="r" b="b"/>
              <a:pathLst>
                <a:path w="127" h="484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03" y="38"/>
                    <a:pt x="83" y="77"/>
                    <a:pt x="66" y="118"/>
                  </a:cubicBezTo>
                  <a:lnTo>
                    <a:pt x="66" y="118"/>
                  </a:lnTo>
                  <a:cubicBezTo>
                    <a:pt x="83" y="77"/>
                    <a:pt x="104" y="38"/>
                    <a:pt x="127" y="1"/>
                  </a:cubicBezTo>
                  <a:close/>
                  <a:moveTo>
                    <a:pt x="66" y="118"/>
                  </a:moveTo>
                  <a:cubicBezTo>
                    <a:pt x="25" y="214"/>
                    <a:pt x="2" y="320"/>
                    <a:pt x="2" y="430"/>
                  </a:cubicBezTo>
                  <a:cubicBezTo>
                    <a:pt x="2" y="442"/>
                    <a:pt x="5" y="459"/>
                    <a:pt x="6" y="473"/>
                  </a:cubicBezTo>
                  <a:lnTo>
                    <a:pt x="6" y="473"/>
                  </a:lnTo>
                  <a:cubicBezTo>
                    <a:pt x="0" y="350"/>
                    <a:pt x="21" y="227"/>
                    <a:pt x="66" y="118"/>
                  </a:cubicBezTo>
                  <a:close/>
                  <a:moveTo>
                    <a:pt x="6" y="473"/>
                  </a:moveTo>
                  <a:lnTo>
                    <a:pt x="6" y="473"/>
                  </a:lnTo>
                  <a:cubicBezTo>
                    <a:pt x="7" y="476"/>
                    <a:pt x="7" y="480"/>
                    <a:pt x="7" y="483"/>
                  </a:cubicBezTo>
                  <a:cubicBezTo>
                    <a:pt x="7" y="480"/>
                    <a:pt x="7" y="477"/>
                    <a:pt x="6" y="473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87;p25">
              <a:extLst>
                <a:ext uri="{FF2B5EF4-FFF2-40B4-BE49-F238E27FC236}">
                  <a16:creationId xmlns:a16="http://schemas.microsoft.com/office/drawing/2014/main" id="{FC9AE892-3C15-41AF-BB6B-971C0CC88EA4}"/>
                </a:ext>
              </a:extLst>
            </p:cNvPr>
            <p:cNvSpPr/>
            <p:nvPr/>
          </p:nvSpPr>
          <p:spPr>
            <a:xfrm>
              <a:off x="3455105" y="314131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88;p25">
              <a:extLst>
                <a:ext uri="{FF2B5EF4-FFF2-40B4-BE49-F238E27FC236}">
                  <a16:creationId xmlns:a16="http://schemas.microsoft.com/office/drawing/2014/main" id="{BD19CB1A-2F95-4D9E-8430-9391D205CA30}"/>
                </a:ext>
              </a:extLst>
            </p:cNvPr>
            <p:cNvSpPr/>
            <p:nvPr/>
          </p:nvSpPr>
          <p:spPr>
            <a:xfrm>
              <a:off x="3452345" y="314462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89;p25">
              <a:extLst>
                <a:ext uri="{FF2B5EF4-FFF2-40B4-BE49-F238E27FC236}">
                  <a16:creationId xmlns:a16="http://schemas.microsoft.com/office/drawing/2014/main" id="{DB99B2F4-AE8D-403D-99DB-380FF42FFE09}"/>
                </a:ext>
              </a:extLst>
            </p:cNvPr>
            <p:cNvSpPr/>
            <p:nvPr/>
          </p:nvSpPr>
          <p:spPr>
            <a:xfrm>
              <a:off x="3452345" y="314462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0;p25">
              <a:extLst>
                <a:ext uri="{FF2B5EF4-FFF2-40B4-BE49-F238E27FC236}">
                  <a16:creationId xmlns:a16="http://schemas.microsoft.com/office/drawing/2014/main" id="{6B8DD269-C4A2-4F30-87D5-8F2E45BE218F}"/>
                </a:ext>
              </a:extLst>
            </p:cNvPr>
            <p:cNvSpPr/>
            <p:nvPr/>
          </p:nvSpPr>
          <p:spPr>
            <a:xfrm>
              <a:off x="3449032" y="314738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1;p25">
              <a:extLst>
                <a:ext uri="{FF2B5EF4-FFF2-40B4-BE49-F238E27FC236}">
                  <a16:creationId xmlns:a16="http://schemas.microsoft.com/office/drawing/2014/main" id="{157DF034-52D4-4A1E-8321-7FC7BF2048D7}"/>
                </a:ext>
              </a:extLst>
            </p:cNvPr>
            <p:cNvSpPr/>
            <p:nvPr/>
          </p:nvSpPr>
          <p:spPr>
            <a:xfrm>
              <a:off x="3449032" y="315014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2;p25">
              <a:extLst>
                <a:ext uri="{FF2B5EF4-FFF2-40B4-BE49-F238E27FC236}">
                  <a16:creationId xmlns:a16="http://schemas.microsoft.com/office/drawing/2014/main" id="{2D8C9143-85D1-41E4-B0A6-DA8CC15165C7}"/>
                </a:ext>
              </a:extLst>
            </p:cNvPr>
            <p:cNvSpPr/>
            <p:nvPr/>
          </p:nvSpPr>
          <p:spPr>
            <a:xfrm>
              <a:off x="3446272" y="315014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93;p25">
              <a:extLst>
                <a:ext uri="{FF2B5EF4-FFF2-40B4-BE49-F238E27FC236}">
                  <a16:creationId xmlns:a16="http://schemas.microsoft.com/office/drawing/2014/main" id="{EA05F8CB-AB94-4333-B6F9-3B957DB0C812}"/>
                </a:ext>
              </a:extLst>
            </p:cNvPr>
            <p:cNvSpPr/>
            <p:nvPr/>
          </p:nvSpPr>
          <p:spPr>
            <a:xfrm>
              <a:off x="3446272" y="3152906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94;p25">
              <a:extLst>
                <a:ext uri="{FF2B5EF4-FFF2-40B4-BE49-F238E27FC236}">
                  <a16:creationId xmlns:a16="http://schemas.microsoft.com/office/drawing/2014/main" id="{605793C4-426E-48E9-A731-8E2FDDE0DA6E}"/>
                </a:ext>
              </a:extLst>
            </p:cNvPr>
            <p:cNvSpPr/>
            <p:nvPr/>
          </p:nvSpPr>
          <p:spPr>
            <a:xfrm>
              <a:off x="3359596" y="2546173"/>
              <a:ext cx="1914613" cy="1373575"/>
            </a:xfrm>
            <a:custGeom>
              <a:avLst/>
              <a:gdLst/>
              <a:ahLst/>
              <a:cxnLst/>
              <a:rect l="l" t="t" r="r" b="b"/>
              <a:pathLst>
                <a:path w="3468" h="2488" extrusionOk="0">
                  <a:moveTo>
                    <a:pt x="2108" y="1"/>
                  </a:moveTo>
                  <a:cubicBezTo>
                    <a:pt x="2074" y="1"/>
                    <a:pt x="2040" y="4"/>
                    <a:pt x="2005" y="11"/>
                  </a:cubicBezTo>
                  <a:cubicBezTo>
                    <a:pt x="1799" y="54"/>
                    <a:pt x="1643" y="227"/>
                    <a:pt x="1593" y="434"/>
                  </a:cubicBezTo>
                  <a:cubicBezTo>
                    <a:pt x="1504" y="393"/>
                    <a:pt x="1409" y="370"/>
                    <a:pt x="1310" y="370"/>
                  </a:cubicBezTo>
                  <a:cubicBezTo>
                    <a:pt x="1265" y="370"/>
                    <a:pt x="1218" y="374"/>
                    <a:pt x="1171" y="385"/>
                  </a:cubicBezTo>
                  <a:cubicBezTo>
                    <a:pt x="976" y="422"/>
                    <a:pt x="813" y="552"/>
                    <a:pt x="716" y="727"/>
                  </a:cubicBezTo>
                  <a:cubicBezTo>
                    <a:pt x="705" y="747"/>
                    <a:pt x="693" y="764"/>
                    <a:pt x="688" y="786"/>
                  </a:cubicBezTo>
                  <a:cubicBezTo>
                    <a:pt x="656" y="786"/>
                    <a:pt x="623" y="792"/>
                    <a:pt x="591" y="797"/>
                  </a:cubicBezTo>
                  <a:cubicBezTo>
                    <a:pt x="418" y="834"/>
                    <a:pt x="271" y="937"/>
                    <a:pt x="173" y="1079"/>
                  </a:cubicBezTo>
                  <a:cubicBezTo>
                    <a:pt x="55" y="1247"/>
                    <a:pt x="0" y="1462"/>
                    <a:pt x="43" y="1685"/>
                  </a:cubicBezTo>
                  <a:cubicBezTo>
                    <a:pt x="111" y="2041"/>
                    <a:pt x="403" y="2289"/>
                    <a:pt x="730" y="2289"/>
                  </a:cubicBezTo>
                  <a:cubicBezTo>
                    <a:pt x="747" y="2289"/>
                    <a:pt x="763" y="2288"/>
                    <a:pt x="781" y="2287"/>
                  </a:cubicBezTo>
                  <a:cubicBezTo>
                    <a:pt x="879" y="2410"/>
                    <a:pt x="1028" y="2488"/>
                    <a:pt x="1186" y="2488"/>
                  </a:cubicBezTo>
                  <a:cubicBezTo>
                    <a:pt x="1220" y="2488"/>
                    <a:pt x="1255" y="2484"/>
                    <a:pt x="1290" y="2477"/>
                  </a:cubicBezTo>
                  <a:cubicBezTo>
                    <a:pt x="1431" y="2449"/>
                    <a:pt x="1545" y="2362"/>
                    <a:pt x="1620" y="2242"/>
                  </a:cubicBezTo>
                  <a:cubicBezTo>
                    <a:pt x="1721" y="2301"/>
                    <a:pt x="1834" y="2335"/>
                    <a:pt x="1952" y="2335"/>
                  </a:cubicBezTo>
                  <a:cubicBezTo>
                    <a:pt x="1998" y="2335"/>
                    <a:pt x="2044" y="2330"/>
                    <a:pt x="2091" y="2319"/>
                  </a:cubicBezTo>
                  <a:cubicBezTo>
                    <a:pt x="2298" y="2275"/>
                    <a:pt x="2466" y="2135"/>
                    <a:pt x="2558" y="1950"/>
                  </a:cubicBezTo>
                  <a:cubicBezTo>
                    <a:pt x="2659" y="2051"/>
                    <a:pt x="2791" y="2113"/>
                    <a:pt x="2930" y="2113"/>
                  </a:cubicBezTo>
                  <a:cubicBezTo>
                    <a:pt x="2962" y="2113"/>
                    <a:pt x="2995" y="2109"/>
                    <a:pt x="3028" y="2102"/>
                  </a:cubicBezTo>
                  <a:cubicBezTo>
                    <a:pt x="3213" y="2064"/>
                    <a:pt x="3354" y="1929"/>
                    <a:pt x="3419" y="1755"/>
                  </a:cubicBezTo>
                  <a:cubicBezTo>
                    <a:pt x="3456" y="1652"/>
                    <a:pt x="3468" y="1539"/>
                    <a:pt x="3446" y="1425"/>
                  </a:cubicBezTo>
                  <a:cubicBezTo>
                    <a:pt x="3430" y="1312"/>
                    <a:pt x="3381" y="1214"/>
                    <a:pt x="3311" y="1137"/>
                  </a:cubicBezTo>
                  <a:cubicBezTo>
                    <a:pt x="3316" y="1122"/>
                    <a:pt x="3321" y="1105"/>
                    <a:pt x="3326" y="1084"/>
                  </a:cubicBezTo>
                  <a:cubicBezTo>
                    <a:pt x="3354" y="997"/>
                    <a:pt x="3359" y="899"/>
                    <a:pt x="3343" y="802"/>
                  </a:cubicBezTo>
                  <a:cubicBezTo>
                    <a:pt x="3291" y="532"/>
                    <a:pt x="3073" y="340"/>
                    <a:pt x="2823" y="340"/>
                  </a:cubicBezTo>
                  <a:cubicBezTo>
                    <a:pt x="2788" y="340"/>
                    <a:pt x="2752" y="344"/>
                    <a:pt x="2715" y="352"/>
                  </a:cubicBezTo>
                  <a:cubicBezTo>
                    <a:pt x="2683" y="357"/>
                    <a:pt x="2644" y="369"/>
                    <a:pt x="2611" y="385"/>
                  </a:cubicBezTo>
                  <a:cubicBezTo>
                    <a:pt x="2536" y="154"/>
                    <a:pt x="2334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95;p25">
              <a:extLst>
                <a:ext uri="{FF2B5EF4-FFF2-40B4-BE49-F238E27FC236}">
                  <a16:creationId xmlns:a16="http://schemas.microsoft.com/office/drawing/2014/main" id="{96B18B91-0495-4DF1-85CB-D9D4F362352F}"/>
                </a:ext>
              </a:extLst>
            </p:cNvPr>
            <p:cNvSpPr/>
            <p:nvPr/>
          </p:nvSpPr>
          <p:spPr>
            <a:xfrm>
              <a:off x="4310824" y="2629536"/>
              <a:ext cx="311373" cy="284873"/>
            </a:xfrm>
            <a:custGeom>
              <a:avLst/>
              <a:gdLst/>
              <a:ahLst/>
              <a:cxnLst/>
              <a:rect l="l" t="t" r="r" b="b"/>
              <a:pathLst>
                <a:path w="564" h="516" extrusionOk="0">
                  <a:moveTo>
                    <a:pt x="445" y="1"/>
                  </a:moveTo>
                  <a:cubicBezTo>
                    <a:pt x="412" y="1"/>
                    <a:pt x="385" y="1"/>
                    <a:pt x="358" y="6"/>
                  </a:cubicBezTo>
                  <a:cubicBezTo>
                    <a:pt x="250" y="33"/>
                    <a:pt x="157" y="93"/>
                    <a:pt x="92" y="186"/>
                  </a:cubicBezTo>
                  <a:cubicBezTo>
                    <a:pt x="33" y="271"/>
                    <a:pt x="0" y="381"/>
                    <a:pt x="5" y="488"/>
                  </a:cubicBezTo>
                  <a:cubicBezTo>
                    <a:pt x="5" y="505"/>
                    <a:pt x="11" y="516"/>
                    <a:pt x="27" y="516"/>
                  </a:cubicBezTo>
                  <a:lnTo>
                    <a:pt x="33" y="516"/>
                  </a:lnTo>
                  <a:cubicBezTo>
                    <a:pt x="43" y="516"/>
                    <a:pt x="60" y="505"/>
                    <a:pt x="60" y="488"/>
                  </a:cubicBezTo>
                  <a:cubicBezTo>
                    <a:pt x="55" y="434"/>
                    <a:pt x="65" y="386"/>
                    <a:pt x="82" y="331"/>
                  </a:cubicBezTo>
                  <a:cubicBezTo>
                    <a:pt x="108" y="245"/>
                    <a:pt x="168" y="163"/>
                    <a:pt x="245" y="115"/>
                  </a:cubicBezTo>
                  <a:cubicBezTo>
                    <a:pt x="303" y="76"/>
                    <a:pt x="375" y="61"/>
                    <a:pt x="445" y="61"/>
                  </a:cubicBezTo>
                  <a:cubicBezTo>
                    <a:pt x="472" y="61"/>
                    <a:pt x="498" y="61"/>
                    <a:pt x="520" y="66"/>
                  </a:cubicBezTo>
                  <a:lnTo>
                    <a:pt x="531" y="66"/>
                  </a:lnTo>
                  <a:cubicBezTo>
                    <a:pt x="542" y="66"/>
                    <a:pt x="553" y="61"/>
                    <a:pt x="558" y="50"/>
                  </a:cubicBezTo>
                  <a:cubicBezTo>
                    <a:pt x="563" y="33"/>
                    <a:pt x="553" y="11"/>
                    <a:pt x="542" y="11"/>
                  </a:cubicBezTo>
                  <a:cubicBezTo>
                    <a:pt x="510" y="1"/>
                    <a:pt x="477" y="1"/>
                    <a:pt x="445" y="1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96;p25">
              <a:extLst>
                <a:ext uri="{FF2B5EF4-FFF2-40B4-BE49-F238E27FC236}">
                  <a16:creationId xmlns:a16="http://schemas.microsoft.com/office/drawing/2014/main" id="{8104B82B-7844-477E-AED9-F06EBFA639D1}"/>
                </a:ext>
              </a:extLst>
            </p:cNvPr>
            <p:cNvSpPr/>
            <p:nvPr/>
          </p:nvSpPr>
          <p:spPr>
            <a:xfrm>
              <a:off x="3826101" y="2872450"/>
              <a:ext cx="329040" cy="293154"/>
            </a:xfrm>
            <a:custGeom>
              <a:avLst/>
              <a:gdLst/>
              <a:ahLst/>
              <a:cxnLst/>
              <a:rect l="l" t="t" r="r" b="b"/>
              <a:pathLst>
                <a:path w="596" h="531" extrusionOk="0">
                  <a:moveTo>
                    <a:pt x="461" y="0"/>
                  </a:moveTo>
                  <a:cubicBezTo>
                    <a:pt x="433" y="0"/>
                    <a:pt x="401" y="0"/>
                    <a:pt x="368" y="11"/>
                  </a:cubicBezTo>
                  <a:cubicBezTo>
                    <a:pt x="250" y="38"/>
                    <a:pt x="147" y="108"/>
                    <a:pt x="82" y="216"/>
                  </a:cubicBezTo>
                  <a:cubicBezTo>
                    <a:pt x="33" y="293"/>
                    <a:pt x="6" y="379"/>
                    <a:pt x="1" y="466"/>
                  </a:cubicBezTo>
                  <a:cubicBezTo>
                    <a:pt x="17" y="488"/>
                    <a:pt x="38" y="509"/>
                    <a:pt x="55" y="531"/>
                  </a:cubicBezTo>
                  <a:cubicBezTo>
                    <a:pt x="55" y="481"/>
                    <a:pt x="60" y="428"/>
                    <a:pt x="71" y="379"/>
                  </a:cubicBezTo>
                  <a:cubicBezTo>
                    <a:pt x="98" y="276"/>
                    <a:pt x="158" y="178"/>
                    <a:pt x="245" y="124"/>
                  </a:cubicBezTo>
                  <a:cubicBezTo>
                    <a:pt x="310" y="81"/>
                    <a:pt x="391" y="54"/>
                    <a:pt x="466" y="54"/>
                  </a:cubicBezTo>
                  <a:cubicBezTo>
                    <a:pt x="493" y="54"/>
                    <a:pt x="526" y="59"/>
                    <a:pt x="553" y="71"/>
                  </a:cubicBezTo>
                  <a:lnTo>
                    <a:pt x="563" y="71"/>
                  </a:lnTo>
                  <a:cubicBezTo>
                    <a:pt x="575" y="71"/>
                    <a:pt x="586" y="65"/>
                    <a:pt x="591" y="48"/>
                  </a:cubicBezTo>
                  <a:cubicBezTo>
                    <a:pt x="596" y="38"/>
                    <a:pt x="586" y="16"/>
                    <a:pt x="575" y="11"/>
                  </a:cubicBezTo>
                  <a:cubicBezTo>
                    <a:pt x="537" y="6"/>
                    <a:pt x="498" y="0"/>
                    <a:pt x="461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97;p25">
              <a:extLst>
                <a:ext uri="{FF2B5EF4-FFF2-40B4-BE49-F238E27FC236}">
                  <a16:creationId xmlns:a16="http://schemas.microsoft.com/office/drawing/2014/main" id="{D16434C7-A360-449A-BB56-D71D55CBDE5D}"/>
                </a:ext>
              </a:extLst>
            </p:cNvPr>
            <p:cNvSpPr/>
            <p:nvPr/>
          </p:nvSpPr>
          <p:spPr>
            <a:xfrm>
              <a:off x="4373761" y="2958574"/>
              <a:ext cx="619434" cy="326831"/>
            </a:xfrm>
            <a:custGeom>
              <a:avLst/>
              <a:gdLst/>
              <a:ahLst/>
              <a:cxnLst/>
              <a:rect l="l" t="t" r="r" b="b"/>
              <a:pathLst>
                <a:path w="1122" h="592" extrusionOk="0">
                  <a:moveTo>
                    <a:pt x="1029" y="0"/>
                  </a:moveTo>
                  <a:cubicBezTo>
                    <a:pt x="976" y="0"/>
                    <a:pt x="916" y="7"/>
                    <a:pt x="861" y="28"/>
                  </a:cubicBezTo>
                  <a:cubicBezTo>
                    <a:pt x="731" y="77"/>
                    <a:pt x="612" y="175"/>
                    <a:pt x="547" y="310"/>
                  </a:cubicBezTo>
                  <a:cubicBezTo>
                    <a:pt x="521" y="370"/>
                    <a:pt x="504" y="429"/>
                    <a:pt x="493" y="494"/>
                  </a:cubicBezTo>
                  <a:cubicBezTo>
                    <a:pt x="433" y="477"/>
                    <a:pt x="368" y="467"/>
                    <a:pt x="303" y="467"/>
                  </a:cubicBezTo>
                  <a:cubicBezTo>
                    <a:pt x="276" y="467"/>
                    <a:pt x="244" y="472"/>
                    <a:pt x="216" y="472"/>
                  </a:cubicBezTo>
                  <a:cubicBezTo>
                    <a:pt x="141" y="483"/>
                    <a:pt x="71" y="505"/>
                    <a:pt x="1" y="543"/>
                  </a:cubicBezTo>
                  <a:cubicBezTo>
                    <a:pt x="21" y="559"/>
                    <a:pt x="38" y="570"/>
                    <a:pt x="54" y="580"/>
                  </a:cubicBezTo>
                  <a:cubicBezTo>
                    <a:pt x="136" y="543"/>
                    <a:pt x="222" y="527"/>
                    <a:pt x="309" y="527"/>
                  </a:cubicBezTo>
                  <a:cubicBezTo>
                    <a:pt x="368" y="527"/>
                    <a:pt x="428" y="537"/>
                    <a:pt x="488" y="553"/>
                  </a:cubicBezTo>
                  <a:cubicBezTo>
                    <a:pt x="482" y="565"/>
                    <a:pt x="482" y="575"/>
                    <a:pt x="482" y="592"/>
                  </a:cubicBezTo>
                  <a:cubicBezTo>
                    <a:pt x="504" y="580"/>
                    <a:pt x="521" y="570"/>
                    <a:pt x="541" y="559"/>
                  </a:cubicBezTo>
                  <a:cubicBezTo>
                    <a:pt x="541" y="543"/>
                    <a:pt x="541" y="520"/>
                    <a:pt x="547" y="505"/>
                  </a:cubicBezTo>
                  <a:cubicBezTo>
                    <a:pt x="563" y="370"/>
                    <a:pt x="634" y="245"/>
                    <a:pt x="731" y="163"/>
                  </a:cubicBezTo>
                  <a:cubicBezTo>
                    <a:pt x="818" y="93"/>
                    <a:pt x="926" y="60"/>
                    <a:pt x="1029" y="60"/>
                  </a:cubicBezTo>
                  <a:lnTo>
                    <a:pt x="1094" y="60"/>
                  </a:lnTo>
                  <a:cubicBezTo>
                    <a:pt x="1111" y="60"/>
                    <a:pt x="1121" y="50"/>
                    <a:pt x="1121" y="33"/>
                  </a:cubicBezTo>
                  <a:cubicBezTo>
                    <a:pt x="1121" y="17"/>
                    <a:pt x="1111" y="7"/>
                    <a:pt x="1094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98;p25">
              <a:extLst>
                <a:ext uri="{FF2B5EF4-FFF2-40B4-BE49-F238E27FC236}">
                  <a16:creationId xmlns:a16="http://schemas.microsoft.com/office/drawing/2014/main" id="{40940D1F-920F-403C-BC45-EA4C5A1A06BC}"/>
                </a:ext>
              </a:extLst>
            </p:cNvPr>
            <p:cNvSpPr/>
            <p:nvPr/>
          </p:nvSpPr>
          <p:spPr>
            <a:xfrm>
              <a:off x="3455105" y="2946981"/>
              <a:ext cx="1816343" cy="667465"/>
            </a:xfrm>
            <a:custGeom>
              <a:avLst/>
              <a:gdLst/>
              <a:ahLst/>
              <a:cxnLst/>
              <a:rect l="l" t="t" r="r" b="b"/>
              <a:pathLst>
                <a:path w="3290" h="1209" extrusionOk="0">
                  <a:moveTo>
                    <a:pt x="543" y="1"/>
                  </a:moveTo>
                  <a:cubicBezTo>
                    <a:pt x="532" y="21"/>
                    <a:pt x="520" y="38"/>
                    <a:pt x="515" y="60"/>
                  </a:cubicBezTo>
                  <a:cubicBezTo>
                    <a:pt x="483" y="60"/>
                    <a:pt x="450" y="66"/>
                    <a:pt x="418" y="71"/>
                  </a:cubicBezTo>
                  <a:lnTo>
                    <a:pt x="407" y="71"/>
                  </a:lnTo>
                  <a:lnTo>
                    <a:pt x="407" y="76"/>
                  </a:lnTo>
                  <a:lnTo>
                    <a:pt x="385" y="76"/>
                  </a:lnTo>
                  <a:lnTo>
                    <a:pt x="385" y="81"/>
                  </a:lnTo>
                  <a:cubicBezTo>
                    <a:pt x="347" y="86"/>
                    <a:pt x="310" y="103"/>
                    <a:pt x="277" y="119"/>
                  </a:cubicBezTo>
                  <a:cubicBezTo>
                    <a:pt x="260" y="125"/>
                    <a:pt x="240" y="136"/>
                    <a:pt x="223" y="146"/>
                  </a:cubicBezTo>
                  <a:cubicBezTo>
                    <a:pt x="217" y="146"/>
                    <a:pt x="217" y="146"/>
                    <a:pt x="217" y="151"/>
                  </a:cubicBezTo>
                  <a:lnTo>
                    <a:pt x="212" y="151"/>
                  </a:lnTo>
                  <a:lnTo>
                    <a:pt x="207" y="158"/>
                  </a:lnTo>
                  <a:cubicBezTo>
                    <a:pt x="202" y="163"/>
                    <a:pt x="195" y="163"/>
                    <a:pt x="190" y="168"/>
                  </a:cubicBezTo>
                  <a:lnTo>
                    <a:pt x="185" y="168"/>
                  </a:lnTo>
                  <a:lnTo>
                    <a:pt x="185" y="173"/>
                  </a:lnTo>
                  <a:lnTo>
                    <a:pt x="175" y="173"/>
                  </a:lnTo>
                  <a:lnTo>
                    <a:pt x="175" y="179"/>
                  </a:lnTo>
                  <a:lnTo>
                    <a:pt x="169" y="179"/>
                  </a:lnTo>
                  <a:lnTo>
                    <a:pt x="169" y="184"/>
                  </a:lnTo>
                  <a:lnTo>
                    <a:pt x="163" y="184"/>
                  </a:lnTo>
                  <a:lnTo>
                    <a:pt x="158" y="190"/>
                  </a:lnTo>
                  <a:lnTo>
                    <a:pt x="152" y="190"/>
                  </a:lnTo>
                  <a:lnTo>
                    <a:pt x="152" y="196"/>
                  </a:lnTo>
                  <a:lnTo>
                    <a:pt x="147" y="196"/>
                  </a:lnTo>
                  <a:lnTo>
                    <a:pt x="147" y="201"/>
                  </a:lnTo>
                  <a:lnTo>
                    <a:pt x="142" y="201"/>
                  </a:lnTo>
                  <a:cubicBezTo>
                    <a:pt x="142" y="206"/>
                    <a:pt x="137" y="206"/>
                    <a:pt x="137" y="206"/>
                  </a:cubicBezTo>
                  <a:lnTo>
                    <a:pt x="130" y="211"/>
                  </a:lnTo>
                  <a:lnTo>
                    <a:pt x="125" y="211"/>
                  </a:lnTo>
                  <a:cubicBezTo>
                    <a:pt x="125" y="216"/>
                    <a:pt x="120" y="223"/>
                    <a:pt x="115" y="223"/>
                  </a:cubicBezTo>
                  <a:cubicBezTo>
                    <a:pt x="115" y="228"/>
                    <a:pt x="115" y="228"/>
                    <a:pt x="110" y="228"/>
                  </a:cubicBezTo>
                  <a:lnTo>
                    <a:pt x="110" y="233"/>
                  </a:lnTo>
                  <a:lnTo>
                    <a:pt x="104" y="233"/>
                  </a:lnTo>
                  <a:lnTo>
                    <a:pt x="104" y="238"/>
                  </a:lnTo>
                  <a:lnTo>
                    <a:pt x="98" y="238"/>
                  </a:lnTo>
                  <a:cubicBezTo>
                    <a:pt x="93" y="244"/>
                    <a:pt x="82" y="255"/>
                    <a:pt x="77" y="261"/>
                  </a:cubicBezTo>
                  <a:lnTo>
                    <a:pt x="72" y="266"/>
                  </a:lnTo>
                  <a:lnTo>
                    <a:pt x="65" y="271"/>
                  </a:lnTo>
                  <a:cubicBezTo>
                    <a:pt x="60" y="276"/>
                    <a:pt x="50" y="288"/>
                    <a:pt x="45" y="298"/>
                  </a:cubicBezTo>
                  <a:lnTo>
                    <a:pt x="39" y="298"/>
                  </a:lnTo>
                  <a:lnTo>
                    <a:pt x="39" y="303"/>
                  </a:lnTo>
                  <a:lnTo>
                    <a:pt x="33" y="303"/>
                  </a:lnTo>
                  <a:lnTo>
                    <a:pt x="33" y="309"/>
                  </a:lnTo>
                  <a:cubicBezTo>
                    <a:pt x="28" y="314"/>
                    <a:pt x="22" y="320"/>
                    <a:pt x="17" y="326"/>
                  </a:cubicBezTo>
                  <a:lnTo>
                    <a:pt x="17" y="331"/>
                  </a:lnTo>
                  <a:lnTo>
                    <a:pt x="12" y="331"/>
                  </a:lnTo>
                  <a:lnTo>
                    <a:pt x="12" y="336"/>
                  </a:lnTo>
                  <a:cubicBezTo>
                    <a:pt x="12" y="336"/>
                    <a:pt x="12" y="341"/>
                    <a:pt x="7" y="341"/>
                  </a:cubicBezTo>
                  <a:lnTo>
                    <a:pt x="7" y="346"/>
                  </a:lnTo>
                  <a:lnTo>
                    <a:pt x="0" y="346"/>
                  </a:lnTo>
                  <a:lnTo>
                    <a:pt x="0" y="353"/>
                  </a:lnTo>
                  <a:cubicBezTo>
                    <a:pt x="12" y="353"/>
                    <a:pt x="22" y="346"/>
                    <a:pt x="33" y="346"/>
                  </a:cubicBezTo>
                  <a:cubicBezTo>
                    <a:pt x="45" y="320"/>
                    <a:pt x="60" y="293"/>
                    <a:pt x="77" y="271"/>
                  </a:cubicBezTo>
                  <a:cubicBezTo>
                    <a:pt x="87" y="358"/>
                    <a:pt x="110" y="444"/>
                    <a:pt x="142" y="526"/>
                  </a:cubicBezTo>
                  <a:cubicBezTo>
                    <a:pt x="180" y="461"/>
                    <a:pt x="234" y="396"/>
                    <a:pt x="293" y="346"/>
                  </a:cubicBezTo>
                  <a:cubicBezTo>
                    <a:pt x="358" y="303"/>
                    <a:pt x="423" y="266"/>
                    <a:pt x="500" y="249"/>
                  </a:cubicBezTo>
                  <a:lnTo>
                    <a:pt x="505" y="249"/>
                  </a:lnTo>
                  <a:cubicBezTo>
                    <a:pt x="515" y="249"/>
                    <a:pt x="527" y="261"/>
                    <a:pt x="532" y="271"/>
                  </a:cubicBezTo>
                  <a:cubicBezTo>
                    <a:pt x="532" y="288"/>
                    <a:pt x="520" y="303"/>
                    <a:pt x="510" y="303"/>
                  </a:cubicBezTo>
                  <a:cubicBezTo>
                    <a:pt x="397" y="336"/>
                    <a:pt x="288" y="411"/>
                    <a:pt x="217" y="509"/>
                  </a:cubicBezTo>
                  <a:cubicBezTo>
                    <a:pt x="202" y="536"/>
                    <a:pt x="185" y="564"/>
                    <a:pt x="175" y="591"/>
                  </a:cubicBezTo>
                  <a:cubicBezTo>
                    <a:pt x="234" y="721"/>
                    <a:pt x="325" y="829"/>
                    <a:pt x="440" y="911"/>
                  </a:cubicBezTo>
                  <a:cubicBezTo>
                    <a:pt x="575" y="1013"/>
                    <a:pt x="732" y="1068"/>
                    <a:pt x="895" y="1068"/>
                  </a:cubicBezTo>
                  <a:cubicBezTo>
                    <a:pt x="998" y="1068"/>
                    <a:pt x="1100" y="1046"/>
                    <a:pt x="1198" y="991"/>
                  </a:cubicBezTo>
                  <a:cubicBezTo>
                    <a:pt x="1317" y="921"/>
                    <a:pt x="1410" y="808"/>
                    <a:pt x="1425" y="661"/>
                  </a:cubicBezTo>
                  <a:cubicBezTo>
                    <a:pt x="1425" y="656"/>
                    <a:pt x="1431" y="651"/>
                    <a:pt x="1437" y="651"/>
                  </a:cubicBezTo>
                  <a:cubicBezTo>
                    <a:pt x="1442" y="651"/>
                    <a:pt x="1447" y="651"/>
                    <a:pt x="1453" y="661"/>
                  </a:cubicBezTo>
                  <a:cubicBezTo>
                    <a:pt x="1453" y="688"/>
                    <a:pt x="1458" y="721"/>
                    <a:pt x="1463" y="748"/>
                  </a:cubicBezTo>
                  <a:cubicBezTo>
                    <a:pt x="1518" y="666"/>
                    <a:pt x="1588" y="606"/>
                    <a:pt x="1665" y="564"/>
                  </a:cubicBezTo>
                  <a:cubicBezTo>
                    <a:pt x="1577" y="498"/>
                    <a:pt x="1512" y="396"/>
                    <a:pt x="1502" y="276"/>
                  </a:cubicBezTo>
                  <a:cubicBezTo>
                    <a:pt x="1502" y="271"/>
                    <a:pt x="1502" y="266"/>
                    <a:pt x="1496" y="266"/>
                  </a:cubicBezTo>
                  <a:cubicBezTo>
                    <a:pt x="1490" y="266"/>
                    <a:pt x="1485" y="271"/>
                    <a:pt x="1485" y="276"/>
                  </a:cubicBezTo>
                  <a:cubicBezTo>
                    <a:pt x="1475" y="379"/>
                    <a:pt x="1410" y="461"/>
                    <a:pt x="1328" y="509"/>
                  </a:cubicBezTo>
                  <a:cubicBezTo>
                    <a:pt x="1258" y="548"/>
                    <a:pt x="1187" y="564"/>
                    <a:pt x="1117" y="564"/>
                  </a:cubicBezTo>
                  <a:cubicBezTo>
                    <a:pt x="1003" y="564"/>
                    <a:pt x="890" y="521"/>
                    <a:pt x="797" y="450"/>
                  </a:cubicBezTo>
                  <a:cubicBezTo>
                    <a:pt x="770" y="433"/>
                    <a:pt x="748" y="418"/>
                    <a:pt x="727" y="396"/>
                  </a:cubicBezTo>
                  <a:lnTo>
                    <a:pt x="727" y="396"/>
                  </a:lnTo>
                  <a:cubicBezTo>
                    <a:pt x="732" y="406"/>
                    <a:pt x="732" y="418"/>
                    <a:pt x="732" y="423"/>
                  </a:cubicBezTo>
                  <a:cubicBezTo>
                    <a:pt x="732" y="439"/>
                    <a:pt x="727" y="456"/>
                    <a:pt x="710" y="461"/>
                  </a:cubicBezTo>
                  <a:lnTo>
                    <a:pt x="705" y="461"/>
                  </a:lnTo>
                  <a:cubicBezTo>
                    <a:pt x="695" y="461"/>
                    <a:pt x="678" y="450"/>
                    <a:pt x="678" y="439"/>
                  </a:cubicBezTo>
                  <a:cubicBezTo>
                    <a:pt x="673" y="401"/>
                    <a:pt x="673" y="368"/>
                    <a:pt x="673" y="331"/>
                  </a:cubicBezTo>
                  <a:cubicBezTo>
                    <a:pt x="602" y="238"/>
                    <a:pt x="559" y="125"/>
                    <a:pt x="543" y="1"/>
                  </a:cubicBezTo>
                  <a:close/>
                  <a:moveTo>
                    <a:pt x="2477" y="341"/>
                  </a:moveTo>
                  <a:cubicBezTo>
                    <a:pt x="2471" y="341"/>
                    <a:pt x="2471" y="341"/>
                    <a:pt x="2465" y="346"/>
                  </a:cubicBezTo>
                  <a:cubicBezTo>
                    <a:pt x="2406" y="428"/>
                    <a:pt x="2330" y="504"/>
                    <a:pt x="2243" y="558"/>
                  </a:cubicBezTo>
                  <a:cubicBezTo>
                    <a:pt x="2227" y="569"/>
                    <a:pt x="2217" y="574"/>
                    <a:pt x="2205" y="580"/>
                  </a:cubicBezTo>
                  <a:cubicBezTo>
                    <a:pt x="2200" y="639"/>
                    <a:pt x="2205" y="694"/>
                    <a:pt x="2222" y="753"/>
                  </a:cubicBezTo>
                  <a:cubicBezTo>
                    <a:pt x="2222" y="764"/>
                    <a:pt x="2211" y="781"/>
                    <a:pt x="2200" y="786"/>
                  </a:cubicBezTo>
                  <a:lnTo>
                    <a:pt x="2195" y="786"/>
                  </a:lnTo>
                  <a:cubicBezTo>
                    <a:pt x="2178" y="786"/>
                    <a:pt x="2168" y="775"/>
                    <a:pt x="2168" y="764"/>
                  </a:cubicBezTo>
                  <a:cubicBezTo>
                    <a:pt x="2152" y="716"/>
                    <a:pt x="2146" y="661"/>
                    <a:pt x="2146" y="613"/>
                  </a:cubicBezTo>
                  <a:cubicBezTo>
                    <a:pt x="2081" y="639"/>
                    <a:pt x="2005" y="656"/>
                    <a:pt x="1935" y="656"/>
                  </a:cubicBezTo>
                  <a:cubicBezTo>
                    <a:pt x="1880" y="656"/>
                    <a:pt x="1827" y="651"/>
                    <a:pt x="1772" y="623"/>
                  </a:cubicBezTo>
                  <a:cubicBezTo>
                    <a:pt x="1756" y="618"/>
                    <a:pt x="1740" y="613"/>
                    <a:pt x="1718" y="601"/>
                  </a:cubicBezTo>
                  <a:cubicBezTo>
                    <a:pt x="1713" y="606"/>
                    <a:pt x="1702" y="613"/>
                    <a:pt x="1691" y="618"/>
                  </a:cubicBezTo>
                  <a:cubicBezTo>
                    <a:pt x="1610" y="661"/>
                    <a:pt x="1535" y="731"/>
                    <a:pt x="1485" y="818"/>
                  </a:cubicBezTo>
                  <a:cubicBezTo>
                    <a:pt x="1550" y="976"/>
                    <a:pt x="1680" y="1100"/>
                    <a:pt x="1832" y="1159"/>
                  </a:cubicBezTo>
                  <a:cubicBezTo>
                    <a:pt x="1908" y="1191"/>
                    <a:pt x="1990" y="1208"/>
                    <a:pt x="2065" y="1208"/>
                  </a:cubicBezTo>
                  <a:cubicBezTo>
                    <a:pt x="2222" y="1208"/>
                    <a:pt x="2373" y="1154"/>
                    <a:pt x="2503" y="1068"/>
                  </a:cubicBezTo>
                  <a:cubicBezTo>
                    <a:pt x="2628" y="986"/>
                    <a:pt x="2737" y="878"/>
                    <a:pt x="2828" y="759"/>
                  </a:cubicBezTo>
                  <a:cubicBezTo>
                    <a:pt x="2835" y="759"/>
                    <a:pt x="2840" y="753"/>
                    <a:pt x="2840" y="753"/>
                  </a:cubicBezTo>
                  <a:cubicBezTo>
                    <a:pt x="2845" y="753"/>
                    <a:pt x="2850" y="753"/>
                    <a:pt x="2850" y="759"/>
                  </a:cubicBezTo>
                  <a:cubicBezTo>
                    <a:pt x="2943" y="899"/>
                    <a:pt x="3088" y="996"/>
                    <a:pt x="3246" y="1029"/>
                  </a:cubicBezTo>
                  <a:cubicBezTo>
                    <a:pt x="3257" y="996"/>
                    <a:pt x="3268" y="964"/>
                    <a:pt x="3273" y="931"/>
                  </a:cubicBezTo>
                  <a:lnTo>
                    <a:pt x="3273" y="926"/>
                  </a:lnTo>
                  <a:lnTo>
                    <a:pt x="3278" y="921"/>
                  </a:lnTo>
                  <a:lnTo>
                    <a:pt x="3278" y="916"/>
                  </a:lnTo>
                  <a:cubicBezTo>
                    <a:pt x="3290" y="846"/>
                    <a:pt x="3290" y="775"/>
                    <a:pt x="3278" y="704"/>
                  </a:cubicBezTo>
                  <a:cubicBezTo>
                    <a:pt x="3278" y="699"/>
                    <a:pt x="3278" y="699"/>
                    <a:pt x="3273" y="699"/>
                  </a:cubicBezTo>
                  <a:cubicBezTo>
                    <a:pt x="3257" y="586"/>
                    <a:pt x="3208" y="488"/>
                    <a:pt x="3138" y="411"/>
                  </a:cubicBezTo>
                  <a:cubicBezTo>
                    <a:pt x="3143" y="396"/>
                    <a:pt x="3148" y="379"/>
                    <a:pt x="3153" y="358"/>
                  </a:cubicBezTo>
                  <a:lnTo>
                    <a:pt x="3153" y="358"/>
                  </a:lnTo>
                  <a:cubicBezTo>
                    <a:pt x="3078" y="471"/>
                    <a:pt x="2953" y="536"/>
                    <a:pt x="2823" y="536"/>
                  </a:cubicBezTo>
                  <a:cubicBezTo>
                    <a:pt x="2688" y="536"/>
                    <a:pt x="2558" y="466"/>
                    <a:pt x="2482" y="346"/>
                  </a:cubicBezTo>
                  <a:cubicBezTo>
                    <a:pt x="2482" y="341"/>
                    <a:pt x="2477" y="341"/>
                    <a:pt x="2477" y="341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9;p25">
              <a:extLst>
                <a:ext uri="{FF2B5EF4-FFF2-40B4-BE49-F238E27FC236}">
                  <a16:creationId xmlns:a16="http://schemas.microsoft.com/office/drawing/2014/main" id="{CA8C53D4-3C6E-43BD-B4BC-C478D3213EC7}"/>
                </a:ext>
              </a:extLst>
            </p:cNvPr>
            <p:cNvSpPr/>
            <p:nvPr/>
          </p:nvSpPr>
          <p:spPr>
            <a:xfrm>
              <a:off x="3826101" y="3129166"/>
              <a:ext cx="33677" cy="72322"/>
            </a:xfrm>
            <a:custGeom>
              <a:avLst/>
              <a:gdLst/>
              <a:ahLst/>
              <a:cxnLst/>
              <a:rect l="l" t="t" r="r" b="b"/>
              <a:pathLst>
                <a:path w="61" h="131" extrusionOk="0">
                  <a:moveTo>
                    <a:pt x="1" y="1"/>
                  </a:moveTo>
                  <a:cubicBezTo>
                    <a:pt x="1" y="38"/>
                    <a:pt x="1" y="71"/>
                    <a:pt x="6" y="109"/>
                  </a:cubicBezTo>
                  <a:cubicBezTo>
                    <a:pt x="6" y="120"/>
                    <a:pt x="23" y="131"/>
                    <a:pt x="33" y="131"/>
                  </a:cubicBezTo>
                  <a:lnTo>
                    <a:pt x="38" y="131"/>
                  </a:lnTo>
                  <a:cubicBezTo>
                    <a:pt x="55" y="126"/>
                    <a:pt x="60" y="109"/>
                    <a:pt x="60" y="93"/>
                  </a:cubicBezTo>
                  <a:cubicBezTo>
                    <a:pt x="60" y="88"/>
                    <a:pt x="60" y="76"/>
                    <a:pt x="55" y="66"/>
                  </a:cubicBezTo>
                  <a:cubicBezTo>
                    <a:pt x="38" y="44"/>
                    <a:pt x="17" y="23"/>
                    <a:pt x="1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0;p25">
              <a:extLst>
                <a:ext uri="{FF2B5EF4-FFF2-40B4-BE49-F238E27FC236}">
                  <a16:creationId xmlns:a16="http://schemas.microsoft.com/office/drawing/2014/main" id="{209404F0-07EC-4A0B-A4CC-1312DDB23E76}"/>
                </a:ext>
              </a:extLst>
            </p:cNvPr>
            <p:cNvSpPr/>
            <p:nvPr/>
          </p:nvSpPr>
          <p:spPr>
            <a:xfrm>
              <a:off x="3533500" y="3083896"/>
              <a:ext cx="215863" cy="189363"/>
            </a:xfrm>
            <a:custGeom>
              <a:avLst/>
              <a:gdLst/>
              <a:ahLst/>
              <a:cxnLst/>
              <a:rect l="l" t="t" r="r" b="b"/>
              <a:pathLst>
                <a:path w="391" h="343" extrusionOk="0">
                  <a:moveTo>
                    <a:pt x="358" y="1"/>
                  </a:moveTo>
                  <a:cubicBezTo>
                    <a:pt x="281" y="18"/>
                    <a:pt x="216" y="55"/>
                    <a:pt x="151" y="98"/>
                  </a:cubicBezTo>
                  <a:cubicBezTo>
                    <a:pt x="92" y="148"/>
                    <a:pt x="38" y="213"/>
                    <a:pt x="0" y="278"/>
                  </a:cubicBezTo>
                  <a:cubicBezTo>
                    <a:pt x="10" y="300"/>
                    <a:pt x="21" y="321"/>
                    <a:pt x="33" y="343"/>
                  </a:cubicBezTo>
                  <a:cubicBezTo>
                    <a:pt x="43" y="316"/>
                    <a:pt x="60" y="288"/>
                    <a:pt x="75" y="261"/>
                  </a:cubicBezTo>
                  <a:cubicBezTo>
                    <a:pt x="146" y="163"/>
                    <a:pt x="255" y="88"/>
                    <a:pt x="368" y="55"/>
                  </a:cubicBezTo>
                  <a:cubicBezTo>
                    <a:pt x="378" y="55"/>
                    <a:pt x="390" y="40"/>
                    <a:pt x="390" y="23"/>
                  </a:cubicBezTo>
                  <a:cubicBezTo>
                    <a:pt x="385" y="13"/>
                    <a:pt x="373" y="1"/>
                    <a:pt x="363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01;p25">
              <a:extLst>
                <a:ext uri="{FF2B5EF4-FFF2-40B4-BE49-F238E27FC236}">
                  <a16:creationId xmlns:a16="http://schemas.microsoft.com/office/drawing/2014/main" id="{FCC06B61-511F-42D7-BFF9-FB1E142A11BD}"/>
                </a:ext>
              </a:extLst>
            </p:cNvPr>
            <p:cNvSpPr/>
            <p:nvPr/>
          </p:nvSpPr>
          <p:spPr>
            <a:xfrm>
              <a:off x="4262794" y="3257800"/>
              <a:ext cx="419581" cy="141332"/>
            </a:xfrm>
            <a:custGeom>
              <a:avLst/>
              <a:gdLst/>
              <a:ahLst/>
              <a:cxnLst/>
              <a:rect l="l" t="t" r="r" b="b"/>
              <a:pathLst>
                <a:path w="760" h="256" extrusionOk="0">
                  <a:moveTo>
                    <a:pt x="742" y="17"/>
                  </a:moveTo>
                  <a:cubicBezTo>
                    <a:pt x="722" y="28"/>
                    <a:pt x="705" y="38"/>
                    <a:pt x="683" y="50"/>
                  </a:cubicBezTo>
                  <a:cubicBezTo>
                    <a:pt x="683" y="98"/>
                    <a:pt x="689" y="153"/>
                    <a:pt x="705" y="201"/>
                  </a:cubicBezTo>
                  <a:cubicBezTo>
                    <a:pt x="705" y="212"/>
                    <a:pt x="715" y="223"/>
                    <a:pt x="732" y="223"/>
                  </a:cubicBezTo>
                  <a:lnTo>
                    <a:pt x="737" y="223"/>
                  </a:lnTo>
                  <a:cubicBezTo>
                    <a:pt x="748" y="218"/>
                    <a:pt x="759" y="201"/>
                    <a:pt x="759" y="190"/>
                  </a:cubicBezTo>
                  <a:cubicBezTo>
                    <a:pt x="742" y="131"/>
                    <a:pt x="737" y="76"/>
                    <a:pt x="742" y="17"/>
                  </a:cubicBezTo>
                  <a:close/>
                  <a:moveTo>
                    <a:pt x="202" y="1"/>
                  </a:moveTo>
                  <a:cubicBezTo>
                    <a:pt x="125" y="43"/>
                    <a:pt x="55" y="103"/>
                    <a:pt x="0" y="185"/>
                  </a:cubicBezTo>
                  <a:cubicBezTo>
                    <a:pt x="7" y="206"/>
                    <a:pt x="17" y="233"/>
                    <a:pt x="22" y="255"/>
                  </a:cubicBezTo>
                  <a:cubicBezTo>
                    <a:pt x="72" y="168"/>
                    <a:pt x="147" y="98"/>
                    <a:pt x="228" y="55"/>
                  </a:cubicBezTo>
                  <a:cubicBezTo>
                    <a:pt x="239" y="50"/>
                    <a:pt x="250" y="43"/>
                    <a:pt x="255" y="38"/>
                  </a:cubicBezTo>
                  <a:cubicBezTo>
                    <a:pt x="239" y="28"/>
                    <a:pt x="222" y="17"/>
                    <a:pt x="202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02;p25">
              <a:extLst>
                <a:ext uri="{FF2B5EF4-FFF2-40B4-BE49-F238E27FC236}">
                  <a16:creationId xmlns:a16="http://schemas.microsoft.com/office/drawing/2014/main" id="{DF07EAC1-5CA1-474B-BA21-D05E660E63DD}"/>
                </a:ext>
              </a:extLst>
            </p:cNvPr>
            <p:cNvSpPr/>
            <p:nvPr/>
          </p:nvSpPr>
          <p:spPr>
            <a:xfrm>
              <a:off x="3377262" y="3155666"/>
              <a:ext cx="1771625" cy="551528"/>
            </a:xfrm>
            <a:custGeom>
              <a:avLst/>
              <a:gdLst/>
              <a:ahLst/>
              <a:cxnLst/>
              <a:rect l="l" t="t" r="r" b="b"/>
              <a:pathLst>
                <a:path w="3209" h="999" extrusionOk="0">
                  <a:moveTo>
                    <a:pt x="3002" y="998"/>
                  </a:moveTo>
                  <a:lnTo>
                    <a:pt x="3002" y="998"/>
                  </a:lnTo>
                  <a:lnTo>
                    <a:pt x="3002" y="998"/>
                  </a:lnTo>
                  <a:close/>
                  <a:moveTo>
                    <a:pt x="3008" y="993"/>
                  </a:moveTo>
                  <a:lnTo>
                    <a:pt x="3008" y="993"/>
                  </a:lnTo>
                  <a:lnTo>
                    <a:pt x="3008" y="993"/>
                  </a:lnTo>
                  <a:close/>
                  <a:moveTo>
                    <a:pt x="3013" y="993"/>
                  </a:moveTo>
                  <a:lnTo>
                    <a:pt x="3013" y="993"/>
                  </a:lnTo>
                  <a:lnTo>
                    <a:pt x="3013" y="993"/>
                  </a:lnTo>
                  <a:close/>
                  <a:moveTo>
                    <a:pt x="3019" y="993"/>
                  </a:moveTo>
                  <a:lnTo>
                    <a:pt x="3019" y="993"/>
                  </a:lnTo>
                  <a:lnTo>
                    <a:pt x="3019" y="993"/>
                  </a:lnTo>
                  <a:close/>
                  <a:moveTo>
                    <a:pt x="3019" y="993"/>
                  </a:moveTo>
                  <a:lnTo>
                    <a:pt x="3019" y="993"/>
                  </a:lnTo>
                  <a:lnTo>
                    <a:pt x="3019" y="993"/>
                  </a:lnTo>
                  <a:close/>
                  <a:moveTo>
                    <a:pt x="3024" y="993"/>
                  </a:moveTo>
                  <a:lnTo>
                    <a:pt x="3024" y="993"/>
                  </a:lnTo>
                  <a:lnTo>
                    <a:pt x="3024" y="993"/>
                  </a:lnTo>
                  <a:close/>
                  <a:moveTo>
                    <a:pt x="3029" y="988"/>
                  </a:moveTo>
                  <a:lnTo>
                    <a:pt x="3029" y="988"/>
                  </a:lnTo>
                  <a:lnTo>
                    <a:pt x="3029" y="988"/>
                  </a:lnTo>
                  <a:close/>
                  <a:moveTo>
                    <a:pt x="3034" y="988"/>
                  </a:moveTo>
                  <a:lnTo>
                    <a:pt x="3034" y="988"/>
                  </a:lnTo>
                  <a:lnTo>
                    <a:pt x="3034" y="988"/>
                  </a:lnTo>
                  <a:close/>
                  <a:moveTo>
                    <a:pt x="3041" y="988"/>
                  </a:moveTo>
                  <a:lnTo>
                    <a:pt x="3034" y="988"/>
                  </a:lnTo>
                  <a:lnTo>
                    <a:pt x="3041" y="988"/>
                  </a:lnTo>
                  <a:close/>
                  <a:moveTo>
                    <a:pt x="3041" y="988"/>
                  </a:moveTo>
                  <a:lnTo>
                    <a:pt x="3041" y="988"/>
                  </a:lnTo>
                  <a:lnTo>
                    <a:pt x="3041" y="988"/>
                  </a:lnTo>
                  <a:close/>
                  <a:moveTo>
                    <a:pt x="3046" y="988"/>
                  </a:moveTo>
                  <a:lnTo>
                    <a:pt x="3046" y="988"/>
                  </a:lnTo>
                  <a:lnTo>
                    <a:pt x="3046" y="988"/>
                  </a:lnTo>
                  <a:close/>
                  <a:moveTo>
                    <a:pt x="3051" y="982"/>
                  </a:moveTo>
                  <a:lnTo>
                    <a:pt x="3051" y="982"/>
                  </a:lnTo>
                  <a:lnTo>
                    <a:pt x="3051" y="982"/>
                  </a:lnTo>
                  <a:close/>
                  <a:moveTo>
                    <a:pt x="3056" y="982"/>
                  </a:moveTo>
                  <a:lnTo>
                    <a:pt x="3051" y="982"/>
                  </a:lnTo>
                  <a:lnTo>
                    <a:pt x="3056" y="982"/>
                  </a:lnTo>
                  <a:close/>
                  <a:moveTo>
                    <a:pt x="3056" y="982"/>
                  </a:moveTo>
                  <a:lnTo>
                    <a:pt x="3056" y="982"/>
                  </a:lnTo>
                  <a:lnTo>
                    <a:pt x="3056" y="982"/>
                  </a:lnTo>
                  <a:close/>
                  <a:moveTo>
                    <a:pt x="3067" y="976"/>
                  </a:moveTo>
                  <a:lnTo>
                    <a:pt x="3067" y="976"/>
                  </a:lnTo>
                  <a:lnTo>
                    <a:pt x="3067" y="976"/>
                  </a:lnTo>
                  <a:close/>
                  <a:moveTo>
                    <a:pt x="3073" y="976"/>
                  </a:moveTo>
                  <a:lnTo>
                    <a:pt x="3067" y="976"/>
                  </a:lnTo>
                  <a:lnTo>
                    <a:pt x="3073" y="976"/>
                  </a:lnTo>
                  <a:close/>
                  <a:moveTo>
                    <a:pt x="3073" y="976"/>
                  </a:moveTo>
                  <a:lnTo>
                    <a:pt x="3073" y="976"/>
                  </a:lnTo>
                  <a:lnTo>
                    <a:pt x="3073" y="976"/>
                  </a:lnTo>
                  <a:close/>
                  <a:moveTo>
                    <a:pt x="3084" y="971"/>
                  </a:moveTo>
                  <a:lnTo>
                    <a:pt x="3084" y="971"/>
                  </a:lnTo>
                  <a:lnTo>
                    <a:pt x="3084" y="971"/>
                  </a:lnTo>
                  <a:close/>
                  <a:moveTo>
                    <a:pt x="3084" y="971"/>
                  </a:moveTo>
                  <a:lnTo>
                    <a:pt x="3084" y="971"/>
                  </a:lnTo>
                  <a:lnTo>
                    <a:pt x="3084" y="971"/>
                  </a:lnTo>
                  <a:close/>
                  <a:moveTo>
                    <a:pt x="3089" y="971"/>
                  </a:moveTo>
                  <a:lnTo>
                    <a:pt x="3089" y="971"/>
                  </a:lnTo>
                  <a:lnTo>
                    <a:pt x="3089" y="971"/>
                  </a:lnTo>
                  <a:close/>
                  <a:moveTo>
                    <a:pt x="3099" y="966"/>
                  </a:moveTo>
                  <a:lnTo>
                    <a:pt x="3094" y="966"/>
                  </a:lnTo>
                  <a:lnTo>
                    <a:pt x="3099" y="966"/>
                  </a:lnTo>
                  <a:close/>
                  <a:moveTo>
                    <a:pt x="3099" y="966"/>
                  </a:moveTo>
                  <a:lnTo>
                    <a:pt x="3099" y="966"/>
                  </a:lnTo>
                  <a:lnTo>
                    <a:pt x="3099" y="966"/>
                  </a:lnTo>
                  <a:close/>
                  <a:moveTo>
                    <a:pt x="3106" y="960"/>
                  </a:moveTo>
                  <a:lnTo>
                    <a:pt x="3106" y="960"/>
                  </a:lnTo>
                  <a:lnTo>
                    <a:pt x="3106" y="960"/>
                  </a:lnTo>
                  <a:close/>
                  <a:moveTo>
                    <a:pt x="3111" y="960"/>
                  </a:moveTo>
                  <a:lnTo>
                    <a:pt x="3111" y="960"/>
                  </a:lnTo>
                  <a:lnTo>
                    <a:pt x="3111" y="960"/>
                  </a:lnTo>
                  <a:close/>
                  <a:moveTo>
                    <a:pt x="3116" y="955"/>
                  </a:moveTo>
                  <a:lnTo>
                    <a:pt x="3116" y="955"/>
                  </a:lnTo>
                  <a:lnTo>
                    <a:pt x="3116" y="955"/>
                  </a:lnTo>
                  <a:close/>
                  <a:moveTo>
                    <a:pt x="3121" y="955"/>
                  </a:moveTo>
                  <a:lnTo>
                    <a:pt x="3121" y="955"/>
                  </a:lnTo>
                  <a:lnTo>
                    <a:pt x="3121" y="955"/>
                  </a:lnTo>
                  <a:close/>
                  <a:moveTo>
                    <a:pt x="3126" y="950"/>
                  </a:moveTo>
                  <a:lnTo>
                    <a:pt x="3126" y="950"/>
                  </a:lnTo>
                  <a:lnTo>
                    <a:pt x="3126" y="950"/>
                  </a:lnTo>
                  <a:close/>
                  <a:moveTo>
                    <a:pt x="3132" y="950"/>
                  </a:moveTo>
                  <a:lnTo>
                    <a:pt x="3132" y="950"/>
                  </a:lnTo>
                  <a:lnTo>
                    <a:pt x="3132" y="950"/>
                  </a:lnTo>
                  <a:close/>
                  <a:moveTo>
                    <a:pt x="3138" y="943"/>
                  </a:moveTo>
                  <a:lnTo>
                    <a:pt x="3138" y="943"/>
                  </a:lnTo>
                  <a:lnTo>
                    <a:pt x="3138" y="943"/>
                  </a:lnTo>
                  <a:close/>
                  <a:moveTo>
                    <a:pt x="3143" y="943"/>
                  </a:moveTo>
                  <a:lnTo>
                    <a:pt x="3143" y="943"/>
                  </a:lnTo>
                  <a:lnTo>
                    <a:pt x="3143" y="943"/>
                  </a:lnTo>
                  <a:close/>
                  <a:moveTo>
                    <a:pt x="3149" y="938"/>
                  </a:moveTo>
                  <a:lnTo>
                    <a:pt x="3149" y="938"/>
                  </a:lnTo>
                  <a:lnTo>
                    <a:pt x="3149" y="938"/>
                  </a:lnTo>
                  <a:close/>
                  <a:moveTo>
                    <a:pt x="3154" y="933"/>
                  </a:moveTo>
                  <a:lnTo>
                    <a:pt x="3154" y="938"/>
                  </a:lnTo>
                  <a:lnTo>
                    <a:pt x="3154" y="933"/>
                  </a:lnTo>
                  <a:close/>
                  <a:moveTo>
                    <a:pt x="3159" y="933"/>
                  </a:moveTo>
                  <a:lnTo>
                    <a:pt x="3159" y="933"/>
                  </a:lnTo>
                  <a:lnTo>
                    <a:pt x="3159" y="933"/>
                  </a:lnTo>
                  <a:close/>
                  <a:moveTo>
                    <a:pt x="3171" y="928"/>
                  </a:moveTo>
                  <a:lnTo>
                    <a:pt x="3171" y="928"/>
                  </a:lnTo>
                  <a:lnTo>
                    <a:pt x="3171" y="928"/>
                  </a:lnTo>
                  <a:close/>
                  <a:moveTo>
                    <a:pt x="3171" y="923"/>
                  </a:moveTo>
                  <a:lnTo>
                    <a:pt x="3171" y="923"/>
                  </a:lnTo>
                  <a:lnTo>
                    <a:pt x="3171" y="923"/>
                  </a:lnTo>
                  <a:close/>
                  <a:moveTo>
                    <a:pt x="3181" y="917"/>
                  </a:moveTo>
                  <a:lnTo>
                    <a:pt x="3181" y="917"/>
                  </a:lnTo>
                  <a:lnTo>
                    <a:pt x="3181" y="917"/>
                  </a:lnTo>
                  <a:close/>
                  <a:moveTo>
                    <a:pt x="3186" y="917"/>
                  </a:moveTo>
                  <a:lnTo>
                    <a:pt x="3186" y="917"/>
                  </a:lnTo>
                  <a:lnTo>
                    <a:pt x="3186" y="917"/>
                  </a:lnTo>
                  <a:close/>
                  <a:moveTo>
                    <a:pt x="3208" y="895"/>
                  </a:moveTo>
                  <a:lnTo>
                    <a:pt x="3208" y="895"/>
                  </a:lnTo>
                  <a:lnTo>
                    <a:pt x="3208" y="895"/>
                  </a:lnTo>
                  <a:close/>
                  <a:moveTo>
                    <a:pt x="11" y="570"/>
                  </a:moveTo>
                  <a:lnTo>
                    <a:pt x="11" y="576"/>
                  </a:lnTo>
                  <a:lnTo>
                    <a:pt x="11" y="570"/>
                  </a:lnTo>
                  <a:close/>
                  <a:moveTo>
                    <a:pt x="11" y="565"/>
                  </a:moveTo>
                  <a:lnTo>
                    <a:pt x="11" y="570"/>
                  </a:lnTo>
                  <a:lnTo>
                    <a:pt x="11" y="565"/>
                  </a:lnTo>
                  <a:close/>
                  <a:moveTo>
                    <a:pt x="6" y="560"/>
                  </a:moveTo>
                  <a:lnTo>
                    <a:pt x="6" y="565"/>
                  </a:lnTo>
                  <a:lnTo>
                    <a:pt x="6" y="560"/>
                  </a:lnTo>
                  <a:close/>
                  <a:moveTo>
                    <a:pt x="6" y="553"/>
                  </a:moveTo>
                  <a:lnTo>
                    <a:pt x="6" y="560"/>
                  </a:lnTo>
                  <a:lnTo>
                    <a:pt x="6" y="553"/>
                  </a:lnTo>
                  <a:close/>
                  <a:moveTo>
                    <a:pt x="6" y="548"/>
                  </a:moveTo>
                  <a:lnTo>
                    <a:pt x="6" y="553"/>
                  </a:lnTo>
                  <a:lnTo>
                    <a:pt x="6" y="548"/>
                  </a:lnTo>
                  <a:close/>
                  <a:moveTo>
                    <a:pt x="6" y="548"/>
                  </a:moveTo>
                  <a:lnTo>
                    <a:pt x="6" y="548"/>
                  </a:lnTo>
                  <a:lnTo>
                    <a:pt x="6" y="548"/>
                  </a:lnTo>
                  <a:close/>
                  <a:moveTo>
                    <a:pt x="6" y="543"/>
                  </a:moveTo>
                  <a:lnTo>
                    <a:pt x="6" y="543"/>
                  </a:lnTo>
                  <a:lnTo>
                    <a:pt x="6" y="543"/>
                  </a:lnTo>
                  <a:close/>
                  <a:moveTo>
                    <a:pt x="6" y="538"/>
                  </a:moveTo>
                  <a:lnTo>
                    <a:pt x="6" y="538"/>
                  </a:lnTo>
                  <a:lnTo>
                    <a:pt x="6" y="538"/>
                  </a:lnTo>
                  <a:close/>
                  <a:moveTo>
                    <a:pt x="6" y="533"/>
                  </a:moveTo>
                  <a:lnTo>
                    <a:pt x="6" y="533"/>
                  </a:lnTo>
                  <a:lnTo>
                    <a:pt x="6" y="533"/>
                  </a:lnTo>
                  <a:close/>
                  <a:moveTo>
                    <a:pt x="1" y="527"/>
                  </a:moveTo>
                  <a:lnTo>
                    <a:pt x="6" y="527"/>
                  </a:lnTo>
                  <a:lnTo>
                    <a:pt x="1" y="527"/>
                  </a:lnTo>
                  <a:close/>
                  <a:moveTo>
                    <a:pt x="1" y="521"/>
                  </a:moveTo>
                  <a:lnTo>
                    <a:pt x="1" y="521"/>
                  </a:lnTo>
                  <a:lnTo>
                    <a:pt x="1" y="521"/>
                  </a:lnTo>
                  <a:close/>
                  <a:moveTo>
                    <a:pt x="1" y="511"/>
                  </a:moveTo>
                  <a:lnTo>
                    <a:pt x="1" y="511"/>
                  </a:lnTo>
                  <a:lnTo>
                    <a:pt x="1" y="511"/>
                  </a:lnTo>
                  <a:close/>
                  <a:moveTo>
                    <a:pt x="1" y="505"/>
                  </a:moveTo>
                  <a:lnTo>
                    <a:pt x="1" y="505"/>
                  </a:lnTo>
                  <a:lnTo>
                    <a:pt x="1" y="505"/>
                  </a:lnTo>
                  <a:close/>
                  <a:moveTo>
                    <a:pt x="1" y="500"/>
                  </a:moveTo>
                  <a:lnTo>
                    <a:pt x="1" y="500"/>
                  </a:lnTo>
                  <a:lnTo>
                    <a:pt x="1" y="500"/>
                  </a:lnTo>
                  <a:close/>
                  <a:moveTo>
                    <a:pt x="1" y="495"/>
                  </a:moveTo>
                  <a:lnTo>
                    <a:pt x="1" y="495"/>
                  </a:lnTo>
                  <a:lnTo>
                    <a:pt x="1" y="495"/>
                  </a:lnTo>
                  <a:close/>
                  <a:moveTo>
                    <a:pt x="1" y="488"/>
                  </a:moveTo>
                  <a:lnTo>
                    <a:pt x="1" y="488"/>
                  </a:lnTo>
                  <a:lnTo>
                    <a:pt x="1" y="488"/>
                  </a:lnTo>
                  <a:close/>
                  <a:moveTo>
                    <a:pt x="1" y="483"/>
                  </a:moveTo>
                  <a:lnTo>
                    <a:pt x="1" y="483"/>
                  </a:lnTo>
                  <a:lnTo>
                    <a:pt x="1" y="483"/>
                  </a:lnTo>
                  <a:close/>
                  <a:moveTo>
                    <a:pt x="121" y="1"/>
                  </a:moveTo>
                  <a:lnTo>
                    <a:pt x="12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03;p25">
              <a:extLst>
                <a:ext uri="{FF2B5EF4-FFF2-40B4-BE49-F238E27FC236}">
                  <a16:creationId xmlns:a16="http://schemas.microsoft.com/office/drawing/2014/main" id="{192B0255-7981-4B39-8181-030ADD9FE910}"/>
                </a:ext>
              </a:extLst>
            </p:cNvPr>
            <p:cNvSpPr/>
            <p:nvPr/>
          </p:nvSpPr>
          <p:spPr>
            <a:xfrm>
              <a:off x="3374502" y="3096042"/>
              <a:ext cx="1872655" cy="823151"/>
            </a:xfrm>
            <a:custGeom>
              <a:avLst/>
              <a:gdLst/>
              <a:ahLst/>
              <a:cxnLst/>
              <a:rect l="l" t="t" r="r" b="b"/>
              <a:pathLst>
                <a:path w="3392" h="1491" extrusionOk="0">
                  <a:moveTo>
                    <a:pt x="223" y="1"/>
                  </a:moveTo>
                  <a:cubicBezTo>
                    <a:pt x="206" y="23"/>
                    <a:pt x="191" y="50"/>
                    <a:pt x="179" y="76"/>
                  </a:cubicBezTo>
                  <a:cubicBezTo>
                    <a:pt x="168" y="76"/>
                    <a:pt x="158" y="83"/>
                    <a:pt x="146" y="83"/>
                  </a:cubicBezTo>
                  <a:lnTo>
                    <a:pt x="141" y="88"/>
                  </a:lnTo>
                  <a:lnTo>
                    <a:pt x="141" y="93"/>
                  </a:lnTo>
                  <a:lnTo>
                    <a:pt x="136" y="93"/>
                  </a:lnTo>
                  <a:lnTo>
                    <a:pt x="136" y="98"/>
                  </a:lnTo>
                  <a:lnTo>
                    <a:pt x="131" y="98"/>
                  </a:lnTo>
                  <a:lnTo>
                    <a:pt x="131" y="104"/>
                  </a:lnTo>
                  <a:cubicBezTo>
                    <a:pt x="131" y="109"/>
                    <a:pt x="131" y="109"/>
                    <a:pt x="126" y="109"/>
                  </a:cubicBezTo>
                  <a:cubicBezTo>
                    <a:pt x="49" y="234"/>
                    <a:pt x="1" y="381"/>
                    <a:pt x="1" y="538"/>
                  </a:cubicBezTo>
                  <a:cubicBezTo>
                    <a:pt x="1" y="554"/>
                    <a:pt x="6" y="576"/>
                    <a:pt x="6" y="591"/>
                  </a:cubicBezTo>
                  <a:lnTo>
                    <a:pt x="6" y="596"/>
                  </a:lnTo>
                  <a:lnTo>
                    <a:pt x="6" y="603"/>
                  </a:lnTo>
                  <a:lnTo>
                    <a:pt x="6" y="608"/>
                  </a:lnTo>
                  <a:lnTo>
                    <a:pt x="6" y="613"/>
                  </a:lnTo>
                  <a:lnTo>
                    <a:pt x="6" y="619"/>
                  </a:lnTo>
                  <a:lnTo>
                    <a:pt x="6" y="629"/>
                  </a:lnTo>
                  <a:lnTo>
                    <a:pt x="6" y="635"/>
                  </a:lnTo>
                  <a:lnTo>
                    <a:pt x="11" y="635"/>
                  </a:lnTo>
                  <a:lnTo>
                    <a:pt x="11" y="641"/>
                  </a:lnTo>
                  <a:lnTo>
                    <a:pt x="11" y="646"/>
                  </a:lnTo>
                  <a:lnTo>
                    <a:pt x="11" y="651"/>
                  </a:lnTo>
                  <a:lnTo>
                    <a:pt x="11" y="656"/>
                  </a:lnTo>
                  <a:lnTo>
                    <a:pt x="11" y="661"/>
                  </a:lnTo>
                  <a:lnTo>
                    <a:pt x="11" y="668"/>
                  </a:lnTo>
                  <a:lnTo>
                    <a:pt x="11" y="673"/>
                  </a:lnTo>
                  <a:lnTo>
                    <a:pt x="16" y="673"/>
                  </a:lnTo>
                  <a:lnTo>
                    <a:pt x="16" y="678"/>
                  </a:lnTo>
                  <a:lnTo>
                    <a:pt x="16" y="684"/>
                  </a:lnTo>
                  <a:lnTo>
                    <a:pt x="16" y="689"/>
                  </a:lnTo>
                  <a:cubicBezTo>
                    <a:pt x="81" y="1046"/>
                    <a:pt x="374" y="1291"/>
                    <a:pt x="699" y="1291"/>
                  </a:cubicBezTo>
                  <a:lnTo>
                    <a:pt x="754" y="1291"/>
                  </a:lnTo>
                  <a:cubicBezTo>
                    <a:pt x="851" y="1416"/>
                    <a:pt x="998" y="1491"/>
                    <a:pt x="1160" y="1491"/>
                  </a:cubicBezTo>
                  <a:cubicBezTo>
                    <a:pt x="1193" y="1491"/>
                    <a:pt x="1225" y="1491"/>
                    <a:pt x="1263" y="1481"/>
                  </a:cubicBezTo>
                  <a:cubicBezTo>
                    <a:pt x="1404" y="1453"/>
                    <a:pt x="1518" y="1366"/>
                    <a:pt x="1593" y="1246"/>
                  </a:cubicBezTo>
                  <a:cubicBezTo>
                    <a:pt x="1696" y="1306"/>
                    <a:pt x="1811" y="1339"/>
                    <a:pt x="1929" y="1339"/>
                  </a:cubicBezTo>
                  <a:cubicBezTo>
                    <a:pt x="1973" y="1339"/>
                    <a:pt x="2016" y="1334"/>
                    <a:pt x="2064" y="1323"/>
                  </a:cubicBezTo>
                  <a:cubicBezTo>
                    <a:pt x="2271" y="1279"/>
                    <a:pt x="2439" y="1139"/>
                    <a:pt x="2531" y="954"/>
                  </a:cubicBezTo>
                  <a:cubicBezTo>
                    <a:pt x="2628" y="1058"/>
                    <a:pt x="2764" y="1116"/>
                    <a:pt x="2899" y="1116"/>
                  </a:cubicBezTo>
                  <a:cubicBezTo>
                    <a:pt x="2936" y="1116"/>
                    <a:pt x="2969" y="1111"/>
                    <a:pt x="3001" y="1106"/>
                  </a:cubicBezTo>
                  <a:lnTo>
                    <a:pt x="3007" y="1106"/>
                  </a:lnTo>
                  <a:cubicBezTo>
                    <a:pt x="3013" y="1106"/>
                    <a:pt x="3013" y="1101"/>
                    <a:pt x="3013" y="1101"/>
                  </a:cubicBezTo>
                  <a:lnTo>
                    <a:pt x="3029" y="1101"/>
                  </a:lnTo>
                  <a:cubicBezTo>
                    <a:pt x="3029" y="1101"/>
                    <a:pt x="3034" y="1101"/>
                    <a:pt x="3034" y="1096"/>
                  </a:cubicBezTo>
                  <a:lnTo>
                    <a:pt x="3051" y="1096"/>
                  </a:lnTo>
                  <a:cubicBezTo>
                    <a:pt x="3051" y="1090"/>
                    <a:pt x="3051" y="1090"/>
                    <a:pt x="3056" y="1090"/>
                  </a:cubicBezTo>
                  <a:lnTo>
                    <a:pt x="3061" y="1090"/>
                  </a:lnTo>
                  <a:cubicBezTo>
                    <a:pt x="3066" y="1090"/>
                    <a:pt x="3066" y="1084"/>
                    <a:pt x="3072" y="1084"/>
                  </a:cubicBezTo>
                  <a:lnTo>
                    <a:pt x="3078" y="1084"/>
                  </a:lnTo>
                  <a:cubicBezTo>
                    <a:pt x="3083" y="1079"/>
                    <a:pt x="3083" y="1079"/>
                    <a:pt x="3089" y="1079"/>
                  </a:cubicBezTo>
                  <a:lnTo>
                    <a:pt x="3094" y="1079"/>
                  </a:lnTo>
                  <a:lnTo>
                    <a:pt x="3099" y="1074"/>
                  </a:lnTo>
                  <a:lnTo>
                    <a:pt x="3104" y="1074"/>
                  </a:lnTo>
                  <a:cubicBezTo>
                    <a:pt x="3104" y="1068"/>
                    <a:pt x="3111" y="1068"/>
                    <a:pt x="3111" y="1068"/>
                  </a:cubicBezTo>
                  <a:lnTo>
                    <a:pt x="3116" y="1068"/>
                  </a:lnTo>
                  <a:lnTo>
                    <a:pt x="3121" y="1063"/>
                  </a:lnTo>
                  <a:lnTo>
                    <a:pt x="3126" y="1063"/>
                  </a:lnTo>
                  <a:lnTo>
                    <a:pt x="3131" y="1058"/>
                  </a:lnTo>
                  <a:lnTo>
                    <a:pt x="3137" y="1058"/>
                  </a:lnTo>
                  <a:lnTo>
                    <a:pt x="3143" y="1051"/>
                  </a:lnTo>
                  <a:lnTo>
                    <a:pt x="3148" y="1051"/>
                  </a:lnTo>
                  <a:cubicBezTo>
                    <a:pt x="3148" y="1051"/>
                    <a:pt x="3148" y="1046"/>
                    <a:pt x="3154" y="1046"/>
                  </a:cubicBezTo>
                  <a:lnTo>
                    <a:pt x="3159" y="1046"/>
                  </a:lnTo>
                  <a:lnTo>
                    <a:pt x="3159" y="1041"/>
                  </a:lnTo>
                  <a:lnTo>
                    <a:pt x="3164" y="1041"/>
                  </a:lnTo>
                  <a:cubicBezTo>
                    <a:pt x="3164" y="1041"/>
                    <a:pt x="3169" y="1036"/>
                    <a:pt x="3176" y="1036"/>
                  </a:cubicBezTo>
                  <a:lnTo>
                    <a:pt x="3176" y="1031"/>
                  </a:lnTo>
                  <a:cubicBezTo>
                    <a:pt x="3181" y="1031"/>
                    <a:pt x="3181" y="1031"/>
                    <a:pt x="3186" y="1025"/>
                  </a:cubicBezTo>
                  <a:lnTo>
                    <a:pt x="3191" y="1025"/>
                  </a:lnTo>
                  <a:cubicBezTo>
                    <a:pt x="3196" y="1019"/>
                    <a:pt x="3208" y="1014"/>
                    <a:pt x="3213" y="1003"/>
                  </a:cubicBezTo>
                  <a:cubicBezTo>
                    <a:pt x="3294" y="944"/>
                    <a:pt x="3354" y="856"/>
                    <a:pt x="3392" y="759"/>
                  </a:cubicBezTo>
                  <a:cubicBezTo>
                    <a:pt x="3234" y="726"/>
                    <a:pt x="3089" y="629"/>
                    <a:pt x="2996" y="489"/>
                  </a:cubicBezTo>
                  <a:cubicBezTo>
                    <a:pt x="2996" y="483"/>
                    <a:pt x="2991" y="483"/>
                    <a:pt x="2986" y="483"/>
                  </a:cubicBezTo>
                  <a:cubicBezTo>
                    <a:pt x="2986" y="483"/>
                    <a:pt x="2981" y="489"/>
                    <a:pt x="2974" y="489"/>
                  </a:cubicBezTo>
                  <a:cubicBezTo>
                    <a:pt x="2883" y="608"/>
                    <a:pt x="2774" y="716"/>
                    <a:pt x="2649" y="798"/>
                  </a:cubicBezTo>
                  <a:cubicBezTo>
                    <a:pt x="2519" y="884"/>
                    <a:pt x="2368" y="938"/>
                    <a:pt x="2211" y="938"/>
                  </a:cubicBezTo>
                  <a:cubicBezTo>
                    <a:pt x="2136" y="938"/>
                    <a:pt x="2054" y="921"/>
                    <a:pt x="1978" y="889"/>
                  </a:cubicBezTo>
                  <a:cubicBezTo>
                    <a:pt x="1826" y="830"/>
                    <a:pt x="1696" y="706"/>
                    <a:pt x="1631" y="548"/>
                  </a:cubicBezTo>
                  <a:cubicBezTo>
                    <a:pt x="1609" y="591"/>
                    <a:pt x="1588" y="635"/>
                    <a:pt x="1577" y="684"/>
                  </a:cubicBezTo>
                  <a:cubicBezTo>
                    <a:pt x="1556" y="765"/>
                    <a:pt x="1556" y="846"/>
                    <a:pt x="1577" y="928"/>
                  </a:cubicBezTo>
                  <a:cubicBezTo>
                    <a:pt x="1577" y="938"/>
                    <a:pt x="1566" y="960"/>
                    <a:pt x="1556" y="960"/>
                  </a:cubicBezTo>
                  <a:lnTo>
                    <a:pt x="1551" y="960"/>
                  </a:lnTo>
                  <a:cubicBezTo>
                    <a:pt x="1534" y="960"/>
                    <a:pt x="1523" y="949"/>
                    <a:pt x="1523" y="938"/>
                  </a:cubicBezTo>
                  <a:cubicBezTo>
                    <a:pt x="1486" y="781"/>
                    <a:pt x="1523" y="608"/>
                    <a:pt x="1609" y="478"/>
                  </a:cubicBezTo>
                  <a:cubicBezTo>
                    <a:pt x="1604" y="451"/>
                    <a:pt x="1599" y="418"/>
                    <a:pt x="1599" y="391"/>
                  </a:cubicBezTo>
                  <a:cubicBezTo>
                    <a:pt x="1593" y="381"/>
                    <a:pt x="1588" y="381"/>
                    <a:pt x="1583" y="381"/>
                  </a:cubicBezTo>
                  <a:cubicBezTo>
                    <a:pt x="1577" y="381"/>
                    <a:pt x="1571" y="386"/>
                    <a:pt x="1571" y="391"/>
                  </a:cubicBezTo>
                  <a:cubicBezTo>
                    <a:pt x="1556" y="538"/>
                    <a:pt x="1463" y="651"/>
                    <a:pt x="1344" y="721"/>
                  </a:cubicBezTo>
                  <a:cubicBezTo>
                    <a:pt x="1246" y="776"/>
                    <a:pt x="1144" y="798"/>
                    <a:pt x="1041" y="798"/>
                  </a:cubicBezTo>
                  <a:cubicBezTo>
                    <a:pt x="878" y="798"/>
                    <a:pt x="721" y="743"/>
                    <a:pt x="586" y="641"/>
                  </a:cubicBezTo>
                  <a:cubicBezTo>
                    <a:pt x="471" y="559"/>
                    <a:pt x="380" y="451"/>
                    <a:pt x="321" y="321"/>
                  </a:cubicBezTo>
                  <a:cubicBezTo>
                    <a:pt x="276" y="413"/>
                    <a:pt x="256" y="511"/>
                    <a:pt x="261" y="613"/>
                  </a:cubicBezTo>
                  <a:cubicBezTo>
                    <a:pt x="266" y="689"/>
                    <a:pt x="288" y="765"/>
                    <a:pt x="321" y="836"/>
                  </a:cubicBezTo>
                  <a:cubicBezTo>
                    <a:pt x="331" y="856"/>
                    <a:pt x="309" y="873"/>
                    <a:pt x="293" y="873"/>
                  </a:cubicBezTo>
                  <a:cubicBezTo>
                    <a:pt x="283" y="873"/>
                    <a:pt x="276" y="873"/>
                    <a:pt x="271" y="856"/>
                  </a:cubicBezTo>
                  <a:cubicBezTo>
                    <a:pt x="206" y="726"/>
                    <a:pt x="191" y="570"/>
                    <a:pt x="223" y="424"/>
                  </a:cubicBezTo>
                  <a:cubicBezTo>
                    <a:pt x="239" y="364"/>
                    <a:pt x="261" y="310"/>
                    <a:pt x="288" y="256"/>
                  </a:cubicBezTo>
                  <a:cubicBezTo>
                    <a:pt x="256" y="174"/>
                    <a:pt x="233" y="88"/>
                    <a:pt x="223" y="1"/>
                  </a:cubicBezTo>
                  <a:close/>
                </a:path>
              </a:pathLst>
            </a:custGeom>
            <a:solidFill>
              <a:srgbClr val="E3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04;p25">
              <a:extLst>
                <a:ext uri="{FF2B5EF4-FFF2-40B4-BE49-F238E27FC236}">
                  <a16:creationId xmlns:a16="http://schemas.microsoft.com/office/drawing/2014/main" id="{36709A09-FE0C-4E7F-9F36-E0A426C98C2A}"/>
                </a:ext>
              </a:extLst>
            </p:cNvPr>
            <p:cNvSpPr/>
            <p:nvPr/>
          </p:nvSpPr>
          <p:spPr>
            <a:xfrm>
              <a:off x="3479396" y="3236821"/>
              <a:ext cx="77843" cy="341738"/>
            </a:xfrm>
            <a:custGeom>
              <a:avLst/>
              <a:gdLst/>
              <a:ahLst/>
              <a:cxnLst/>
              <a:rect l="l" t="t" r="r" b="b"/>
              <a:pathLst>
                <a:path w="141" h="619" extrusionOk="0">
                  <a:moveTo>
                    <a:pt x="98" y="1"/>
                  </a:moveTo>
                  <a:cubicBezTo>
                    <a:pt x="71" y="55"/>
                    <a:pt x="49" y="109"/>
                    <a:pt x="33" y="169"/>
                  </a:cubicBezTo>
                  <a:cubicBezTo>
                    <a:pt x="1" y="315"/>
                    <a:pt x="16" y="471"/>
                    <a:pt x="81" y="601"/>
                  </a:cubicBezTo>
                  <a:cubicBezTo>
                    <a:pt x="86" y="618"/>
                    <a:pt x="93" y="618"/>
                    <a:pt x="103" y="618"/>
                  </a:cubicBezTo>
                  <a:cubicBezTo>
                    <a:pt x="119" y="618"/>
                    <a:pt x="141" y="601"/>
                    <a:pt x="131" y="581"/>
                  </a:cubicBezTo>
                  <a:cubicBezTo>
                    <a:pt x="98" y="510"/>
                    <a:pt x="76" y="434"/>
                    <a:pt x="71" y="358"/>
                  </a:cubicBezTo>
                  <a:cubicBezTo>
                    <a:pt x="66" y="256"/>
                    <a:pt x="86" y="158"/>
                    <a:pt x="131" y="66"/>
                  </a:cubicBezTo>
                  <a:cubicBezTo>
                    <a:pt x="119" y="44"/>
                    <a:pt x="108" y="23"/>
                    <a:pt x="98" y="1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05;p25">
              <a:extLst>
                <a:ext uri="{FF2B5EF4-FFF2-40B4-BE49-F238E27FC236}">
                  <a16:creationId xmlns:a16="http://schemas.microsoft.com/office/drawing/2014/main" id="{8A52D7CB-C5E2-4229-B99A-202EFA0127E8}"/>
                </a:ext>
              </a:extLst>
            </p:cNvPr>
            <p:cNvSpPr/>
            <p:nvPr/>
          </p:nvSpPr>
          <p:spPr>
            <a:xfrm>
              <a:off x="4194336" y="3359935"/>
              <a:ext cx="81156" cy="266655"/>
            </a:xfrm>
            <a:custGeom>
              <a:avLst/>
              <a:gdLst/>
              <a:ahLst/>
              <a:cxnLst/>
              <a:rect l="l" t="t" r="r" b="b"/>
              <a:pathLst>
                <a:path w="147" h="483" extrusionOk="0">
                  <a:moveTo>
                    <a:pt x="124" y="0"/>
                  </a:moveTo>
                  <a:cubicBezTo>
                    <a:pt x="38" y="130"/>
                    <a:pt x="1" y="303"/>
                    <a:pt x="38" y="460"/>
                  </a:cubicBezTo>
                  <a:cubicBezTo>
                    <a:pt x="38" y="471"/>
                    <a:pt x="49" y="482"/>
                    <a:pt x="66" y="482"/>
                  </a:cubicBezTo>
                  <a:lnTo>
                    <a:pt x="71" y="482"/>
                  </a:lnTo>
                  <a:cubicBezTo>
                    <a:pt x="81" y="482"/>
                    <a:pt x="92" y="460"/>
                    <a:pt x="92" y="450"/>
                  </a:cubicBezTo>
                  <a:cubicBezTo>
                    <a:pt x="71" y="368"/>
                    <a:pt x="71" y="287"/>
                    <a:pt x="92" y="206"/>
                  </a:cubicBezTo>
                  <a:cubicBezTo>
                    <a:pt x="103" y="157"/>
                    <a:pt x="124" y="113"/>
                    <a:pt x="146" y="70"/>
                  </a:cubicBezTo>
                  <a:cubicBezTo>
                    <a:pt x="141" y="48"/>
                    <a:pt x="131" y="21"/>
                    <a:pt x="124" y="0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6F9C495-7A6E-4263-933D-66E4B85E97C3}"/>
              </a:ext>
            </a:extLst>
          </p:cNvPr>
          <p:cNvSpPr txBox="1"/>
          <p:nvPr/>
        </p:nvSpPr>
        <p:spPr>
          <a:xfrm>
            <a:off x="3705301" y="3468904"/>
            <a:ext cx="245724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</a:t>
            </a:r>
            <a:r>
              <a:rPr lang="vi-VN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ệ thuật</a:t>
            </a:r>
            <a:endParaRPr lang="en-US" sz="24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430CEF4-2B2B-4467-B5AD-BC44D5C1197F}"/>
              </a:ext>
            </a:extLst>
          </p:cNvPr>
          <p:cNvSpPr txBox="1"/>
          <p:nvPr/>
        </p:nvSpPr>
        <p:spPr>
          <a:xfrm>
            <a:off x="3072431" y="4713698"/>
            <a:ext cx="349023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  <a:endParaRPr lang="en-US" sz="2000" b="1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  <a:endParaRPr lang="en-US" sz="2000" b="1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4582136-F2D3-4357-9F07-B4F8492CD411}"/>
              </a:ext>
            </a:extLst>
          </p:cNvPr>
          <p:cNvSpPr txBox="1"/>
          <p:nvPr/>
        </p:nvSpPr>
        <p:spPr>
          <a:xfrm>
            <a:off x="7942261" y="3441170"/>
            <a:ext cx="479597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2. N</a:t>
            </a:r>
            <a:r>
              <a:rPr lang="vi-VN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ội dung</a:t>
            </a:r>
            <a:endParaRPr lang="en-US" sz="24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B04FEFF-DA03-4E7E-83C0-5E148AE8714E}"/>
              </a:ext>
            </a:extLst>
          </p:cNvPr>
          <p:cNvSpPr txBox="1"/>
          <p:nvPr/>
        </p:nvSpPr>
        <p:spPr>
          <a:xfrm>
            <a:off x="7436075" y="4700213"/>
            <a:ext cx="3490234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</a:p>
        </p:txBody>
      </p:sp>
      <p:sp>
        <p:nvSpPr>
          <p:cNvPr id="80" name="Google Shape;1146;p28">
            <a:extLst>
              <a:ext uri="{FF2B5EF4-FFF2-40B4-BE49-F238E27FC236}">
                <a16:creationId xmlns:a16="http://schemas.microsoft.com/office/drawing/2014/main" id="{BFA85937-689B-40ED-AE5C-C1746D5022D7}"/>
              </a:ext>
            </a:extLst>
          </p:cNvPr>
          <p:cNvSpPr txBox="1">
            <a:spLocks/>
          </p:cNvSpPr>
          <p:nvPr/>
        </p:nvSpPr>
        <p:spPr>
          <a:xfrm rot="16200000">
            <a:off x="-1814163" y="3082805"/>
            <a:ext cx="6026728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80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Cộng</a:t>
            </a:r>
            <a:r>
              <a:rPr lang="en-US" sz="80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hưởng</a:t>
            </a:r>
            <a:r>
              <a:rPr lang="en-US" sz="80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trí</a:t>
            </a:r>
            <a:r>
              <a:rPr lang="en-US" sz="80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tuệ</a:t>
            </a:r>
            <a:endParaRPr lang="en-US" sz="8000" dirty="0">
              <a:solidFill>
                <a:srgbClr val="FF0000"/>
              </a:solidFill>
              <a:latin typeface="#9Slide05 SVNCookie" panose="020B0606040200020203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50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34;p25">
            <a:extLst>
              <a:ext uri="{FF2B5EF4-FFF2-40B4-BE49-F238E27FC236}">
                <a16:creationId xmlns:a16="http://schemas.microsoft.com/office/drawing/2014/main" id="{1BD875CA-574D-483C-BB75-E3817A21C7E6}"/>
              </a:ext>
            </a:extLst>
          </p:cNvPr>
          <p:cNvGrpSpPr/>
          <p:nvPr/>
        </p:nvGrpSpPr>
        <p:grpSpPr>
          <a:xfrm>
            <a:off x="3228928" y="254394"/>
            <a:ext cx="5734141" cy="2939212"/>
            <a:chOff x="1112338" y="1170188"/>
            <a:chExt cx="3716832" cy="2299026"/>
          </a:xfrm>
        </p:grpSpPr>
        <p:sp>
          <p:nvSpPr>
            <p:cNvPr id="4" name="Google Shape;635;p25">
              <a:extLst>
                <a:ext uri="{FF2B5EF4-FFF2-40B4-BE49-F238E27FC236}">
                  <a16:creationId xmlns:a16="http://schemas.microsoft.com/office/drawing/2014/main" id="{5EDAAD9D-A259-4E2A-AE63-50BB9C0C3B16}"/>
                </a:ext>
              </a:extLst>
            </p:cNvPr>
            <p:cNvSpPr/>
            <p:nvPr/>
          </p:nvSpPr>
          <p:spPr>
            <a:xfrm>
              <a:off x="2240424" y="2355458"/>
              <a:ext cx="1466570" cy="926597"/>
            </a:xfrm>
            <a:custGeom>
              <a:avLst/>
              <a:gdLst/>
              <a:ahLst/>
              <a:cxnLst/>
              <a:rect l="l" t="t" r="r" b="b"/>
              <a:pathLst>
                <a:path w="3215" h="2228" extrusionOk="0">
                  <a:moveTo>
                    <a:pt x="1572" y="1"/>
                  </a:moveTo>
                  <a:cubicBezTo>
                    <a:pt x="731" y="1"/>
                    <a:pt x="0" y="792"/>
                    <a:pt x="154" y="1941"/>
                  </a:cubicBezTo>
                  <a:cubicBezTo>
                    <a:pt x="166" y="2062"/>
                    <a:pt x="217" y="2227"/>
                    <a:pt x="301" y="2227"/>
                  </a:cubicBezTo>
                  <a:cubicBezTo>
                    <a:pt x="303" y="2227"/>
                    <a:pt x="305" y="2227"/>
                    <a:pt x="306" y="2227"/>
                  </a:cubicBezTo>
                  <a:cubicBezTo>
                    <a:pt x="311" y="2227"/>
                    <a:pt x="317" y="2227"/>
                    <a:pt x="323" y="2222"/>
                  </a:cubicBezTo>
                  <a:cubicBezTo>
                    <a:pt x="366" y="2211"/>
                    <a:pt x="399" y="2151"/>
                    <a:pt x="414" y="2097"/>
                  </a:cubicBezTo>
                  <a:cubicBezTo>
                    <a:pt x="426" y="2038"/>
                    <a:pt x="421" y="1973"/>
                    <a:pt x="421" y="1914"/>
                  </a:cubicBezTo>
                  <a:cubicBezTo>
                    <a:pt x="393" y="1479"/>
                    <a:pt x="486" y="1122"/>
                    <a:pt x="674" y="862"/>
                  </a:cubicBezTo>
                  <a:cubicBezTo>
                    <a:pt x="893" y="543"/>
                    <a:pt x="1249" y="374"/>
                    <a:pt x="1604" y="374"/>
                  </a:cubicBezTo>
                  <a:cubicBezTo>
                    <a:pt x="1767" y="374"/>
                    <a:pt x="1930" y="410"/>
                    <a:pt x="2078" y="483"/>
                  </a:cubicBezTo>
                  <a:cubicBezTo>
                    <a:pt x="2316" y="597"/>
                    <a:pt x="2516" y="792"/>
                    <a:pt x="2641" y="1063"/>
                  </a:cubicBezTo>
                  <a:cubicBezTo>
                    <a:pt x="2701" y="1199"/>
                    <a:pt x="2744" y="1349"/>
                    <a:pt x="2766" y="1512"/>
                  </a:cubicBezTo>
                  <a:cubicBezTo>
                    <a:pt x="2799" y="1659"/>
                    <a:pt x="2696" y="2071"/>
                    <a:pt x="2847" y="2201"/>
                  </a:cubicBezTo>
                  <a:cubicBezTo>
                    <a:pt x="2864" y="2212"/>
                    <a:pt x="2884" y="2218"/>
                    <a:pt x="2904" y="2218"/>
                  </a:cubicBezTo>
                  <a:cubicBezTo>
                    <a:pt x="2941" y="2218"/>
                    <a:pt x="2979" y="2197"/>
                    <a:pt x="3004" y="2151"/>
                  </a:cubicBezTo>
                  <a:cubicBezTo>
                    <a:pt x="3036" y="2103"/>
                    <a:pt x="3047" y="2032"/>
                    <a:pt x="3059" y="1967"/>
                  </a:cubicBezTo>
                  <a:cubicBezTo>
                    <a:pt x="3214" y="799"/>
                    <a:pt x="2489" y="1"/>
                    <a:pt x="1633" y="1"/>
                  </a:cubicBezTo>
                  <a:cubicBezTo>
                    <a:pt x="1624" y="1"/>
                    <a:pt x="1615" y="1"/>
                    <a:pt x="1606" y="1"/>
                  </a:cubicBezTo>
                  <a:cubicBezTo>
                    <a:pt x="1595" y="1"/>
                    <a:pt x="1583" y="1"/>
                    <a:pt x="1572" y="1"/>
                  </a:cubicBezTo>
                  <a:close/>
                </a:path>
              </a:pathLst>
            </a:custGeom>
            <a:solidFill>
              <a:srgbClr val="C74C96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</a:t>
              </a:r>
              <a:endParaRPr/>
            </a:p>
          </p:txBody>
        </p:sp>
        <p:sp>
          <p:nvSpPr>
            <p:cNvPr id="6" name="Google Shape;636;p25">
              <a:extLst>
                <a:ext uri="{FF2B5EF4-FFF2-40B4-BE49-F238E27FC236}">
                  <a16:creationId xmlns:a16="http://schemas.microsoft.com/office/drawing/2014/main" id="{01E66A57-FBED-4590-AC6A-2CBD9B1F7EB2}"/>
                </a:ext>
              </a:extLst>
            </p:cNvPr>
            <p:cNvSpPr/>
            <p:nvPr/>
          </p:nvSpPr>
          <p:spPr>
            <a:xfrm>
              <a:off x="1112338" y="1170188"/>
              <a:ext cx="3716832" cy="2299026"/>
            </a:xfrm>
            <a:custGeom>
              <a:avLst/>
              <a:gdLst/>
              <a:ahLst/>
              <a:cxnLst/>
              <a:rect l="l" t="t" r="r" b="b"/>
              <a:pathLst>
                <a:path w="8148" h="5528" extrusionOk="0">
                  <a:moveTo>
                    <a:pt x="4048" y="1"/>
                  </a:moveTo>
                  <a:cubicBezTo>
                    <a:pt x="2851" y="1"/>
                    <a:pt x="1658" y="514"/>
                    <a:pt x="954" y="1416"/>
                  </a:cubicBezTo>
                  <a:cubicBezTo>
                    <a:pt x="222" y="2309"/>
                    <a:pt x="1" y="3604"/>
                    <a:pt x="352" y="4882"/>
                  </a:cubicBezTo>
                  <a:cubicBezTo>
                    <a:pt x="416" y="5165"/>
                    <a:pt x="586" y="5527"/>
                    <a:pt x="715" y="5527"/>
                  </a:cubicBezTo>
                  <a:cubicBezTo>
                    <a:pt x="717" y="5527"/>
                    <a:pt x="719" y="5527"/>
                    <a:pt x="721" y="5527"/>
                  </a:cubicBezTo>
                  <a:cubicBezTo>
                    <a:pt x="731" y="5527"/>
                    <a:pt x="742" y="5522"/>
                    <a:pt x="748" y="5522"/>
                  </a:cubicBezTo>
                  <a:cubicBezTo>
                    <a:pt x="807" y="5484"/>
                    <a:pt x="829" y="5349"/>
                    <a:pt x="819" y="5213"/>
                  </a:cubicBezTo>
                  <a:cubicBezTo>
                    <a:pt x="807" y="5061"/>
                    <a:pt x="769" y="4904"/>
                    <a:pt x="737" y="4747"/>
                  </a:cubicBezTo>
                  <a:cubicBezTo>
                    <a:pt x="509" y="3669"/>
                    <a:pt x="683" y="2694"/>
                    <a:pt x="1209" y="1946"/>
                  </a:cubicBezTo>
                  <a:cubicBezTo>
                    <a:pt x="1818" y="1024"/>
                    <a:pt x="2955" y="510"/>
                    <a:pt x="4087" y="510"/>
                  </a:cubicBezTo>
                  <a:cubicBezTo>
                    <a:pt x="4604" y="510"/>
                    <a:pt x="5120" y="617"/>
                    <a:pt x="5585" y="841"/>
                  </a:cubicBezTo>
                  <a:cubicBezTo>
                    <a:pt x="6327" y="1177"/>
                    <a:pt x="6924" y="1773"/>
                    <a:pt x="7232" y="2516"/>
                  </a:cubicBezTo>
                  <a:cubicBezTo>
                    <a:pt x="7389" y="2889"/>
                    <a:pt x="7477" y="3296"/>
                    <a:pt x="7482" y="3734"/>
                  </a:cubicBezTo>
                  <a:cubicBezTo>
                    <a:pt x="7492" y="3918"/>
                    <a:pt x="7438" y="4276"/>
                    <a:pt x="7379" y="4622"/>
                  </a:cubicBezTo>
                  <a:cubicBezTo>
                    <a:pt x="7324" y="4974"/>
                    <a:pt x="7254" y="5316"/>
                    <a:pt x="7347" y="5473"/>
                  </a:cubicBezTo>
                  <a:cubicBezTo>
                    <a:pt x="7366" y="5505"/>
                    <a:pt x="7394" y="5520"/>
                    <a:pt x="7427" y="5520"/>
                  </a:cubicBezTo>
                  <a:cubicBezTo>
                    <a:pt x="7484" y="5520"/>
                    <a:pt x="7555" y="5474"/>
                    <a:pt x="7617" y="5381"/>
                  </a:cubicBezTo>
                  <a:cubicBezTo>
                    <a:pt x="7692" y="5262"/>
                    <a:pt x="7742" y="5104"/>
                    <a:pt x="7780" y="4959"/>
                  </a:cubicBezTo>
                  <a:cubicBezTo>
                    <a:pt x="8147" y="3669"/>
                    <a:pt x="7942" y="2369"/>
                    <a:pt x="7227" y="1453"/>
                  </a:cubicBezTo>
                  <a:cubicBezTo>
                    <a:pt x="6527" y="533"/>
                    <a:pt x="5314" y="1"/>
                    <a:pt x="4101" y="1"/>
                  </a:cubicBezTo>
                  <a:cubicBezTo>
                    <a:pt x="4084" y="1"/>
                    <a:pt x="4066" y="1"/>
                    <a:pt x="4048" y="1"/>
                  </a:cubicBezTo>
                  <a:close/>
                </a:path>
              </a:pathLst>
            </a:custGeom>
            <a:solidFill>
              <a:srgbClr val="E50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37;p25">
              <a:extLst>
                <a:ext uri="{FF2B5EF4-FFF2-40B4-BE49-F238E27FC236}">
                  <a16:creationId xmlns:a16="http://schemas.microsoft.com/office/drawing/2014/main" id="{40DE5682-A543-4EC1-8C94-7C752328E0B8}"/>
                </a:ext>
              </a:extLst>
            </p:cNvPr>
            <p:cNvSpPr/>
            <p:nvPr/>
          </p:nvSpPr>
          <p:spPr>
            <a:xfrm>
              <a:off x="1317154" y="1375218"/>
              <a:ext cx="3289406" cy="2042008"/>
            </a:xfrm>
            <a:custGeom>
              <a:avLst/>
              <a:gdLst/>
              <a:ahLst/>
              <a:cxnLst/>
              <a:rect l="l" t="t" r="r" b="b"/>
              <a:pathLst>
                <a:path w="7211" h="4910" extrusionOk="0">
                  <a:moveTo>
                    <a:pt x="3589" y="1"/>
                  </a:moveTo>
                  <a:cubicBezTo>
                    <a:pt x="2544" y="1"/>
                    <a:pt x="1505" y="449"/>
                    <a:pt x="878" y="1231"/>
                  </a:cubicBezTo>
                  <a:cubicBezTo>
                    <a:pt x="228" y="2016"/>
                    <a:pt x="0" y="3154"/>
                    <a:pt x="277" y="4324"/>
                  </a:cubicBezTo>
                  <a:cubicBezTo>
                    <a:pt x="331" y="4574"/>
                    <a:pt x="473" y="4909"/>
                    <a:pt x="601" y="4909"/>
                  </a:cubicBezTo>
                  <a:cubicBezTo>
                    <a:pt x="603" y="4909"/>
                    <a:pt x="605" y="4909"/>
                    <a:pt x="608" y="4909"/>
                  </a:cubicBezTo>
                  <a:cubicBezTo>
                    <a:pt x="618" y="4909"/>
                    <a:pt x="630" y="4904"/>
                    <a:pt x="635" y="4904"/>
                  </a:cubicBezTo>
                  <a:cubicBezTo>
                    <a:pt x="695" y="4871"/>
                    <a:pt x="722" y="4753"/>
                    <a:pt x="722" y="4628"/>
                  </a:cubicBezTo>
                  <a:cubicBezTo>
                    <a:pt x="722" y="4493"/>
                    <a:pt x="695" y="4351"/>
                    <a:pt x="667" y="4211"/>
                  </a:cubicBezTo>
                  <a:cubicBezTo>
                    <a:pt x="500" y="3246"/>
                    <a:pt x="673" y="2396"/>
                    <a:pt x="1133" y="1746"/>
                  </a:cubicBezTo>
                  <a:cubicBezTo>
                    <a:pt x="1673" y="952"/>
                    <a:pt x="2647" y="515"/>
                    <a:pt x="3618" y="515"/>
                  </a:cubicBezTo>
                  <a:cubicBezTo>
                    <a:pt x="4059" y="515"/>
                    <a:pt x="4499" y="605"/>
                    <a:pt x="4898" y="793"/>
                  </a:cubicBezTo>
                  <a:cubicBezTo>
                    <a:pt x="5532" y="1080"/>
                    <a:pt x="6052" y="1583"/>
                    <a:pt x="6333" y="2233"/>
                  </a:cubicBezTo>
                  <a:cubicBezTo>
                    <a:pt x="6475" y="2558"/>
                    <a:pt x="6556" y="2916"/>
                    <a:pt x="6578" y="3301"/>
                  </a:cubicBezTo>
                  <a:cubicBezTo>
                    <a:pt x="6588" y="3463"/>
                    <a:pt x="6550" y="3783"/>
                    <a:pt x="6508" y="4091"/>
                  </a:cubicBezTo>
                  <a:cubicBezTo>
                    <a:pt x="6469" y="4401"/>
                    <a:pt x="6426" y="4709"/>
                    <a:pt x="6523" y="4844"/>
                  </a:cubicBezTo>
                  <a:cubicBezTo>
                    <a:pt x="6545" y="4874"/>
                    <a:pt x="6574" y="4888"/>
                    <a:pt x="6606" y="4888"/>
                  </a:cubicBezTo>
                  <a:cubicBezTo>
                    <a:pt x="6662" y="4888"/>
                    <a:pt x="6728" y="4844"/>
                    <a:pt x="6783" y="4758"/>
                  </a:cubicBezTo>
                  <a:cubicBezTo>
                    <a:pt x="6853" y="4655"/>
                    <a:pt x="6891" y="4508"/>
                    <a:pt x="6924" y="4378"/>
                  </a:cubicBezTo>
                  <a:cubicBezTo>
                    <a:pt x="7211" y="3198"/>
                    <a:pt x="6995" y="2055"/>
                    <a:pt x="6355" y="1258"/>
                  </a:cubicBezTo>
                  <a:cubicBezTo>
                    <a:pt x="5727" y="456"/>
                    <a:pt x="4676" y="1"/>
                    <a:pt x="3625" y="1"/>
                  </a:cubicBezTo>
                  <a:cubicBezTo>
                    <a:pt x="3613" y="1"/>
                    <a:pt x="3601" y="1"/>
                    <a:pt x="3589" y="1"/>
                  </a:cubicBezTo>
                  <a:close/>
                </a:path>
              </a:pathLst>
            </a:custGeom>
            <a:solidFill>
              <a:srgbClr val="FA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38;p25">
              <a:extLst>
                <a:ext uri="{FF2B5EF4-FFF2-40B4-BE49-F238E27FC236}">
                  <a16:creationId xmlns:a16="http://schemas.microsoft.com/office/drawing/2014/main" id="{CD2F1D6B-D939-4495-B44C-2E6DA6674BA9}"/>
                </a:ext>
              </a:extLst>
            </p:cNvPr>
            <p:cNvSpPr/>
            <p:nvPr/>
          </p:nvSpPr>
          <p:spPr>
            <a:xfrm>
              <a:off x="1522426" y="1578170"/>
              <a:ext cx="2879313" cy="1789564"/>
            </a:xfrm>
            <a:custGeom>
              <a:avLst/>
              <a:gdLst/>
              <a:ahLst/>
              <a:cxnLst/>
              <a:rect l="l" t="t" r="r" b="b"/>
              <a:pathLst>
                <a:path w="6312" h="4303" extrusionOk="0">
                  <a:moveTo>
                    <a:pt x="3134" y="0"/>
                  </a:moveTo>
                  <a:cubicBezTo>
                    <a:pt x="2241" y="0"/>
                    <a:pt x="1347" y="379"/>
                    <a:pt x="797" y="1058"/>
                  </a:cubicBezTo>
                  <a:cubicBezTo>
                    <a:pt x="223" y="1735"/>
                    <a:pt x="0" y="2726"/>
                    <a:pt x="212" y="3777"/>
                  </a:cubicBezTo>
                  <a:cubicBezTo>
                    <a:pt x="249" y="4006"/>
                    <a:pt x="365" y="4303"/>
                    <a:pt x="498" y="4303"/>
                  </a:cubicBezTo>
                  <a:cubicBezTo>
                    <a:pt x="500" y="4303"/>
                    <a:pt x="502" y="4303"/>
                    <a:pt x="505" y="4303"/>
                  </a:cubicBezTo>
                  <a:cubicBezTo>
                    <a:pt x="515" y="4303"/>
                    <a:pt x="520" y="4303"/>
                    <a:pt x="532" y="4297"/>
                  </a:cubicBezTo>
                  <a:cubicBezTo>
                    <a:pt x="590" y="4270"/>
                    <a:pt x="623" y="4161"/>
                    <a:pt x="635" y="4058"/>
                  </a:cubicBezTo>
                  <a:cubicBezTo>
                    <a:pt x="640" y="3933"/>
                    <a:pt x="618" y="3810"/>
                    <a:pt x="602" y="3690"/>
                  </a:cubicBezTo>
                  <a:cubicBezTo>
                    <a:pt x="483" y="2840"/>
                    <a:pt x="650" y="2108"/>
                    <a:pt x="1052" y="1555"/>
                  </a:cubicBezTo>
                  <a:cubicBezTo>
                    <a:pt x="1525" y="882"/>
                    <a:pt x="2346" y="517"/>
                    <a:pt x="3164" y="517"/>
                  </a:cubicBezTo>
                  <a:cubicBezTo>
                    <a:pt x="3535" y="517"/>
                    <a:pt x="3906" y="593"/>
                    <a:pt x="4243" y="748"/>
                  </a:cubicBezTo>
                  <a:cubicBezTo>
                    <a:pt x="4783" y="993"/>
                    <a:pt x="5228" y="1415"/>
                    <a:pt x="5483" y="1973"/>
                  </a:cubicBezTo>
                  <a:cubicBezTo>
                    <a:pt x="5608" y="2250"/>
                    <a:pt x="5688" y="2558"/>
                    <a:pt x="5716" y="2893"/>
                  </a:cubicBezTo>
                  <a:cubicBezTo>
                    <a:pt x="5726" y="3035"/>
                    <a:pt x="5700" y="3311"/>
                    <a:pt x="5668" y="3588"/>
                  </a:cubicBezTo>
                  <a:cubicBezTo>
                    <a:pt x="5645" y="3858"/>
                    <a:pt x="5623" y="4123"/>
                    <a:pt x="5726" y="4248"/>
                  </a:cubicBezTo>
                  <a:cubicBezTo>
                    <a:pt x="5750" y="4274"/>
                    <a:pt x="5779" y="4286"/>
                    <a:pt x="5811" y="4286"/>
                  </a:cubicBezTo>
                  <a:cubicBezTo>
                    <a:pt x="5866" y="4286"/>
                    <a:pt x="5928" y="4248"/>
                    <a:pt x="5976" y="4173"/>
                  </a:cubicBezTo>
                  <a:cubicBezTo>
                    <a:pt x="6041" y="4075"/>
                    <a:pt x="6073" y="3945"/>
                    <a:pt x="6095" y="3825"/>
                  </a:cubicBezTo>
                  <a:cubicBezTo>
                    <a:pt x="6311" y="2758"/>
                    <a:pt x="6095" y="1767"/>
                    <a:pt x="5531" y="1080"/>
                  </a:cubicBezTo>
                  <a:cubicBezTo>
                    <a:pt x="4978" y="385"/>
                    <a:pt x="4075" y="1"/>
                    <a:pt x="3170" y="1"/>
                  </a:cubicBezTo>
                  <a:cubicBezTo>
                    <a:pt x="3158" y="0"/>
                    <a:pt x="3146" y="0"/>
                    <a:pt x="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39;p25">
              <a:extLst>
                <a:ext uri="{FF2B5EF4-FFF2-40B4-BE49-F238E27FC236}">
                  <a16:creationId xmlns:a16="http://schemas.microsoft.com/office/drawing/2014/main" id="{C062CC9B-FA21-4FCE-B493-BD02F8B7A5C5}"/>
                </a:ext>
              </a:extLst>
            </p:cNvPr>
            <p:cNvSpPr/>
            <p:nvPr/>
          </p:nvSpPr>
          <p:spPr>
            <a:xfrm>
              <a:off x="1734998" y="1792350"/>
              <a:ext cx="2454168" cy="1530050"/>
            </a:xfrm>
            <a:custGeom>
              <a:avLst/>
              <a:gdLst/>
              <a:ahLst/>
              <a:cxnLst/>
              <a:rect l="l" t="t" r="r" b="b"/>
              <a:pathLst>
                <a:path w="5380" h="3679" extrusionOk="0">
                  <a:moveTo>
                    <a:pt x="2680" y="0"/>
                  </a:moveTo>
                  <a:cubicBezTo>
                    <a:pt x="1932" y="0"/>
                    <a:pt x="1183" y="314"/>
                    <a:pt x="704" y="883"/>
                  </a:cubicBezTo>
                  <a:cubicBezTo>
                    <a:pt x="217" y="1458"/>
                    <a:pt x="1" y="2292"/>
                    <a:pt x="147" y="3218"/>
                  </a:cubicBezTo>
                  <a:cubicBezTo>
                    <a:pt x="178" y="3414"/>
                    <a:pt x="273" y="3679"/>
                    <a:pt x="398" y="3679"/>
                  </a:cubicBezTo>
                  <a:cubicBezTo>
                    <a:pt x="401" y="3679"/>
                    <a:pt x="404" y="3679"/>
                    <a:pt x="407" y="3678"/>
                  </a:cubicBezTo>
                  <a:cubicBezTo>
                    <a:pt x="412" y="3678"/>
                    <a:pt x="423" y="3678"/>
                    <a:pt x="434" y="3673"/>
                  </a:cubicBezTo>
                  <a:cubicBezTo>
                    <a:pt x="494" y="3652"/>
                    <a:pt x="537" y="3560"/>
                    <a:pt x="547" y="3468"/>
                  </a:cubicBezTo>
                  <a:cubicBezTo>
                    <a:pt x="564" y="3365"/>
                    <a:pt x="547" y="3256"/>
                    <a:pt x="542" y="3158"/>
                  </a:cubicBezTo>
                  <a:cubicBezTo>
                    <a:pt x="466" y="2433"/>
                    <a:pt x="624" y="1821"/>
                    <a:pt x="959" y="1365"/>
                  </a:cubicBezTo>
                  <a:cubicBezTo>
                    <a:pt x="1361" y="816"/>
                    <a:pt x="2027" y="521"/>
                    <a:pt x="2691" y="521"/>
                  </a:cubicBezTo>
                  <a:cubicBezTo>
                    <a:pt x="2995" y="521"/>
                    <a:pt x="3299" y="583"/>
                    <a:pt x="3576" y="710"/>
                  </a:cubicBezTo>
                  <a:cubicBezTo>
                    <a:pt x="4020" y="905"/>
                    <a:pt x="4389" y="1252"/>
                    <a:pt x="4605" y="1713"/>
                  </a:cubicBezTo>
                  <a:cubicBezTo>
                    <a:pt x="4714" y="1945"/>
                    <a:pt x="4789" y="2200"/>
                    <a:pt x="4817" y="2482"/>
                  </a:cubicBezTo>
                  <a:cubicBezTo>
                    <a:pt x="4865" y="2725"/>
                    <a:pt x="4681" y="3418"/>
                    <a:pt x="4892" y="3636"/>
                  </a:cubicBezTo>
                  <a:cubicBezTo>
                    <a:pt x="4917" y="3657"/>
                    <a:pt x="4945" y="3667"/>
                    <a:pt x="4975" y="3667"/>
                  </a:cubicBezTo>
                  <a:cubicBezTo>
                    <a:pt x="5031" y="3667"/>
                    <a:pt x="5090" y="3632"/>
                    <a:pt x="5136" y="3565"/>
                  </a:cubicBezTo>
                  <a:cubicBezTo>
                    <a:pt x="5190" y="3478"/>
                    <a:pt x="5212" y="3365"/>
                    <a:pt x="5228" y="3262"/>
                  </a:cubicBezTo>
                  <a:cubicBezTo>
                    <a:pt x="5380" y="2325"/>
                    <a:pt x="5174" y="1480"/>
                    <a:pt x="4692" y="900"/>
                  </a:cubicBezTo>
                  <a:cubicBezTo>
                    <a:pt x="4215" y="320"/>
                    <a:pt x="3457" y="0"/>
                    <a:pt x="2699" y="0"/>
                  </a:cubicBezTo>
                  <a:cubicBezTo>
                    <a:pt x="2693" y="0"/>
                    <a:pt x="2686" y="0"/>
                    <a:pt x="2680" y="0"/>
                  </a:cubicBezTo>
                  <a:close/>
                </a:path>
              </a:pathLst>
            </a:custGeom>
            <a:solidFill>
              <a:srgbClr val="45A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0;p25">
              <a:extLst>
                <a:ext uri="{FF2B5EF4-FFF2-40B4-BE49-F238E27FC236}">
                  <a16:creationId xmlns:a16="http://schemas.microsoft.com/office/drawing/2014/main" id="{83E0C621-3F1F-4979-B521-3A3C7E6E1233}"/>
                </a:ext>
              </a:extLst>
            </p:cNvPr>
            <p:cNvSpPr/>
            <p:nvPr/>
          </p:nvSpPr>
          <p:spPr>
            <a:xfrm>
              <a:off x="1876864" y="2001956"/>
              <a:ext cx="2173170" cy="1284676"/>
            </a:xfrm>
            <a:custGeom>
              <a:avLst/>
              <a:gdLst/>
              <a:ahLst/>
              <a:cxnLst/>
              <a:rect l="l" t="t" r="r" b="b"/>
              <a:pathLst>
                <a:path w="4764" h="3089" extrusionOk="0">
                  <a:moveTo>
                    <a:pt x="2335" y="0"/>
                  </a:moveTo>
                  <a:cubicBezTo>
                    <a:pt x="1082" y="0"/>
                    <a:pt x="1" y="1098"/>
                    <a:pt x="231" y="2693"/>
                  </a:cubicBezTo>
                  <a:cubicBezTo>
                    <a:pt x="248" y="2859"/>
                    <a:pt x="327" y="3089"/>
                    <a:pt x="454" y="3089"/>
                  </a:cubicBezTo>
                  <a:cubicBezTo>
                    <a:pt x="455" y="3089"/>
                    <a:pt x="457" y="3089"/>
                    <a:pt x="458" y="3089"/>
                  </a:cubicBezTo>
                  <a:cubicBezTo>
                    <a:pt x="464" y="3089"/>
                    <a:pt x="475" y="3083"/>
                    <a:pt x="480" y="3083"/>
                  </a:cubicBezTo>
                  <a:cubicBezTo>
                    <a:pt x="545" y="3061"/>
                    <a:pt x="594" y="2986"/>
                    <a:pt x="610" y="2909"/>
                  </a:cubicBezTo>
                  <a:cubicBezTo>
                    <a:pt x="633" y="2823"/>
                    <a:pt x="626" y="2736"/>
                    <a:pt x="621" y="2654"/>
                  </a:cubicBezTo>
                  <a:cubicBezTo>
                    <a:pt x="578" y="2054"/>
                    <a:pt x="718" y="1561"/>
                    <a:pt x="995" y="1198"/>
                  </a:cubicBezTo>
                  <a:cubicBezTo>
                    <a:pt x="1326" y="756"/>
                    <a:pt x="1853" y="523"/>
                    <a:pt x="2378" y="523"/>
                  </a:cubicBezTo>
                  <a:cubicBezTo>
                    <a:pt x="2619" y="523"/>
                    <a:pt x="2859" y="572"/>
                    <a:pt x="3081" y="672"/>
                  </a:cubicBezTo>
                  <a:cubicBezTo>
                    <a:pt x="3433" y="829"/>
                    <a:pt x="3731" y="1106"/>
                    <a:pt x="3915" y="1474"/>
                  </a:cubicBezTo>
                  <a:cubicBezTo>
                    <a:pt x="4006" y="1658"/>
                    <a:pt x="4066" y="1869"/>
                    <a:pt x="4099" y="2097"/>
                  </a:cubicBezTo>
                  <a:cubicBezTo>
                    <a:pt x="4143" y="2303"/>
                    <a:pt x="3991" y="2871"/>
                    <a:pt x="4218" y="3044"/>
                  </a:cubicBezTo>
                  <a:cubicBezTo>
                    <a:pt x="4244" y="3064"/>
                    <a:pt x="4274" y="3074"/>
                    <a:pt x="4304" y="3074"/>
                  </a:cubicBezTo>
                  <a:cubicBezTo>
                    <a:pt x="4357" y="3074"/>
                    <a:pt x="4413" y="3044"/>
                    <a:pt x="4451" y="2986"/>
                  </a:cubicBezTo>
                  <a:cubicBezTo>
                    <a:pt x="4500" y="2914"/>
                    <a:pt x="4516" y="2817"/>
                    <a:pt x="4526" y="2726"/>
                  </a:cubicBezTo>
                  <a:cubicBezTo>
                    <a:pt x="4763" y="1110"/>
                    <a:pt x="3682" y="1"/>
                    <a:pt x="2419" y="1"/>
                  </a:cubicBezTo>
                  <a:cubicBezTo>
                    <a:pt x="2406" y="1"/>
                    <a:pt x="2394" y="1"/>
                    <a:pt x="2381" y="1"/>
                  </a:cubicBezTo>
                  <a:cubicBezTo>
                    <a:pt x="2366" y="0"/>
                    <a:pt x="2350" y="0"/>
                    <a:pt x="2335" y="0"/>
                  </a:cubicBezTo>
                  <a:close/>
                </a:path>
              </a:pathLst>
            </a:custGeom>
            <a:solidFill>
              <a:srgbClr val="00AC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41;p25">
              <a:extLst>
                <a:ext uri="{FF2B5EF4-FFF2-40B4-BE49-F238E27FC236}">
                  <a16:creationId xmlns:a16="http://schemas.microsoft.com/office/drawing/2014/main" id="{2182594F-E353-4C50-A693-D33E1097E68D}"/>
                </a:ext>
              </a:extLst>
            </p:cNvPr>
            <p:cNvSpPr/>
            <p:nvPr/>
          </p:nvSpPr>
          <p:spPr>
            <a:xfrm>
              <a:off x="2072101" y="2213225"/>
              <a:ext cx="1804589" cy="1021420"/>
            </a:xfrm>
            <a:custGeom>
              <a:avLst/>
              <a:gdLst/>
              <a:ahLst/>
              <a:cxnLst/>
              <a:rect l="l" t="t" r="r" b="b"/>
              <a:pathLst>
                <a:path w="3956" h="2456" extrusionOk="0">
                  <a:moveTo>
                    <a:pt x="1930" y="1"/>
                  </a:moveTo>
                  <a:cubicBezTo>
                    <a:pt x="893" y="1"/>
                    <a:pt x="1" y="876"/>
                    <a:pt x="188" y="2141"/>
                  </a:cubicBezTo>
                  <a:cubicBezTo>
                    <a:pt x="204" y="2275"/>
                    <a:pt x="268" y="2456"/>
                    <a:pt x="373" y="2456"/>
                  </a:cubicBezTo>
                  <a:cubicBezTo>
                    <a:pt x="374" y="2456"/>
                    <a:pt x="376" y="2456"/>
                    <a:pt x="377" y="2456"/>
                  </a:cubicBezTo>
                  <a:cubicBezTo>
                    <a:pt x="383" y="2456"/>
                    <a:pt x="393" y="2451"/>
                    <a:pt x="400" y="2451"/>
                  </a:cubicBezTo>
                  <a:cubicBezTo>
                    <a:pt x="453" y="2434"/>
                    <a:pt x="491" y="2374"/>
                    <a:pt x="507" y="2315"/>
                  </a:cubicBezTo>
                  <a:cubicBezTo>
                    <a:pt x="523" y="2244"/>
                    <a:pt x="518" y="2174"/>
                    <a:pt x="513" y="2109"/>
                  </a:cubicBezTo>
                  <a:cubicBezTo>
                    <a:pt x="480" y="1633"/>
                    <a:pt x="600" y="1236"/>
                    <a:pt x="827" y="950"/>
                  </a:cubicBezTo>
                  <a:cubicBezTo>
                    <a:pt x="1098" y="598"/>
                    <a:pt x="1536" y="413"/>
                    <a:pt x="1971" y="413"/>
                  </a:cubicBezTo>
                  <a:cubicBezTo>
                    <a:pt x="2172" y="413"/>
                    <a:pt x="2372" y="452"/>
                    <a:pt x="2555" y="533"/>
                  </a:cubicBezTo>
                  <a:cubicBezTo>
                    <a:pt x="2848" y="658"/>
                    <a:pt x="3097" y="874"/>
                    <a:pt x="3248" y="1171"/>
                  </a:cubicBezTo>
                  <a:cubicBezTo>
                    <a:pt x="3325" y="1318"/>
                    <a:pt x="3378" y="1486"/>
                    <a:pt x="3405" y="1671"/>
                  </a:cubicBezTo>
                  <a:cubicBezTo>
                    <a:pt x="3443" y="1828"/>
                    <a:pt x="3313" y="2283"/>
                    <a:pt x="3503" y="2423"/>
                  </a:cubicBezTo>
                  <a:cubicBezTo>
                    <a:pt x="3524" y="2437"/>
                    <a:pt x="3548" y="2443"/>
                    <a:pt x="3572" y="2443"/>
                  </a:cubicBezTo>
                  <a:cubicBezTo>
                    <a:pt x="3616" y="2443"/>
                    <a:pt x="3663" y="2420"/>
                    <a:pt x="3698" y="2374"/>
                  </a:cubicBezTo>
                  <a:cubicBezTo>
                    <a:pt x="3736" y="2315"/>
                    <a:pt x="3753" y="2239"/>
                    <a:pt x="3758" y="2168"/>
                  </a:cubicBezTo>
                  <a:cubicBezTo>
                    <a:pt x="3956" y="883"/>
                    <a:pt x="3064" y="1"/>
                    <a:pt x="2012" y="1"/>
                  </a:cubicBezTo>
                  <a:cubicBezTo>
                    <a:pt x="2000" y="1"/>
                    <a:pt x="1988" y="1"/>
                    <a:pt x="1975" y="1"/>
                  </a:cubicBezTo>
                  <a:cubicBezTo>
                    <a:pt x="1960" y="1"/>
                    <a:pt x="1945" y="1"/>
                    <a:pt x="1930" y="1"/>
                  </a:cubicBezTo>
                  <a:close/>
                </a:path>
              </a:pathLst>
            </a:custGeom>
            <a:solidFill>
              <a:srgbClr val="AAD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42;p25">
              <a:extLst>
                <a:ext uri="{FF2B5EF4-FFF2-40B4-BE49-F238E27FC236}">
                  <a16:creationId xmlns:a16="http://schemas.microsoft.com/office/drawing/2014/main" id="{8435BDB3-AACC-446E-976B-BF5D64024F95}"/>
                </a:ext>
              </a:extLst>
            </p:cNvPr>
            <p:cNvSpPr/>
            <p:nvPr/>
          </p:nvSpPr>
          <p:spPr>
            <a:xfrm>
              <a:off x="2174737" y="1728720"/>
              <a:ext cx="341211" cy="153047"/>
            </a:xfrm>
            <a:custGeom>
              <a:avLst/>
              <a:gdLst/>
              <a:ahLst/>
              <a:cxnLst/>
              <a:rect l="l" t="t" r="r" b="b"/>
              <a:pathLst>
                <a:path w="748" h="368" extrusionOk="0">
                  <a:moveTo>
                    <a:pt x="394" y="0"/>
                  </a:moveTo>
                  <a:cubicBezTo>
                    <a:pt x="318" y="0"/>
                    <a:pt x="242" y="17"/>
                    <a:pt x="175" y="51"/>
                  </a:cubicBezTo>
                  <a:cubicBezTo>
                    <a:pt x="98" y="83"/>
                    <a:pt x="0" y="165"/>
                    <a:pt x="65" y="251"/>
                  </a:cubicBezTo>
                  <a:cubicBezTo>
                    <a:pt x="87" y="278"/>
                    <a:pt x="115" y="295"/>
                    <a:pt x="142" y="311"/>
                  </a:cubicBezTo>
                  <a:cubicBezTo>
                    <a:pt x="220" y="348"/>
                    <a:pt x="308" y="367"/>
                    <a:pt x="396" y="367"/>
                  </a:cubicBezTo>
                  <a:cubicBezTo>
                    <a:pt x="484" y="367"/>
                    <a:pt x="572" y="348"/>
                    <a:pt x="650" y="311"/>
                  </a:cubicBezTo>
                  <a:cubicBezTo>
                    <a:pt x="700" y="283"/>
                    <a:pt x="748" y="251"/>
                    <a:pt x="748" y="198"/>
                  </a:cubicBezTo>
                  <a:lnTo>
                    <a:pt x="748" y="186"/>
                  </a:lnTo>
                  <a:cubicBezTo>
                    <a:pt x="748" y="138"/>
                    <a:pt x="705" y="100"/>
                    <a:pt x="662" y="73"/>
                  </a:cubicBezTo>
                  <a:cubicBezTo>
                    <a:pt x="581" y="25"/>
                    <a:pt x="488" y="0"/>
                    <a:pt x="394" y="0"/>
                  </a:cubicBezTo>
                  <a:close/>
                </a:path>
              </a:pathLst>
            </a:custGeom>
            <a:solidFill>
              <a:srgbClr val="F1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43;p25">
              <a:extLst>
                <a:ext uri="{FF2B5EF4-FFF2-40B4-BE49-F238E27FC236}">
                  <a16:creationId xmlns:a16="http://schemas.microsoft.com/office/drawing/2014/main" id="{D39F1FB8-0AC9-4785-A3F4-1431CB71BA48}"/>
                </a:ext>
              </a:extLst>
            </p:cNvPr>
            <p:cNvSpPr/>
            <p:nvPr/>
          </p:nvSpPr>
          <p:spPr>
            <a:xfrm>
              <a:off x="3422338" y="1728720"/>
              <a:ext cx="344405" cy="153047"/>
            </a:xfrm>
            <a:custGeom>
              <a:avLst/>
              <a:gdLst/>
              <a:ahLst/>
              <a:cxnLst/>
              <a:rect l="l" t="t" r="r" b="b"/>
              <a:pathLst>
                <a:path w="755" h="368" extrusionOk="0">
                  <a:moveTo>
                    <a:pt x="395" y="0"/>
                  </a:moveTo>
                  <a:cubicBezTo>
                    <a:pt x="319" y="0"/>
                    <a:pt x="243" y="17"/>
                    <a:pt x="175" y="51"/>
                  </a:cubicBezTo>
                  <a:cubicBezTo>
                    <a:pt x="105" y="83"/>
                    <a:pt x="1" y="165"/>
                    <a:pt x="72" y="251"/>
                  </a:cubicBezTo>
                  <a:cubicBezTo>
                    <a:pt x="88" y="278"/>
                    <a:pt x="120" y="295"/>
                    <a:pt x="148" y="311"/>
                  </a:cubicBezTo>
                  <a:cubicBezTo>
                    <a:pt x="226" y="348"/>
                    <a:pt x="315" y="367"/>
                    <a:pt x="403" y="367"/>
                  </a:cubicBezTo>
                  <a:cubicBezTo>
                    <a:pt x="491" y="367"/>
                    <a:pt x="579" y="348"/>
                    <a:pt x="657" y="311"/>
                  </a:cubicBezTo>
                  <a:cubicBezTo>
                    <a:pt x="700" y="283"/>
                    <a:pt x="748" y="251"/>
                    <a:pt x="755" y="198"/>
                  </a:cubicBezTo>
                  <a:lnTo>
                    <a:pt x="755" y="186"/>
                  </a:lnTo>
                  <a:cubicBezTo>
                    <a:pt x="748" y="138"/>
                    <a:pt x="706" y="100"/>
                    <a:pt x="663" y="73"/>
                  </a:cubicBezTo>
                  <a:cubicBezTo>
                    <a:pt x="582" y="25"/>
                    <a:pt x="488" y="0"/>
                    <a:pt x="395" y="0"/>
                  </a:cubicBezTo>
                  <a:close/>
                </a:path>
              </a:pathLst>
            </a:custGeom>
            <a:solidFill>
              <a:srgbClr val="F1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44;p25">
              <a:extLst>
                <a:ext uri="{FF2B5EF4-FFF2-40B4-BE49-F238E27FC236}">
                  <a16:creationId xmlns:a16="http://schemas.microsoft.com/office/drawing/2014/main" id="{4AB2244D-53A5-48C8-98A3-EF0B14593555}"/>
                </a:ext>
              </a:extLst>
            </p:cNvPr>
            <p:cNvSpPr/>
            <p:nvPr/>
          </p:nvSpPr>
          <p:spPr>
            <a:xfrm>
              <a:off x="2421976" y="1600628"/>
              <a:ext cx="170606" cy="218341"/>
            </a:xfrm>
            <a:custGeom>
              <a:avLst/>
              <a:gdLst/>
              <a:ahLst/>
              <a:cxnLst/>
              <a:rect l="l" t="t" r="r" b="b"/>
              <a:pathLst>
                <a:path w="374" h="525" extrusionOk="0">
                  <a:moveTo>
                    <a:pt x="185" y="1"/>
                  </a:moveTo>
                  <a:cubicBezTo>
                    <a:pt x="141" y="1"/>
                    <a:pt x="98" y="17"/>
                    <a:pt x="66" y="61"/>
                  </a:cubicBezTo>
                  <a:cubicBezTo>
                    <a:pt x="28" y="104"/>
                    <a:pt x="11" y="169"/>
                    <a:pt x="6" y="229"/>
                  </a:cubicBezTo>
                  <a:cubicBezTo>
                    <a:pt x="1" y="299"/>
                    <a:pt x="1" y="369"/>
                    <a:pt x="38" y="429"/>
                  </a:cubicBezTo>
                  <a:cubicBezTo>
                    <a:pt x="66" y="484"/>
                    <a:pt x="121" y="525"/>
                    <a:pt x="181" y="525"/>
                  </a:cubicBezTo>
                  <a:cubicBezTo>
                    <a:pt x="191" y="525"/>
                    <a:pt x="201" y="524"/>
                    <a:pt x="211" y="521"/>
                  </a:cubicBezTo>
                  <a:cubicBezTo>
                    <a:pt x="255" y="516"/>
                    <a:pt x="293" y="483"/>
                    <a:pt x="315" y="446"/>
                  </a:cubicBezTo>
                  <a:cubicBezTo>
                    <a:pt x="341" y="408"/>
                    <a:pt x="353" y="364"/>
                    <a:pt x="358" y="316"/>
                  </a:cubicBezTo>
                  <a:cubicBezTo>
                    <a:pt x="374" y="256"/>
                    <a:pt x="374" y="191"/>
                    <a:pt x="358" y="131"/>
                  </a:cubicBezTo>
                  <a:cubicBezTo>
                    <a:pt x="341" y="77"/>
                    <a:pt x="298" y="34"/>
                    <a:pt x="250" y="12"/>
                  </a:cubicBezTo>
                  <a:cubicBezTo>
                    <a:pt x="229" y="5"/>
                    <a:pt x="207" y="1"/>
                    <a:pt x="185" y="1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45;p25">
              <a:extLst>
                <a:ext uri="{FF2B5EF4-FFF2-40B4-BE49-F238E27FC236}">
                  <a16:creationId xmlns:a16="http://schemas.microsoft.com/office/drawing/2014/main" id="{0C284BBE-DB8E-4EC5-9F4A-753A383F0A4B}"/>
                </a:ext>
              </a:extLst>
            </p:cNvPr>
            <p:cNvSpPr/>
            <p:nvPr/>
          </p:nvSpPr>
          <p:spPr>
            <a:xfrm>
              <a:off x="3356195" y="1600628"/>
              <a:ext cx="173343" cy="218341"/>
            </a:xfrm>
            <a:custGeom>
              <a:avLst/>
              <a:gdLst/>
              <a:ahLst/>
              <a:cxnLst/>
              <a:rect l="l" t="t" r="r" b="b"/>
              <a:pathLst>
                <a:path w="380" h="525" extrusionOk="0">
                  <a:moveTo>
                    <a:pt x="195" y="1"/>
                  </a:moveTo>
                  <a:cubicBezTo>
                    <a:pt x="174" y="1"/>
                    <a:pt x="152" y="5"/>
                    <a:pt x="130" y="12"/>
                  </a:cubicBezTo>
                  <a:cubicBezTo>
                    <a:pt x="81" y="34"/>
                    <a:pt x="38" y="77"/>
                    <a:pt x="22" y="131"/>
                  </a:cubicBezTo>
                  <a:cubicBezTo>
                    <a:pt x="0" y="191"/>
                    <a:pt x="5" y="256"/>
                    <a:pt x="16" y="316"/>
                  </a:cubicBezTo>
                  <a:cubicBezTo>
                    <a:pt x="28" y="364"/>
                    <a:pt x="38" y="408"/>
                    <a:pt x="65" y="446"/>
                  </a:cubicBezTo>
                  <a:cubicBezTo>
                    <a:pt x="87" y="483"/>
                    <a:pt x="125" y="516"/>
                    <a:pt x="168" y="521"/>
                  </a:cubicBezTo>
                  <a:cubicBezTo>
                    <a:pt x="178" y="524"/>
                    <a:pt x="188" y="525"/>
                    <a:pt x="198" y="525"/>
                  </a:cubicBezTo>
                  <a:cubicBezTo>
                    <a:pt x="258" y="525"/>
                    <a:pt x="313" y="484"/>
                    <a:pt x="341" y="429"/>
                  </a:cubicBezTo>
                  <a:cubicBezTo>
                    <a:pt x="380" y="369"/>
                    <a:pt x="380" y="299"/>
                    <a:pt x="373" y="229"/>
                  </a:cubicBezTo>
                  <a:cubicBezTo>
                    <a:pt x="368" y="169"/>
                    <a:pt x="353" y="104"/>
                    <a:pt x="315" y="61"/>
                  </a:cubicBezTo>
                  <a:cubicBezTo>
                    <a:pt x="282" y="17"/>
                    <a:pt x="239" y="1"/>
                    <a:pt x="195" y="1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46;p25">
              <a:extLst>
                <a:ext uri="{FF2B5EF4-FFF2-40B4-BE49-F238E27FC236}">
                  <a16:creationId xmlns:a16="http://schemas.microsoft.com/office/drawing/2014/main" id="{6039D5D8-01B3-463C-938D-26102238A1D3}"/>
                </a:ext>
              </a:extLst>
            </p:cNvPr>
            <p:cNvSpPr/>
            <p:nvPr/>
          </p:nvSpPr>
          <p:spPr>
            <a:xfrm>
              <a:off x="2842101" y="1599796"/>
              <a:ext cx="264576" cy="220420"/>
            </a:xfrm>
            <a:custGeom>
              <a:avLst/>
              <a:gdLst/>
              <a:ahLst/>
              <a:cxnLst/>
              <a:rect l="l" t="t" r="r" b="b"/>
              <a:pathLst>
                <a:path w="580" h="530" extrusionOk="0">
                  <a:moveTo>
                    <a:pt x="489" y="0"/>
                  </a:moveTo>
                  <a:cubicBezTo>
                    <a:pt x="484" y="0"/>
                    <a:pt x="478" y="1"/>
                    <a:pt x="472" y="3"/>
                  </a:cubicBezTo>
                  <a:cubicBezTo>
                    <a:pt x="439" y="14"/>
                    <a:pt x="417" y="46"/>
                    <a:pt x="428" y="85"/>
                  </a:cubicBezTo>
                  <a:cubicBezTo>
                    <a:pt x="439" y="138"/>
                    <a:pt x="445" y="198"/>
                    <a:pt x="428" y="253"/>
                  </a:cubicBezTo>
                  <a:cubicBezTo>
                    <a:pt x="428" y="263"/>
                    <a:pt x="423" y="268"/>
                    <a:pt x="423" y="274"/>
                  </a:cubicBezTo>
                  <a:lnTo>
                    <a:pt x="417" y="280"/>
                  </a:lnTo>
                  <a:cubicBezTo>
                    <a:pt x="412" y="296"/>
                    <a:pt x="407" y="306"/>
                    <a:pt x="402" y="318"/>
                  </a:cubicBezTo>
                  <a:cubicBezTo>
                    <a:pt x="395" y="323"/>
                    <a:pt x="395" y="328"/>
                    <a:pt x="390" y="328"/>
                  </a:cubicBezTo>
                  <a:lnTo>
                    <a:pt x="385" y="339"/>
                  </a:lnTo>
                  <a:cubicBezTo>
                    <a:pt x="374" y="350"/>
                    <a:pt x="363" y="355"/>
                    <a:pt x="358" y="366"/>
                  </a:cubicBezTo>
                  <a:cubicBezTo>
                    <a:pt x="352" y="366"/>
                    <a:pt x="352" y="371"/>
                    <a:pt x="347" y="371"/>
                  </a:cubicBezTo>
                  <a:cubicBezTo>
                    <a:pt x="342" y="378"/>
                    <a:pt x="337" y="378"/>
                    <a:pt x="330" y="383"/>
                  </a:cubicBezTo>
                  <a:lnTo>
                    <a:pt x="325" y="383"/>
                  </a:lnTo>
                  <a:lnTo>
                    <a:pt x="320" y="388"/>
                  </a:lnTo>
                  <a:lnTo>
                    <a:pt x="315" y="388"/>
                  </a:lnTo>
                  <a:cubicBezTo>
                    <a:pt x="315" y="388"/>
                    <a:pt x="309" y="393"/>
                    <a:pt x="304" y="393"/>
                  </a:cubicBezTo>
                  <a:cubicBezTo>
                    <a:pt x="298" y="393"/>
                    <a:pt x="293" y="393"/>
                    <a:pt x="282" y="398"/>
                  </a:cubicBezTo>
                  <a:lnTo>
                    <a:pt x="250" y="398"/>
                  </a:lnTo>
                  <a:lnTo>
                    <a:pt x="250" y="393"/>
                  </a:lnTo>
                  <a:cubicBezTo>
                    <a:pt x="233" y="393"/>
                    <a:pt x="222" y="393"/>
                    <a:pt x="212" y="388"/>
                  </a:cubicBezTo>
                  <a:lnTo>
                    <a:pt x="207" y="383"/>
                  </a:lnTo>
                  <a:cubicBezTo>
                    <a:pt x="200" y="383"/>
                    <a:pt x="200" y="378"/>
                    <a:pt x="195" y="378"/>
                  </a:cubicBezTo>
                  <a:lnTo>
                    <a:pt x="190" y="371"/>
                  </a:lnTo>
                  <a:cubicBezTo>
                    <a:pt x="185" y="366"/>
                    <a:pt x="185" y="366"/>
                    <a:pt x="179" y="361"/>
                  </a:cubicBezTo>
                  <a:cubicBezTo>
                    <a:pt x="179" y="361"/>
                    <a:pt x="168" y="350"/>
                    <a:pt x="174" y="350"/>
                  </a:cubicBezTo>
                  <a:cubicBezTo>
                    <a:pt x="168" y="350"/>
                    <a:pt x="157" y="328"/>
                    <a:pt x="152" y="318"/>
                  </a:cubicBezTo>
                  <a:lnTo>
                    <a:pt x="152" y="318"/>
                  </a:lnTo>
                  <a:cubicBezTo>
                    <a:pt x="153" y="320"/>
                    <a:pt x="154" y="321"/>
                    <a:pt x="154" y="321"/>
                  </a:cubicBezTo>
                  <a:cubicBezTo>
                    <a:pt x="155" y="321"/>
                    <a:pt x="151" y="311"/>
                    <a:pt x="147" y="306"/>
                  </a:cubicBezTo>
                  <a:cubicBezTo>
                    <a:pt x="147" y="301"/>
                    <a:pt x="142" y="290"/>
                    <a:pt x="142" y="280"/>
                  </a:cubicBezTo>
                  <a:cubicBezTo>
                    <a:pt x="135" y="263"/>
                    <a:pt x="135" y="258"/>
                    <a:pt x="135" y="241"/>
                  </a:cubicBezTo>
                  <a:cubicBezTo>
                    <a:pt x="135" y="203"/>
                    <a:pt x="135" y="166"/>
                    <a:pt x="142" y="123"/>
                  </a:cubicBezTo>
                  <a:cubicBezTo>
                    <a:pt x="142" y="90"/>
                    <a:pt x="109" y="58"/>
                    <a:pt x="70" y="58"/>
                  </a:cubicBezTo>
                  <a:cubicBezTo>
                    <a:pt x="33" y="63"/>
                    <a:pt x="12" y="90"/>
                    <a:pt x="5" y="123"/>
                  </a:cubicBezTo>
                  <a:cubicBezTo>
                    <a:pt x="0" y="203"/>
                    <a:pt x="0" y="285"/>
                    <a:pt x="27" y="361"/>
                  </a:cubicBezTo>
                  <a:cubicBezTo>
                    <a:pt x="60" y="436"/>
                    <a:pt x="114" y="496"/>
                    <a:pt x="195" y="518"/>
                  </a:cubicBezTo>
                  <a:cubicBezTo>
                    <a:pt x="219" y="526"/>
                    <a:pt x="244" y="529"/>
                    <a:pt x="268" y="529"/>
                  </a:cubicBezTo>
                  <a:cubicBezTo>
                    <a:pt x="316" y="529"/>
                    <a:pt x="364" y="516"/>
                    <a:pt x="407" y="491"/>
                  </a:cubicBezTo>
                  <a:cubicBezTo>
                    <a:pt x="472" y="453"/>
                    <a:pt x="515" y="388"/>
                    <a:pt x="542" y="323"/>
                  </a:cubicBezTo>
                  <a:cubicBezTo>
                    <a:pt x="580" y="236"/>
                    <a:pt x="575" y="138"/>
                    <a:pt x="553" y="53"/>
                  </a:cubicBezTo>
                  <a:cubicBezTo>
                    <a:pt x="548" y="20"/>
                    <a:pt x="518" y="0"/>
                    <a:pt x="489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47;p25">
              <a:extLst>
                <a:ext uri="{FF2B5EF4-FFF2-40B4-BE49-F238E27FC236}">
                  <a16:creationId xmlns:a16="http://schemas.microsoft.com/office/drawing/2014/main" id="{F6FDF46D-C169-4195-8398-A599FBD003C7}"/>
                </a:ext>
              </a:extLst>
            </p:cNvPr>
            <p:cNvSpPr/>
            <p:nvPr/>
          </p:nvSpPr>
          <p:spPr>
            <a:xfrm>
              <a:off x="2409660" y="1474199"/>
              <a:ext cx="171062" cy="86920"/>
            </a:xfrm>
            <a:custGeom>
              <a:avLst/>
              <a:gdLst/>
              <a:ahLst/>
              <a:cxnLst/>
              <a:rect l="l" t="t" r="r" b="b"/>
              <a:pathLst>
                <a:path w="375" h="209" extrusionOk="0">
                  <a:moveTo>
                    <a:pt x="244" y="0"/>
                  </a:moveTo>
                  <a:cubicBezTo>
                    <a:pt x="219" y="0"/>
                    <a:pt x="195" y="4"/>
                    <a:pt x="173" y="13"/>
                  </a:cubicBezTo>
                  <a:cubicBezTo>
                    <a:pt x="108" y="40"/>
                    <a:pt x="65" y="88"/>
                    <a:pt x="17" y="143"/>
                  </a:cubicBezTo>
                  <a:cubicBezTo>
                    <a:pt x="5" y="160"/>
                    <a:pt x="0" y="180"/>
                    <a:pt x="17" y="197"/>
                  </a:cubicBezTo>
                  <a:cubicBezTo>
                    <a:pt x="25" y="205"/>
                    <a:pt x="36" y="209"/>
                    <a:pt x="46" y="209"/>
                  </a:cubicBezTo>
                  <a:cubicBezTo>
                    <a:pt x="57" y="209"/>
                    <a:pt x="68" y="205"/>
                    <a:pt x="76" y="197"/>
                  </a:cubicBezTo>
                  <a:cubicBezTo>
                    <a:pt x="108" y="160"/>
                    <a:pt x="147" y="115"/>
                    <a:pt x="195" y="88"/>
                  </a:cubicBezTo>
                  <a:lnTo>
                    <a:pt x="200" y="88"/>
                  </a:lnTo>
                  <a:cubicBezTo>
                    <a:pt x="212" y="83"/>
                    <a:pt x="217" y="83"/>
                    <a:pt x="223" y="83"/>
                  </a:cubicBezTo>
                  <a:cubicBezTo>
                    <a:pt x="223" y="83"/>
                    <a:pt x="228" y="83"/>
                    <a:pt x="228" y="78"/>
                  </a:cubicBezTo>
                  <a:lnTo>
                    <a:pt x="260" y="78"/>
                  </a:lnTo>
                  <a:cubicBezTo>
                    <a:pt x="265" y="83"/>
                    <a:pt x="271" y="83"/>
                    <a:pt x="282" y="83"/>
                  </a:cubicBezTo>
                  <a:lnTo>
                    <a:pt x="282" y="88"/>
                  </a:lnTo>
                  <a:lnTo>
                    <a:pt x="288" y="88"/>
                  </a:lnTo>
                  <a:cubicBezTo>
                    <a:pt x="293" y="88"/>
                    <a:pt x="293" y="95"/>
                    <a:pt x="298" y="95"/>
                  </a:cubicBezTo>
                  <a:lnTo>
                    <a:pt x="298" y="100"/>
                  </a:lnTo>
                  <a:cubicBezTo>
                    <a:pt x="307" y="105"/>
                    <a:pt x="320" y="110"/>
                    <a:pt x="331" y="110"/>
                  </a:cubicBezTo>
                  <a:cubicBezTo>
                    <a:pt x="341" y="110"/>
                    <a:pt x="351" y="107"/>
                    <a:pt x="358" y="100"/>
                  </a:cubicBezTo>
                  <a:cubicBezTo>
                    <a:pt x="368" y="83"/>
                    <a:pt x="375" y="56"/>
                    <a:pt x="358" y="40"/>
                  </a:cubicBezTo>
                  <a:cubicBezTo>
                    <a:pt x="327" y="13"/>
                    <a:pt x="285" y="0"/>
                    <a:pt x="244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48;p25">
              <a:extLst>
                <a:ext uri="{FF2B5EF4-FFF2-40B4-BE49-F238E27FC236}">
                  <a16:creationId xmlns:a16="http://schemas.microsoft.com/office/drawing/2014/main" id="{652E750C-0B82-4A60-87EB-48245A78546F}"/>
                </a:ext>
              </a:extLst>
            </p:cNvPr>
            <p:cNvSpPr/>
            <p:nvPr/>
          </p:nvSpPr>
          <p:spPr>
            <a:xfrm>
              <a:off x="3360756" y="1474199"/>
              <a:ext cx="168781" cy="86920"/>
            </a:xfrm>
            <a:custGeom>
              <a:avLst/>
              <a:gdLst/>
              <a:ahLst/>
              <a:cxnLst/>
              <a:rect l="l" t="t" r="r" b="b"/>
              <a:pathLst>
                <a:path w="370" h="209" extrusionOk="0">
                  <a:moveTo>
                    <a:pt x="128" y="0"/>
                  </a:moveTo>
                  <a:cubicBezTo>
                    <a:pt x="87" y="0"/>
                    <a:pt x="48" y="13"/>
                    <a:pt x="18" y="40"/>
                  </a:cubicBezTo>
                  <a:cubicBezTo>
                    <a:pt x="1" y="56"/>
                    <a:pt x="1" y="83"/>
                    <a:pt x="18" y="100"/>
                  </a:cubicBezTo>
                  <a:cubicBezTo>
                    <a:pt x="25" y="107"/>
                    <a:pt x="34" y="110"/>
                    <a:pt x="43" y="110"/>
                  </a:cubicBezTo>
                  <a:cubicBezTo>
                    <a:pt x="54" y="110"/>
                    <a:pt x="65" y="105"/>
                    <a:pt x="71" y="100"/>
                  </a:cubicBezTo>
                  <a:lnTo>
                    <a:pt x="77" y="95"/>
                  </a:lnTo>
                  <a:cubicBezTo>
                    <a:pt x="83" y="95"/>
                    <a:pt x="83" y="88"/>
                    <a:pt x="88" y="88"/>
                  </a:cubicBezTo>
                  <a:lnTo>
                    <a:pt x="93" y="83"/>
                  </a:lnTo>
                  <a:cubicBezTo>
                    <a:pt x="98" y="83"/>
                    <a:pt x="103" y="83"/>
                    <a:pt x="115" y="78"/>
                  </a:cubicBezTo>
                  <a:lnTo>
                    <a:pt x="142" y="78"/>
                  </a:lnTo>
                  <a:cubicBezTo>
                    <a:pt x="148" y="83"/>
                    <a:pt x="153" y="83"/>
                    <a:pt x="153" y="83"/>
                  </a:cubicBezTo>
                  <a:cubicBezTo>
                    <a:pt x="158" y="83"/>
                    <a:pt x="163" y="83"/>
                    <a:pt x="168" y="88"/>
                  </a:cubicBezTo>
                  <a:lnTo>
                    <a:pt x="180" y="88"/>
                  </a:lnTo>
                  <a:cubicBezTo>
                    <a:pt x="228" y="115"/>
                    <a:pt x="266" y="160"/>
                    <a:pt x="298" y="197"/>
                  </a:cubicBezTo>
                  <a:cubicBezTo>
                    <a:pt x="307" y="205"/>
                    <a:pt x="318" y="209"/>
                    <a:pt x="329" y="209"/>
                  </a:cubicBezTo>
                  <a:cubicBezTo>
                    <a:pt x="340" y="209"/>
                    <a:pt x="350" y="205"/>
                    <a:pt x="358" y="197"/>
                  </a:cubicBezTo>
                  <a:cubicBezTo>
                    <a:pt x="370" y="180"/>
                    <a:pt x="370" y="160"/>
                    <a:pt x="358" y="143"/>
                  </a:cubicBezTo>
                  <a:cubicBezTo>
                    <a:pt x="310" y="88"/>
                    <a:pt x="266" y="40"/>
                    <a:pt x="201" y="13"/>
                  </a:cubicBezTo>
                  <a:cubicBezTo>
                    <a:pt x="177" y="4"/>
                    <a:pt x="152" y="0"/>
                    <a:pt x="128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649;p25">
            <a:extLst>
              <a:ext uri="{FF2B5EF4-FFF2-40B4-BE49-F238E27FC236}">
                <a16:creationId xmlns:a16="http://schemas.microsoft.com/office/drawing/2014/main" id="{DFA8884B-46A6-4B2C-8637-593DF17AAF62}"/>
              </a:ext>
            </a:extLst>
          </p:cNvPr>
          <p:cNvGrpSpPr/>
          <p:nvPr/>
        </p:nvGrpSpPr>
        <p:grpSpPr>
          <a:xfrm>
            <a:off x="2419792" y="2014789"/>
            <a:ext cx="7352411" cy="1824523"/>
            <a:chOff x="589462" y="2546173"/>
            <a:chExt cx="4684748" cy="1427126"/>
          </a:xfrm>
        </p:grpSpPr>
        <p:sp>
          <p:nvSpPr>
            <p:cNvPr id="20" name="Google Shape;650;p25">
              <a:extLst>
                <a:ext uri="{FF2B5EF4-FFF2-40B4-BE49-F238E27FC236}">
                  <a16:creationId xmlns:a16="http://schemas.microsoft.com/office/drawing/2014/main" id="{B48E03D8-C643-4F14-8384-E490A5FB7C1D}"/>
                </a:ext>
              </a:extLst>
            </p:cNvPr>
            <p:cNvSpPr/>
            <p:nvPr/>
          </p:nvSpPr>
          <p:spPr>
            <a:xfrm>
              <a:off x="2183308" y="2901711"/>
              <a:ext cx="21531" cy="552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close/>
                  <a:moveTo>
                    <a:pt x="33" y="1"/>
                  </a:moveTo>
                  <a:lnTo>
                    <a:pt x="38" y="1"/>
                  </a:lnTo>
                  <a:lnTo>
                    <a:pt x="33" y="1"/>
                  </a:lnTo>
                  <a:close/>
                  <a:moveTo>
                    <a:pt x="28" y="1"/>
                  </a:moveTo>
                  <a:lnTo>
                    <a:pt x="33" y="1"/>
                  </a:lnTo>
                  <a:lnTo>
                    <a:pt x="28" y="1"/>
                  </a:lnTo>
                  <a:close/>
                  <a:moveTo>
                    <a:pt x="28" y="1"/>
                  </a:moveTo>
                  <a:lnTo>
                    <a:pt x="28" y="1"/>
                  </a:lnTo>
                  <a:lnTo>
                    <a:pt x="28" y="1"/>
                  </a:lnTo>
                  <a:close/>
                  <a:moveTo>
                    <a:pt x="22" y="1"/>
                  </a:moveTo>
                  <a:lnTo>
                    <a:pt x="22" y="1"/>
                  </a:lnTo>
                  <a:lnTo>
                    <a:pt x="22" y="1"/>
                  </a:lnTo>
                  <a:close/>
                  <a:moveTo>
                    <a:pt x="16" y="1"/>
                  </a:moveTo>
                  <a:lnTo>
                    <a:pt x="16" y="1"/>
                  </a:lnTo>
                  <a:lnTo>
                    <a:pt x="16" y="1"/>
                  </a:lnTo>
                  <a:close/>
                  <a:moveTo>
                    <a:pt x="11" y="1"/>
                  </a:moveTo>
                  <a:lnTo>
                    <a:pt x="11" y="1"/>
                  </a:lnTo>
                  <a:lnTo>
                    <a:pt x="11" y="1"/>
                  </a:lnTo>
                  <a:close/>
                  <a:moveTo>
                    <a:pt x="6" y="1"/>
                  </a:moveTo>
                  <a:lnTo>
                    <a:pt x="6" y="1"/>
                  </a:lnTo>
                  <a:lnTo>
                    <a:pt x="6" y="1"/>
                  </a:lnTo>
                  <a:close/>
                  <a:moveTo>
                    <a:pt x="1" y="1"/>
                  </a:moveTo>
                  <a:lnTo>
                    <a:pt x="6" y="1"/>
                  </a:ln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51;p25">
              <a:extLst>
                <a:ext uri="{FF2B5EF4-FFF2-40B4-BE49-F238E27FC236}">
                  <a16:creationId xmlns:a16="http://schemas.microsoft.com/office/drawing/2014/main" id="{A3A82D93-DAD8-44D5-A4F2-585FB002E421}"/>
                </a:ext>
              </a:extLst>
            </p:cNvPr>
            <p:cNvSpPr/>
            <p:nvPr/>
          </p:nvSpPr>
          <p:spPr>
            <a:xfrm>
              <a:off x="2037007" y="3087761"/>
              <a:ext cx="33125" cy="77843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43" y="0"/>
                  </a:moveTo>
                  <a:cubicBezTo>
                    <a:pt x="27" y="26"/>
                    <a:pt x="16" y="48"/>
                    <a:pt x="1" y="76"/>
                  </a:cubicBezTo>
                  <a:lnTo>
                    <a:pt x="1" y="108"/>
                  </a:lnTo>
                  <a:cubicBezTo>
                    <a:pt x="1" y="124"/>
                    <a:pt x="11" y="141"/>
                    <a:pt x="27" y="141"/>
                  </a:cubicBezTo>
                  <a:cubicBezTo>
                    <a:pt x="43" y="141"/>
                    <a:pt x="59" y="124"/>
                    <a:pt x="59" y="108"/>
                  </a:cubicBezTo>
                  <a:cubicBezTo>
                    <a:pt x="54" y="71"/>
                    <a:pt x="49" y="33"/>
                    <a:pt x="43" y="0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2;p25">
              <a:extLst>
                <a:ext uri="{FF2B5EF4-FFF2-40B4-BE49-F238E27FC236}">
                  <a16:creationId xmlns:a16="http://schemas.microsoft.com/office/drawing/2014/main" id="{9DC0A536-3CBA-46F3-95BC-60FE209C685E}"/>
                </a:ext>
              </a:extLst>
            </p:cNvPr>
            <p:cNvSpPr/>
            <p:nvPr/>
          </p:nvSpPr>
          <p:spPr>
            <a:xfrm>
              <a:off x="2452721" y="3012126"/>
              <a:ext cx="51343" cy="57968"/>
            </a:xfrm>
            <a:custGeom>
              <a:avLst/>
              <a:gdLst/>
              <a:ahLst/>
              <a:cxnLst/>
              <a:rect l="l" t="t" r="r" b="b"/>
              <a:pathLst>
                <a:path w="93" h="105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33"/>
                    <a:pt x="65" y="66"/>
                    <a:pt x="93" y="105"/>
                  </a:cubicBezTo>
                  <a:cubicBezTo>
                    <a:pt x="65" y="66"/>
                    <a:pt x="33" y="33"/>
                    <a:pt x="0" y="1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53;p25">
              <a:extLst>
                <a:ext uri="{FF2B5EF4-FFF2-40B4-BE49-F238E27FC236}">
                  <a16:creationId xmlns:a16="http://schemas.microsoft.com/office/drawing/2014/main" id="{89960774-9614-4F4D-89CB-6B50CBB1E86B}"/>
                </a:ext>
              </a:extLst>
            </p:cNvPr>
            <p:cNvSpPr/>
            <p:nvPr/>
          </p:nvSpPr>
          <p:spPr>
            <a:xfrm>
              <a:off x="2503512" y="306954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54;p25">
              <a:extLst>
                <a:ext uri="{FF2B5EF4-FFF2-40B4-BE49-F238E27FC236}">
                  <a16:creationId xmlns:a16="http://schemas.microsoft.com/office/drawing/2014/main" id="{E56102B8-FC80-45AA-94B1-2886D0F66BCB}"/>
                </a:ext>
              </a:extLst>
            </p:cNvPr>
            <p:cNvSpPr/>
            <p:nvPr/>
          </p:nvSpPr>
          <p:spPr>
            <a:xfrm>
              <a:off x="2503512" y="3069542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lnTo>
                    <a:pt x="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55;p25">
              <a:extLst>
                <a:ext uri="{FF2B5EF4-FFF2-40B4-BE49-F238E27FC236}">
                  <a16:creationId xmlns:a16="http://schemas.microsoft.com/office/drawing/2014/main" id="{14D56FCB-F309-4B01-902C-EA4A6DAC8DBA}"/>
                </a:ext>
              </a:extLst>
            </p:cNvPr>
            <p:cNvSpPr/>
            <p:nvPr/>
          </p:nvSpPr>
          <p:spPr>
            <a:xfrm>
              <a:off x="2506273" y="307285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56;p25">
              <a:extLst>
                <a:ext uri="{FF2B5EF4-FFF2-40B4-BE49-F238E27FC236}">
                  <a16:creationId xmlns:a16="http://schemas.microsoft.com/office/drawing/2014/main" id="{3903DEED-D156-40A1-AA2D-2C7D9BD5DDEF}"/>
                </a:ext>
              </a:extLst>
            </p:cNvPr>
            <p:cNvSpPr/>
            <p:nvPr/>
          </p:nvSpPr>
          <p:spPr>
            <a:xfrm>
              <a:off x="589462" y="2624016"/>
              <a:ext cx="2004602" cy="1349284"/>
            </a:xfrm>
            <a:custGeom>
              <a:avLst/>
              <a:gdLst/>
              <a:ahLst/>
              <a:cxnLst/>
              <a:rect l="l" t="t" r="r" b="b"/>
              <a:pathLst>
                <a:path w="3631" h="2444" extrusionOk="0">
                  <a:moveTo>
                    <a:pt x="1246" y="0"/>
                  </a:moveTo>
                  <a:cubicBezTo>
                    <a:pt x="958" y="0"/>
                    <a:pt x="720" y="233"/>
                    <a:pt x="683" y="531"/>
                  </a:cubicBezTo>
                  <a:cubicBezTo>
                    <a:pt x="645" y="526"/>
                    <a:pt x="607" y="521"/>
                    <a:pt x="568" y="521"/>
                  </a:cubicBezTo>
                  <a:cubicBezTo>
                    <a:pt x="255" y="521"/>
                    <a:pt x="0" y="796"/>
                    <a:pt x="0" y="1133"/>
                  </a:cubicBezTo>
                  <a:cubicBezTo>
                    <a:pt x="0" y="1241"/>
                    <a:pt x="22" y="1338"/>
                    <a:pt x="65" y="1425"/>
                  </a:cubicBezTo>
                  <a:cubicBezTo>
                    <a:pt x="76" y="1446"/>
                    <a:pt x="87" y="1463"/>
                    <a:pt x="98" y="1479"/>
                  </a:cubicBezTo>
                  <a:cubicBezTo>
                    <a:pt x="43" y="1576"/>
                    <a:pt x="5" y="1691"/>
                    <a:pt x="5" y="1809"/>
                  </a:cubicBezTo>
                  <a:cubicBezTo>
                    <a:pt x="5" y="1934"/>
                    <a:pt x="43" y="2053"/>
                    <a:pt x="103" y="2151"/>
                  </a:cubicBezTo>
                  <a:cubicBezTo>
                    <a:pt x="206" y="2313"/>
                    <a:pt x="380" y="2427"/>
                    <a:pt x="575" y="2427"/>
                  </a:cubicBezTo>
                  <a:cubicBezTo>
                    <a:pt x="770" y="2427"/>
                    <a:pt x="938" y="2324"/>
                    <a:pt x="1040" y="2161"/>
                  </a:cubicBezTo>
                  <a:cubicBezTo>
                    <a:pt x="1181" y="2336"/>
                    <a:pt x="1381" y="2443"/>
                    <a:pt x="1603" y="2443"/>
                  </a:cubicBezTo>
                  <a:cubicBezTo>
                    <a:pt x="1788" y="2443"/>
                    <a:pt x="1956" y="2373"/>
                    <a:pt x="2080" y="2254"/>
                  </a:cubicBezTo>
                  <a:cubicBezTo>
                    <a:pt x="2183" y="2362"/>
                    <a:pt x="2324" y="2427"/>
                    <a:pt x="2476" y="2427"/>
                  </a:cubicBezTo>
                  <a:cubicBezTo>
                    <a:pt x="2693" y="2427"/>
                    <a:pt x="2876" y="2297"/>
                    <a:pt x="2974" y="2108"/>
                  </a:cubicBezTo>
                  <a:cubicBezTo>
                    <a:pt x="3343" y="2059"/>
                    <a:pt x="3630" y="1723"/>
                    <a:pt x="3630" y="1311"/>
                  </a:cubicBezTo>
                  <a:cubicBezTo>
                    <a:pt x="3630" y="1068"/>
                    <a:pt x="3533" y="851"/>
                    <a:pt x="3375" y="704"/>
                  </a:cubicBezTo>
                  <a:cubicBezTo>
                    <a:pt x="3245" y="580"/>
                    <a:pt x="3071" y="504"/>
                    <a:pt x="2883" y="504"/>
                  </a:cubicBezTo>
                  <a:cubicBezTo>
                    <a:pt x="2850" y="504"/>
                    <a:pt x="2818" y="509"/>
                    <a:pt x="2779" y="515"/>
                  </a:cubicBezTo>
                  <a:cubicBezTo>
                    <a:pt x="2768" y="493"/>
                    <a:pt x="2753" y="476"/>
                    <a:pt x="2741" y="461"/>
                  </a:cubicBezTo>
                  <a:cubicBezTo>
                    <a:pt x="2606" y="303"/>
                    <a:pt x="2411" y="201"/>
                    <a:pt x="2193" y="201"/>
                  </a:cubicBezTo>
                  <a:cubicBezTo>
                    <a:pt x="2031" y="201"/>
                    <a:pt x="1885" y="255"/>
                    <a:pt x="1761" y="353"/>
                  </a:cubicBezTo>
                  <a:cubicBezTo>
                    <a:pt x="1668" y="146"/>
                    <a:pt x="1473" y="0"/>
                    <a:pt x="1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57;p25">
              <a:extLst>
                <a:ext uri="{FF2B5EF4-FFF2-40B4-BE49-F238E27FC236}">
                  <a16:creationId xmlns:a16="http://schemas.microsoft.com/office/drawing/2014/main" id="{4E3BA160-A32E-48EB-9A22-FD44CE95DE46}"/>
                </a:ext>
              </a:extLst>
            </p:cNvPr>
            <p:cNvSpPr/>
            <p:nvPr/>
          </p:nvSpPr>
          <p:spPr>
            <a:xfrm>
              <a:off x="1133257" y="2719525"/>
              <a:ext cx="374862" cy="254509"/>
            </a:xfrm>
            <a:custGeom>
              <a:avLst/>
              <a:gdLst/>
              <a:ahLst/>
              <a:cxnLst/>
              <a:rect l="l" t="t" r="r" b="b"/>
              <a:pathLst>
                <a:path w="679" h="461" extrusionOk="0">
                  <a:moveTo>
                    <a:pt x="213" y="0"/>
                  </a:moveTo>
                  <a:cubicBezTo>
                    <a:pt x="148" y="0"/>
                    <a:pt x="83" y="17"/>
                    <a:pt x="23" y="43"/>
                  </a:cubicBezTo>
                  <a:cubicBezTo>
                    <a:pt x="6" y="50"/>
                    <a:pt x="1" y="76"/>
                    <a:pt x="12" y="88"/>
                  </a:cubicBezTo>
                  <a:cubicBezTo>
                    <a:pt x="18" y="98"/>
                    <a:pt x="23" y="103"/>
                    <a:pt x="33" y="103"/>
                  </a:cubicBezTo>
                  <a:cubicBezTo>
                    <a:pt x="38" y="103"/>
                    <a:pt x="45" y="103"/>
                    <a:pt x="50" y="98"/>
                  </a:cubicBezTo>
                  <a:cubicBezTo>
                    <a:pt x="98" y="76"/>
                    <a:pt x="158" y="65"/>
                    <a:pt x="213" y="65"/>
                  </a:cubicBezTo>
                  <a:cubicBezTo>
                    <a:pt x="261" y="65"/>
                    <a:pt x="305" y="71"/>
                    <a:pt x="348" y="88"/>
                  </a:cubicBezTo>
                  <a:cubicBezTo>
                    <a:pt x="440" y="120"/>
                    <a:pt x="516" y="190"/>
                    <a:pt x="565" y="283"/>
                  </a:cubicBezTo>
                  <a:cubicBezTo>
                    <a:pt x="591" y="331"/>
                    <a:pt x="613" y="380"/>
                    <a:pt x="618" y="440"/>
                  </a:cubicBezTo>
                  <a:cubicBezTo>
                    <a:pt x="623" y="450"/>
                    <a:pt x="635" y="461"/>
                    <a:pt x="651" y="461"/>
                  </a:cubicBezTo>
                  <a:lnTo>
                    <a:pt x="656" y="461"/>
                  </a:lnTo>
                  <a:cubicBezTo>
                    <a:pt x="673" y="455"/>
                    <a:pt x="678" y="440"/>
                    <a:pt x="678" y="423"/>
                  </a:cubicBezTo>
                  <a:cubicBezTo>
                    <a:pt x="656" y="310"/>
                    <a:pt x="603" y="206"/>
                    <a:pt x="526" y="130"/>
                  </a:cubicBezTo>
                  <a:cubicBezTo>
                    <a:pt x="440" y="43"/>
                    <a:pt x="326" y="0"/>
                    <a:pt x="213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58;p25">
              <a:extLst>
                <a:ext uri="{FF2B5EF4-FFF2-40B4-BE49-F238E27FC236}">
                  <a16:creationId xmlns:a16="http://schemas.microsoft.com/office/drawing/2014/main" id="{FEA889D6-B0F9-45E9-A6B0-2D39B7893BCE}"/>
                </a:ext>
              </a:extLst>
            </p:cNvPr>
            <p:cNvSpPr/>
            <p:nvPr/>
          </p:nvSpPr>
          <p:spPr>
            <a:xfrm>
              <a:off x="1671532" y="2865825"/>
              <a:ext cx="389768" cy="263894"/>
            </a:xfrm>
            <a:custGeom>
              <a:avLst/>
              <a:gdLst/>
              <a:ahLst/>
              <a:cxnLst/>
              <a:rect l="l" t="t" r="r" b="b"/>
              <a:pathLst>
                <a:path w="706" h="478" extrusionOk="0">
                  <a:moveTo>
                    <a:pt x="228" y="1"/>
                  </a:moveTo>
                  <a:cubicBezTo>
                    <a:pt x="153" y="1"/>
                    <a:pt x="83" y="18"/>
                    <a:pt x="18" y="50"/>
                  </a:cubicBezTo>
                  <a:cubicBezTo>
                    <a:pt x="1" y="60"/>
                    <a:pt x="1" y="83"/>
                    <a:pt x="6" y="93"/>
                  </a:cubicBezTo>
                  <a:cubicBezTo>
                    <a:pt x="12" y="103"/>
                    <a:pt x="23" y="110"/>
                    <a:pt x="33" y="110"/>
                  </a:cubicBezTo>
                  <a:cubicBezTo>
                    <a:pt x="38" y="110"/>
                    <a:pt x="45" y="110"/>
                    <a:pt x="45" y="103"/>
                  </a:cubicBezTo>
                  <a:cubicBezTo>
                    <a:pt x="103" y="77"/>
                    <a:pt x="163" y="66"/>
                    <a:pt x="228" y="66"/>
                  </a:cubicBezTo>
                  <a:cubicBezTo>
                    <a:pt x="278" y="66"/>
                    <a:pt x="331" y="77"/>
                    <a:pt x="380" y="93"/>
                  </a:cubicBezTo>
                  <a:cubicBezTo>
                    <a:pt x="483" y="136"/>
                    <a:pt x="565" y="218"/>
                    <a:pt x="613" y="320"/>
                  </a:cubicBezTo>
                  <a:cubicBezTo>
                    <a:pt x="640" y="370"/>
                    <a:pt x="651" y="423"/>
                    <a:pt x="663" y="478"/>
                  </a:cubicBezTo>
                  <a:cubicBezTo>
                    <a:pt x="678" y="450"/>
                    <a:pt x="689" y="428"/>
                    <a:pt x="705" y="402"/>
                  </a:cubicBezTo>
                  <a:cubicBezTo>
                    <a:pt x="683" y="310"/>
                    <a:pt x="635" y="223"/>
                    <a:pt x="575" y="158"/>
                  </a:cubicBezTo>
                  <a:cubicBezTo>
                    <a:pt x="483" y="55"/>
                    <a:pt x="358" y="1"/>
                    <a:pt x="228" y="1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59;p25">
              <a:extLst>
                <a:ext uri="{FF2B5EF4-FFF2-40B4-BE49-F238E27FC236}">
                  <a16:creationId xmlns:a16="http://schemas.microsoft.com/office/drawing/2014/main" id="{BE4DDCE8-553E-4DA8-8ABC-AE7468F0A30C}"/>
                </a:ext>
              </a:extLst>
            </p:cNvPr>
            <p:cNvSpPr/>
            <p:nvPr/>
          </p:nvSpPr>
          <p:spPr>
            <a:xfrm>
              <a:off x="807532" y="3150145"/>
              <a:ext cx="703350" cy="282113"/>
            </a:xfrm>
            <a:custGeom>
              <a:avLst/>
              <a:gdLst/>
              <a:ahLst/>
              <a:cxnLst/>
              <a:rect l="l" t="t" r="r" b="b"/>
              <a:pathLst>
                <a:path w="1274" h="511" extrusionOk="0">
                  <a:moveTo>
                    <a:pt x="201" y="0"/>
                  </a:moveTo>
                  <a:cubicBezTo>
                    <a:pt x="141" y="0"/>
                    <a:pt x="82" y="11"/>
                    <a:pt x="23" y="33"/>
                  </a:cubicBezTo>
                  <a:cubicBezTo>
                    <a:pt x="6" y="38"/>
                    <a:pt x="0" y="55"/>
                    <a:pt x="0" y="71"/>
                  </a:cubicBezTo>
                  <a:cubicBezTo>
                    <a:pt x="6" y="88"/>
                    <a:pt x="17" y="93"/>
                    <a:pt x="33" y="93"/>
                  </a:cubicBezTo>
                  <a:lnTo>
                    <a:pt x="38" y="93"/>
                  </a:lnTo>
                  <a:cubicBezTo>
                    <a:pt x="93" y="76"/>
                    <a:pt x="147" y="65"/>
                    <a:pt x="206" y="65"/>
                  </a:cubicBezTo>
                  <a:cubicBezTo>
                    <a:pt x="283" y="65"/>
                    <a:pt x="363" y="82"/>
                    <a:pt x="433" y="120"/>
                  </a:cubicBezTo>
                  <a:cubicBezTo>
                    <a:pt x="558" y="185"/>
                    <a:pt x="650" y="298"/>
                    <a:pt x="700" y="433"/>
                  </a:cubicBezTo>
                  <a:cubicBezTo>
                    <a:pt x="705" y="450"/>
                    <a:pt x="710" y="472"/>
                    <a:pt x="715" y="493"/>
                  </a:cubicBezTo>
                  <a:cubicBezTo>
                    <a:pt x="738" y="498"/>
                    <a:pt x="758" y="505"/>
                    <a:pt x="780" y="510"/>
                  </a:cubicBezTo>
                  <a:cubicBezTo>
                    <a:pt x="775" y="493"/>
                    <a:pt x="775" y="483"/>
                    <a:pt x="770" y="472"/>
                  </a:cubicBezTo>
                  <a:cubicBezTo>
                    <a:pt x="868" y="418"/>
                    <a:pt x="981" y="391"/>
                    <a:pt x="1090" y="391"/>
                  </a:cubicBezTo>
                  <a:cubicBezTo>
                    <a:pt x="1138" y="391"/>
                    <a:pt x="1181" y="391"/>
                    <a:pt x="1225" y="401"/>
                  </a:cubicBezTo>
                  <a:lnTo>
                    <a:pt x="1273" y="353"/>
                  </a:lnTo>
                  <a:cubicBezTo>
                    <a:pt x="1213" y="336"/>
                    <a:pt x="1155" y="326"/>
                    <a:pt x="1090" y="326"/>
                  </a:cubicBezTo>
                  <a:lnTo>
                    <a:pt x="1035" y="326"/>
                  </a:lnTo>
                  <a:cubicBezTo>
                    <a:pt x="938" y="336"/>
                    <a:pt x="840" y="363"/>
                    <a:pt x="753" y="407"/>
                  </a:cubicBezTo>
                  <a:cubicBezTo>
                    <a:pt x="726" y="348"/>
                    <a:pt x="693" y="283"/>
                    <a:pt x="656" y="228"/>
                  </a:cubicBezTo>
                  <a:cubicBezTo>
                    <a:pt x="563" y="103"/>
                    <a:pt x="423" y="28"/>
                    <a:pt x="271" y="6"/>
                  </a:cubicBezTo>
                  <a:cubicBezTo>
                    <a:pt x="250" y="0"/>
                    <a:pt x="228" y="0"/>
                    <a:pt x="201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0;p25">
              <a:extLst>
                <a:ext uri="{FF2B5EF4-FFF2-40B4-BE49-F238E27FC236}">
                  <a16:creationId xmlns:a16="http://schemas.microsoft.com/office/drawing/2014/main" id="{C6D470EB-D571-428D-8DDC-844DDCBD1463}"/>
                </a:ext>
              </a:extLst>
            </p:cNvPr>
            <p:cNvSpPr/>
            <p:nvPr/>
          </p:nvSpPr>
          <p:spPr>
            <a:xfrm>
              <a:off x="609888" y="3736452"/>
              <a:ext cx="156239" cy="191572"/>
            </a:xfrm>
            <a:custGeom>
              <a:avLst/>
              <a:gdLst/>
              <a:ahLst/>
              <a:cxnLst/>
              <a:rect l="l" t="t" r="r" b="b"/>
              <a:pathLst>
                <a:path w="283" h="347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46"/>
                    <a:pt x="36" y="88"/>
                    <a:pt x="61" y="129"/>
                  </a:cubicBezTo>
                  <a:lnTo>
                    <a:pt x="61" y="129"/>
                  </a:lnTo>
                  <a:cubicBezTo>
                    <a:pt x="37" y="89"/>
                    <a:pt x="17" y="46"/>
                    <a:pt x="1" y="1"/>
                  </a:cubicBezTo>
                  <a:close/>
                  <a:moveTo>
                    <a:pt x="61" y="129"/>
                  </a:moveTo>
                  <a:cubicBezTo>
                    <a:pt x="117" y="221"/>
                    <a:pt x="192" y="297"/>
                    <a:pt x="283" y="347"/>
                  </a:cubicBezTo>
                  <a:cubicBezTo>
                    <a:pt x="196" y="298"/>
                    <a:pt x="120" y="223"/>
                    <a:pt x="66" y="136"/>
                  </a:cubicBezTo>
                  <a:cubicBezTo>
                    <a:pt x="64" y="133"/>
                    <a:pt x="63" y="131"/>
                    <a:pt x="61" y="129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1;p25">
              <a:extLst>
                <a:ext uri="{FF2B5EF4-FFF2-40B4-BE49-F238E27FC236}">
                  <a16:creationId xmlns:a16="http://schemas.microsoft.com/office/drawing/2014/main" id="{4DFB16F7-8F2E-4317-B736-C294447C3F33}"/>
                </a:ext>
              </a:extLst>
            </p:cNvPr>
            <p:cNvSpPr/>
            <p:nvPr/>
          </p:nvSpPr>
          <p:spPr>
            <a:xfrm>
              <a:off x="592222" y="2877971"/>
              <a:ext cx="1861062" cy="933567"/>
            </a:xfrm>
            <a:custGeom>
              <a:avLst/>
              <a:gdLst/>
              <a:ahLst/>
              <a:cxnLst/>
              <a:rect l="l" t="t" r="r" b="b"/>
              <a:pathLst>
                <a:path w="3371" h="1691" extrusionOk="0">
                  <a:moveTo>
                    <a:pt x="2736" y="1"/>
                  </a:moveTo>
                  <a:lnTo>
                    <a:pt x="2736" y="1"/>
                  </a:lnTo>
                  <a:cubicBezTo>
                    <a:pt x="2741" y="131"/>
                    <a:pt x="2715" y="261"/>
                    <a:pt x="2660" y="380"/>
                  </a:cubicBezTo>
                  <a:cubicBezTo>
                    <a:pt x="2666" y="413"/>
                    <a:pt x="2671" y="451"/>
                    <a:pt x="2676" y="488"/>
                  </a:cubicBezTo>
                  <a:cubicBezTo>
                    <a:pt x="2676" y="504"/>
                    <a:pt x="2660" y="521"/>
                    <a:pt x="2644" y="521"/>
                  </a:cubicBezTo>
                  <a:cubicBezTo>
                    <a:pt x="2628" y="521"/>
                    <a:pt x="2618" y="504"/>
                    <a:pt x="2618" y="488"/>
                  </a:cubicBezTo>
                  <a:lnTo>
                    <a:pt x="2618" y="456"/>
                  </a:lnTo>
                  <a:cubicBezTo>
                    <a:pt x="2595" y="483"/>
                    <a:pt x="2579" y="504"/>
                    <a:pt x="2558" y="531"/>
                  </a:cubicBezTo>
                  <a:cubicBezTo>
                    <a:pt x="2449" y="651"/>
                    <a:pt x="2298" y="726"/>
                    <a:pt x="2146" y="726"/>
                  </a:cubicBezTo>
                  <a:cubicBezTo>
                    <a:pt x="2097" y="726"/>
                    <a:pt x="2053" y="721"/>
                    <a:pt x="2010" y="711"/>
                  </a:cubicBezTo>
                  <a:cubicBezTo>
                    <a:pt x="1913" y="678"/>
                    <a:pt x="1831" y="608"/>
                    <a:pt x="1798" y="504"/>
                  </a:cubicBezTo>
                  <a:cubicBezTo>
                    <a:pt x="1798" y="499"/>
                    <a:pt x="1793" y="493"/>
                    <a:pt x="1788" y="493"/>
                  </a:cubicBezTo>
                  <a:cubicBezTo>
                    <a:pt x="1783" y="493"/>
                    <a:pt x="1778" y="499"/>
                    <a:pt x="1778" y="504"/>
                  </a:cubicBezTo>
                  <a:cubicBezTo>
                    <a:pt x="1793" y="634"/>
                    <a:pt x="1745" y="754"/>
                    <a:pt x="1663" y="846"/>
                  </a:cubicBezTo>
                  <a:cubicBezTo>
                    <a:pt x="1756" y="873"/>
                    <a:pt x="1843" y="921"/>
                    <a:pt x="1913" y="991"/>
                  </a:cubicBezTo>
                  <a:cubicBezTo>
                    <a:pt x="1913" y="959"/>
                    <a:pt x="1913" y="926"/>
                    <a:pt x="1908" y="894"/>
                  </a:cubicBezTo>
                  <a:cubicBezTo>
                    <a:pt x="1908" y="884"/>
                    <a:pt x="1913" y="884"/>
                    <a:pt x="1923" y="884"/>
                  </a:cubicBezTo>
                  <a:cubicBezTo>
                    <a:pt x="1928" y="884"/>
                    <a:pt x="1935" y="884"/>
                    <a:pt x="1935" y="894"/>
                  </a:cubicBezTo>
                  <a:cubicBezTo>
                    <a:pt x="1983" y="1041"/>
                    <a:pt x="2103" y="1144"/>
                    <a:pt x="2238" y="1186"/>
                  </a:cubicBezTo>
                  <a:cubicBezTo>
                    <a:pt x="2303" y="1209"/>
                    <a:pt x="2368" y="1214"/>
                    <a:pt x="2433" y="1214"/>
                  </a:cubicBezTo>
                  <a:cubicBezTo>
                    <a:pt x="2650" y="1214"/>
                    <a:pt x="2866" y="1101"/>
                    <a:pt x="3018" y="933"/>
                  </a:cubicBezTo>
                  <a:cubicBezTo>
                    <a:pt x="3121" y="819"/>
                    <a:pt x="3196" y="683"/>
                    <a:pt x="3240" y="536"/>
                  </a:cubicBezTo>
                  <a:cubicBezTo>
                    <a:pt x="3218" y="510"/>
                    <a:pt x="3196" y="483"/>
                    <a:pt x="3175" y="461"/>
                  </a:cubicBezTo>
                  <a:cubicBezTo>
                    <a:pt x="3078" y="374"/>
                    <a:pt x="2953" y="315"/>
                    <a:pt x="2828" y="315"/>
                  </a:cubicBezTo>
                  <a:cubicBezTo>
                    <a:pt x="2813" y="309"/>
                    <a:pt x="2801" y="298"/>
                    <a:pt x="2801" y="283"/>
                  </a:cubicBezTo>
                  <a:cubicBezTo>
                    <a:pt x="2801" y="266"/>
                    <a:pt x="2813" y="250"/>
                    <a:pt x="2828" y="250"/>
                  </a:cubicBezTo>
                  <a:cubicBezTo>
                    <a:pt x="2910" y="250"/>
                    <a:pt x="2985" y="271"/>
                    <a:pt x="3061" y="309"/>
                  </a:cubicBezTo>
                  <a:cubicBezTo>
                    <a:pt x="3131" y="348"/>
                    <a:pt x="3203" y="396"/>
                    <a:pt x="3256" y="461"/>
                  </a:cubicBezTo>
                  <a:cubicBezTo>
                    <a:pt x="3273" y="369"/>
                    <a:pt x="3283" y="271"/>
                    <a:pt x="3278" y="174"/>
                  </a:cubicBezTo>
                  <a:lnTo>
                    <a:pt x="3278" y="174"/>
                  </a:lnTo>
                  <a:cubicBezTo>
                    <a:pt x="3294" y="201"/>
                    <a:pt x="3316" y="223"/>
                    <a:pt x="3338" y="250"/>
                  </a:cubicBezTo>
                  <a:cubicBezTo>
                    <a:pt x="3348" y="250"/>
                    <a:pt x="3359" y="244"/>
                    <a:pt x="3370" y="244"/>
                  </a:cubicBezTo>
                  <a:cubicBezTo>
                    <a:pt x="3251" y="131"/>
                    <a:pt x="3093" y="55"/>
                    <a:pt x="2920" y="44"/>
                  </a:cubicBezTo>
                  <a:lnTo>
                    <a:pt x="2878" y="44"/>
                  </a:lnTo>
                  <a:cubicBezTo>
                    <a:pt x="2845" y="44"/>
                    <a:pt x="2813" y="49"/>
                    <a:pt x="2774" y="55"/>
                  </a:cubicBezTo>
                  <a:cubicBezTo>
                    <a:pt x="2763" y="33"/>
                    <a:pt x="2748" y="16"/>
                    <a:pt x="2736" y="1"/>
                  </a:cubicBezTo>
                  <a:close/>
                  <a:moveTo>
                    <a:pt x="765" y="796"/>
                  </a:moveTo>
                  <a:cubicBezTo>
                    <a:pt x="710" y="943"/>
                    <a:pt x="585" y="1051"/>
                    <a:pt x="445" y="1079"/>
                  </a:cubicBezTo>
                  <a:cubicBezTo>
                    <a:pt x="418" y="1084"/>
                    <a:pt x="390" y="1089"/>
                    <a:pt x="363" y="1089"/>
                  </a:cubicBezTo>
                  <a:cubicBezTo>
                    <a:pt x="250" y="1089"/>
                    <a:pt x="147" y="1046"/>
                    <a:pt x="60" y="965"/>
                  </a:cubicBezTo>
                  <a:lnTo>
                    <a:pt x="60" y="965"/>
                  </a:lnTo>
                  <a:cubicBezTo>
                    <a:pt x="71" y="986"/>
                    <a:pt x="82" y="1003"/>
                    <a:pt x="93" y="1019"/>
                  </a:cubicBezTo>
                  <a:cubicBezTo>
                    <a:pt x="38" y="1116"/>
                    <a:pt x="0" y="1231"/>
                    <a:pt x="0" y="1349"/>
                  </a:cubicBezTo>
                  <a:lnTo>
                    <a:pt x="0" y="1355"/>
                  </a:lnTo>
                  <a:lnTo>
                    <a:pt x="0" y="1361"/>
                  </a:lnTo>
                  <a:lnTo>
                    <a:pt x="0" y="1366"/>
                  </a:lnTo>
                  <a:lnTo>
                    <a:pt x="0" y="1371"/>
                  </a:lnTo>
                  <a:lnTo>
                    <a:pt x="6" y="1376"/>
                  </a:lnTo>
                  <a:lnTo>
                    <a:pt x="6" y="1381"/>
                  </a:lnTo>
                  <a:lnTo>
                    <a:pt x="6" y="1388"/>
                  </a:lnTo>
                  <a:lnTo>
                    <a:pt x="6" y="1393"/>
                  </a:lnTo>
                  <a:lnTo>
                    <a:pt x="6" y="1398"/>
                  </a:lnTo>
                  <a:lnTo>
                    <a:pt x="6" y="1404"/>
                  </a:lnTo>
                  <a:lnTo>
                    <a:pt x="6" y="1409"/>
                  </a:lnTo>
                  <a:lnTo>
                    <a:pt x="6" y="1414"/>
                  </a:lnTo>
                  <a:lnTo>
                    <a:pt x="6" y="1420"/>
                  </a:lnTo>
                  <a:lnTo>
                    <a:pt x="6" y="1426"/>
                  </a:lnTo>
                  <a:lnTo>
                    <a:pt x="6" y="1431"/>
                  </a:lnTo>
                  <a:lnTo>
                    <a:pt x="6" y="1436"/>
                  </a:lnTo>
                  <a:lnTo>
                    <a:pt x="11" y="1441"/>
                  </a:lnTo>
                  <a:lnTo>
                    <a:pt x="11" y="1446"/>
                  </a:lnTo>
                  <a:lnTo>
                    <a:pt x="11" y="1453"/>
                  </a:lnTo>
                  <a:lnTo>
                    <a:pt x="11" y="1458"/>
                  </a:lnTo>
                  <a:lnTo>
                    <a:pt x="11" y="1463"/>
                  </a:lnTo>
                  <a:lnTo>
                    <a:pt x="11" y="1469"/>
                  </a:lnTo>
                  <a:lnTo>
                    <a:pt x="11" y="1474"/>
                  </a:lnTo>
                  <a:lnTo>
                    <a:pt x="17" y="1474"/>
                  </a:lnTo>
                  <a:lnTo>
                    <a:pt x="17" y="1479"/>
                  </a:lnTo>
                  <a:lnTo>
                    <a:pt x="17" y="1485"/>
                  </a:lnTo>
                  <a:lnTo>
                    <a:pt x="17" y="1491"/>
                  </a:lnTo>
                  <a:lnTo>
                    <a:pt x="17" y="1496"/>
                  </a:lnTo>
                  <a:cubicBezTo>
                    <a:pt x="17" y="1496"/>
                    <a:pt x="17" y="1501"/>
                    <a:pt x="22" y="1501"/>
                  </a:cubicBezTo>
                  <a:lnTo>
                    <a:pt x="22" y="1506"/>
                  </a:lnTo>
                  <a:lnTo>
                    <a:pt x="22" y="1511"/>
                  </a:lnTo>
                  <a:lnTo>
                    <a:pt x="22" y="1518"/>
                  </a:lnTo>
                  <a:lnTo>
                    <a:pt x="22" y="1523"/>
                  </a:lnTo>
                  <a:lnTo>
                    <a:pt x="28" y="1523"/>
                  </a:lnTo>
                  <a:lnTo>
                    <a:pt x="28" y="1528"/>
                  </a:lnTo>
                  <a:lnTo>
                    <a:pt x="28" y="1534"/>
                  </a:lnTo>
                  <a:lnTo>
                    <a:pt x="28" y="1539"/>
                  </a:lnTo>
                  <a:cubicBezTo>
                    <a:pt x="33" y="1539"/>
                    <a:pt x="33" y="1544"/>
                    <a:pt x="33" y="1544"/>
                  </a:cubicBezTo>
                  <a:lnTo>
                    <a:pt x="33" y="1556"/>
                  </a:lnTo>
                  <a:cubicBezTo>
                    <a:pt x="50" y="1604"/>
                    <a:pt x="71" y="1648"/>
                    <a:pt x="98" y="1691"/>
                  </a:cubicBezTo>
                  <a:cubicBezTo>
                    <a:pt x="255" y="1626"/>
                    <a:pt x="390" y="1485"/>
                    <a:pt x="461" y="1316"/>
                  </a:cubicBezTo>
                  <a:cubicBezTo>
                    <a:pt x="461" y="1311"/>
                    <a:pt x="466" y="1311"/>
                    <a:pt x="472" y="1311"/>
                  </a:cubicBezTo>
                  <a:lnTo>
                    <a:pt x="483" y="1311"/>
                  </a:lnTo>
                  <a:cubicBezTo>
                    <a:pt x="602" y="1420"/>
                    <a:pt x="738" y="1506"/>
                    <a:pt x="883" y="1561"/>
                  </a:cubicBezTo>
                  <a:cubicBezTo>
                    <a:pt x="986" y="1604"/>
                    <a:pt x="1100" y="1626"/>
                    <a:pt x="1213" y="1626"/>
                  </a:cubicBezTo>
                  <a:cubicBezTo>
                    <a:pt x="1350" y="1626"/>
                    <a:pt x="1485" y="1588"/>
                    <a:pt x="1603" y="1506"/>
                  </a:cubicBezTo>
                  <a:cubicBezTo>
                    <a:pt x="1750" y="1409"/>
                    <a:pt x="1863" y="1251"/>
                    <a:pt x="1902" y="1068"/>
                  </a:cubicBezTo>
                  <a:cubicBezTo>
                    <a:pt x="1831" y="991"/>
                    <a:pt x="1745" y="933"/>
                    <a:pt x="1648" y="906"/>
                  </a:cubicBezTo>
                  <a:cubicBezTo>
                    <a:pt x="1636" y="900"/>
                    <a:pt x="1626" y="900"/>
                    <a:pt x="1615" y="894"/>
                  </a:cubicBezTo>
                  <a:cubicBezTo>
                    <a:pt x="1598" y="911"/>
                    <a:pt x="1583" y="921"/>
                    <a:pt x="1566" y="933"/>
                  </a:cubicBezTo>
                  <a:cubicBezTo>
                    <a:pt x="1485" y="991"/>
                    <a:pt x="1388" y="1014"/>
                    <a:pt x="1290" y="1014"/>
                  </a:cubicBezTo>
                  <a:cubicBezTo>
                    <a:pt x="1252" y="1014"/>
                    <a:pt x="1208" y="1008"/>
                    <a:pt x="1170" y="1003"/>
                  </a:cubicBezTo>
                  <a:lnTo>
                    <a:pt x="1170" y="1003"/>
                  </a:lnTo>
                  <a:cubicBezTo>
                    <a:pt x="1176" y="1056"/>
                    <a:pt x="1181" y="1111"/>
                    <a:pt x="1176" y="1166"/>
                  </a:cubicBezTo>
                  <a:cubicBezTo>
                    <a:pt x="1176" y="1181"/>
                    <a:pt x="1165" y="1198"/>
                    <a:pt x="1148" y="1198"/>
                  </a:cubicBezTo>
                  <a:cubicBezTo>
                    <a:pt x="1133" y="1198"/>
                    <a:pt x="1122" y="1181"/>
                    <a:pt x="1122" y="1166"/>
                  </a:cubicBezTo>
                  <a:cubicBezTo>
                    <a:pt x="1122" y="1106"/>
                    <a:pt x="1116" y="1046"/>
                    <a:pt x="1105" y="986"/>
                  </a:cubicBezTo>
                  <a:cubicBezTo>
                    <a:pt x="1090" y="981"/>
                    <a:pt x="1073" y="976"/>
                    <a:pt x="1063" y="971"/>
                  </a:cubicBezTo>
                  <a:cubicBezTo>
                    <a:pt x="960" y="933"/>
                    <a:pt x="868" y="873"/>
                    <a:pt x="780" y="796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62;p25">
              <a:extLst>
                <a:ext uri="{FF2B5EF4-FFF2-40B4-BE49-F238E27FC236}">
                  <a16:creationId xmlns:a16="http://schemas.microsoft.com/office/drawing/2014/main" id="{C387FFD5-491B-42D1-B223-D0A153BB28E8}"/>
                </a:ext>
              </a:extLst>
            </p:cNvPr>
            <p:cNvSpPr/>
            <p:nvPr/>
          </p:nvSpPr>
          <p:spPr>
            <a:xfrm>
              <a:off x="2138037" y="3015991"/>
              <a:ext cx="251748" cy="158447"/>
            </a:xfrm>
            <a:custGeom>
              <a:avLst/>
              <a:gdLst/>
              <a:ahLst/>
              <a:cxnLst/>
              <a:rect l="l" t="t" r="r" b="b"/>
              <a:pathLst>
                <a:path w="456" h="287" extrusionOk="0">
                  <a:moveTo>
                    <a:pt x="28" y="0"/>
                  </a:moveTo>
                  <a:cubicBezTo>
                    <a:pt x="13" y="0"/>
                    <a:pt x="1" y="16"/>
                    <a:pt x="1" y="33"/>
                  </a:cubicBezTo>
                  <a:cubicBezTo>
                    <a:pt x="1" y="48"/>
                    <a:pt x="13" y="59"/>
                    <a:pt x="28" y="65"/>
                  </a:cubicBezTo>
                  <a:cubicBezTo>
                    <a:pt x="153" y="65"/>
                    <a:pt x="278" y="124"/>
                    <a:pt x="375" y="211"/>
                  </a:cubicBezTo>
                  <a:cubicBezTo>
                    <a:pt x="396" y="233"/>
                    <a:pt x="418" y="260"/>
                    <a:pt x="440" y="286"/>
                  </a:cubicBezTo>
                  <a:cubicBezTo>
                    <a:pt x="446" y="260"/>
                    <a:pt x="451" y="238"/>
                    <a:pt x="456" y="211"/>
                  </a:cubicBezTo>
                  <a:cubicBezTo>
                    <a:pt x="403" y="146"/>
                    <a:pt x="331" y="98"/>
                    <a:pt x="261" y="59"/>
                  </a:cubicBezTo>
                  <a:cubicBezTo>
                    <a:pt x="185" y="21"/>
                    <a:pt x="110" y="0"/>
                    <a:pt x="28" y="0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63;p25">
              <a:extLst>
                <a:ext uri="{FF2B5EF4-FFF2-40B4-BE49-F238E27FC236}">
                  <a16:creationId xmlns:a16="http://schemas.microsoft.com/office/drawing/2014/main" id="{EB4E517E-1C6C-4FB8-9F7A-4531015B55B0}"/>
                </a:ext>
              </a:extLst>
            </p:cNvPr>
            <p:cNvSpPr/>
            <p:nvPr/>
          </p:nvSpPr>
          <p:spPr>
            <a:xfrm>
              <a:off x="1202267" y="3344477"/>
              <a:ext cx="446081" cy="195436"/>
            </a:xfrm>
            <a:custGeom>
              <a:avLst/>
              <a:gdLst/>
              <a:ahLst/>
              <a:cxnLst/>
              <a:rect l="l" t="t" r="r" b="b"/>
              <a:pathLst>
                <a:path w="808" h="354" extrusionOk="0">
                  <a:moveTo>
                    <a:pt x="558" y="1"/>
                  </a:moveTo>
                  <a:lnTo>
                    <a:pt x="510" y="49"/>
                  </a:lnTo>
                  <a:cubicBezTo>
                    <a:pt x="521" y="55"/>
                    <a:pt x="531" y="55"/>
                    <a:pt x="543" y="61"/>
                  </a:cubicBezTo>
                  <a:cubicBezTo>
                    <a:pt x="640" y="88"/>
                    <a:pt x="726" y="146"/>
                    <a:pt x="797" y="223"/>
                  </a:cubicBezTo>
                  <a:cubicBezTo>
                    <a:pt x="803" y="201"/>
                    <a:pt x="803" y="174"/>
                    <a:pt x="808" y="146"/>
                  </a:cubicBezTo>
                  <a:cubicBezTo>
                    <a:pt x="738" y="76"/>
                    <a:pt x="651" y="28"/>
                    <a:pt x="558" y="1"/>
                  </a:cubicBezTo>
                  <a:close/>
                  <a:moveTo>
                    <a:pt x="0" y="141"/>
                  </a:moveTo>
                  <a:lnTo>
                    <a:pt x="0" y="141"/>
                  </a:lnTo>
                  <a:cubicBezTo>
                    <a:pt x="11" y="201"/>
                    <a:pt x="17" y="261"/>
                    <a:pt x="17" y="321"/>
                  </a:cubicBezTo>
                  <a:cubicBezTo>
                    <a:pt x="17" y="336"/>
                    <a:pt x="28" y="353"/>
                    <a:pt x="43" y="353"/>
                  </a:cubicBezTo>
                  <a:cubicBezTo>
                    <a:pt x="60" y="353"/>
                    <a:pt x="71" y="336"/>
                    <a:pt x="71" y="321"/>
                  </a:cubicBezTo>
                  <a:cubicBezTo>
                    <a:pt x="76" y="266"/>
                    <a:pt x="71" y="211"/>
                    <a:pt x="65" y="158"/>
                  </a:cubicBezTo>
                  <a:cubicBezTo>
                    <a:pt x="43" y="153"/>
                    <a:pt x="23" y="146"/>
                    <a:pt x="0" y="14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64;p25">
              <a:extLst>
                <a:ext uri="{FF2B5EF4-FFF2-40B4-BE49-F238E27FC236}">
                  <a16:creationId xmlns:a16="http://schemas.microsoft.com/office/drawing/2014/main" id="{D1B23926-A732-4AFE-9665-26C39EEB2DAB}"/>
                </a:ext>
              </a:extLst>
            </p:cNvPr>
            <p:cNvSpPr/>
            <p:nvPr/>
          </p:nvSpPr>
          <p:spPr>
            <a:xfrm>
              <a:off x="765574" y="3069542"/>
              <a:ext cx="1828489" cy="894370"/>
            </a:xfrm>
            <a:custGeom>
              <a:avLst/>
              <a:gdLst/>
              <a:ahLst/>
              <a:cxnLst/>
              <a:rect l="l" t="t" r="r" b="b"/>
              <a:pathLst>
                <a:path w="3312" h="1620" extrusionOk="0">
                  <a:moveTo>
                    <a:pt x="256" y="1620"/>
                  </a:moveTo>
                  <a:lnTo>
                    <a:pt x="256" y="1620"/>
                  </a:lnTo>
                  <a:lnTo>
                    <a:pt x="256" y="1620"/>
                  </a:lnTo>
                  <a:close/>
                  <a:moveTo>
                    <a:pt x="249" y="1620"/>
                  </a:moveTo>
                  <a:lnTo>
                    <a:pt x="249" y="1620"/>
                  </a:lnTo>
                  <a:lnTo>
                    <a:pt x="249" y="1620"/>
                  </a:lnTo>
                  <a:close/>
                  <a:moveTo>
                    <a:pt x="244" y="1620"/>
                  </a:moveTo>
                  <a:lnTo>
                    <a:pt x="244" y="1620"/>
                  </a:lnTo>
                  <a:lnTo>
                    <a:pt x="244" y="1620"/>
                  </a:lnTo>
                  <a:close/>
                  <a:moveTo>
                    <a:pt x="244" y="1620"/>
                  </a:moveTo>
                  <a:lnTo>
                    <a:pt x="244" y="1620"/>
                  </a:lnTo>
                  <a:lnTo>
                    <a:pt x="244" y="1620"/>
                  </a:lnTo>
                  <a:close/>
                  <a:moveTo>
                    <a:pt x="239" y="1620"/>
                  </a:moveTo>
                  <a:lnTo>
                    <a:pt x="239" y="1620"/>
                  </a:lnTo>
                  <a:lnTo>
                    <a:pt x="239" y="1620"/>
                  </a:lnTo>
                  <a:close/>
                  <a:moveTo>
                    <a:pt x="234" y="1620"/>
                  </a:moveTo>
                  <a:lnTo>
                    <a:pt x="234" y="1620"/>
                  </a:lnTo>
                  <a:lnTo>
                    <a:pt x="234" y="1620"/>
                  </a:lnTo>
                  <a:close/>
                  <a:moveTo>
                    <a:pt x="234" y="1620"/>
                  </a:moveTo>
                  <a:lnTo>
                    <a:pt x="234" y="1620"/>
                  </a:lnTo>
                  <a:lnTo>
                    <a:pt x="234" y="1620"/>
                  </a:lnTo>
                  <a:close/>
                  <a:moveTo>
                    <a:pt x="229" y="1620"/>
                  </a:moveTo>
                  <a:lnTo>
                    <a:pt x="229" y="1620"/>
                  </a:lnTo>
                  <a:lnTo>
                    <a:pt x="229" y="1620"/>
                  </a:lnTo>
                  <a:close/>
                  <a:moveTo>
                    <a:pt x="223" y="1614"/>
                  </a:moveTo>
                  <a:lnTo>
                    <a:pt x="223" y="1614"/>
                  </a:lnTo>
                  <a:lnTo>
                    <a:pt x="223" y="1614"/>
                  </a:lnTo>
                  <a:close/>
                  <a:moveTo>
                    <a:pt x="223" y="1614"/>
                  </a:moveTo>
                  <a:lnTo>
                    <a:pt x="223" y="1614"/>
                  </a:lnTo>
                  <a:lnTo>
                    <a:pt x="223" y="1614"/>
                  </a:lnTo>
                  <a:close/>
                  <a:moveTo>
                    <a:pt x="217" y="1614"/>
                  </a:moveTo>
                  <a:lnTo>
                    <a:pt x="217" y="1614"/>
                  </a:lnTo>
                  <a:lnTo>
                    <a:pt x="217" y="1614"/>
                  </a:lnTo>
                  <a:close/>
                  <a:moveTo>
                    <a:pt x="212" y="1614"/>
                  </a:moveTo>
                  <a:lnTo>
                    <a:pt x="212" y="1614"/>
                  </a:lnTo>
                  <a:lnTo>
                    <a:pt x="212" y="1614"/>
                  </a:lnTo>
                  <a:close/>
                  <a:moveTo>
                    <a:pt x="212" y="1614"/>
                  </a:moveTo>
                  <a:lnTo>
                    <a:pt x="212" y="1614"/>
                  </a:lnTo>
                  <a:lnTo>
                    <a:pt x="212" y="1614"/>
                  </a:lnTo>
                  <a:close/>
                  <a:moveTo>
                    <a:pt x="206" y="1614"/>
                  </a:moveTo>
                  <a:lnTo>
                    <a:pt x="206" y="1614"/>
                  </a:lnTo>
                  <a:lnTo>
                    <a:pt x="206" y="1614"/>
                  </a:lnTo>
                  <a:close/>
                  <a:moveTo>
                    <a:pt x="201" y="1614"/>
                  </a:moveTo>
                  <a:lnTo>
                    <a:pt x="201" y="1614"/>
                  </a:lnTo>
                  <a:lnTo>
                    <a:pt x="201" y="1614"/>
                  </a:lnTo>
                  <a:close/>
                  <a:moveTo>
                    <a:pt x="201" y="1614"/>
                  </a:moveTo>
                  <a:lnTo>
                    <a:pt x="201" y="1614"/>
                  </a:lnTo>
                  <a:lnTo>
                    <a:pt x="201" y="1614"/>
                  </a:lnTo>
                  <a:close/>
                  <a:moveTo>
                    <a:pt x="196" y="1614"/>
                  </a:moveTo>
                  <a:lnTo>
                    <a:pt x="196" y="1614"/>
                  </a:lnTo>
                  <a:lnTo>
                    <a:pt x="196" y="1614"/>
                  </a:lnTo>
                  <a:close/>
                  <a:moveTo>
                    <a:pt x="191" y="1614"/>
                  </a:moveTo>
                  <a:lnTo>
                    <a:pt x="191" y="1614"/>
                  </a:lnTo>
                  <a:lnTo>
                    <a:pt x="191" y="1614"/>
                  </a:lnTo>
                  <a:close/>
                  <a:moveTo>
                    <a:pt x="191" y="1614"/>
                  </a:moveTo>
                  <a:lnTo>
                    <a:pt x="191" y="1614"/>
                  </a:lnTo>
                  <a:lnTo>
                    <a:pt x="191" y="1614"/>
                  </a:lnTo>
                  <a:close/>
                  <a:moveTo>
                    <a:pt x="184" y="1614"/>
                  </a:moveTo>
                  <a:lnTo>
                    <a:pt x="184" y="1614"/>
                  </a:lnTo>
                  <a:lnTo>
                    <a:pt x="184" y="1614"/>
                  </a:lnTo>
                  <a:close/>
                  <a:moveTo>
                    <a:pt x="179" y="1614"/>
                  </a:moveTo>
                  <a:lnTo>
                    <a:pt x="179" y="1614"/>
                  </a:lnTo>
                  <a:lnTo>
                    <a:pt x="179" y="1614"/>
                  </a:lnTo>
                  <a:close/>
                  <a:moveTo>
                    <a:pt x="179" y="1614"/>
                  </a:moveTo>
                  <a:lnTo>
                    <a:pt x="179" y="1614"/>
                  </a:lnTo>
                  <a:lnTo>
                    <a:pt x="179" y="1614"/>
                  </a:lnTo>
                  <a:close/>
                  <a:moveTo>
                    <a:pt x="174" y="1609"/>
                  </a:moveTo>
                  <a:lnTo>
                    <a:pt x="174" y="1609"/>
                  </a:lnTo>
                  <a:lnTo>
                    <a:pt x="174" y="1609"/>
                  </a:lnTo>
                  <a:close/>
                  <a:moveTo>
                    <a:pt x="169" y="1609"/>
                  </a:moveTo>
                  <a:lnTo>
                    <a:pt x="169" y="1609"/>
                  </a:lnTo>
                  <a:lnTo>
                    <a:pt x="169" y="1609"/>
                  </a:lnTo>
                  <a:close/>
                  <a:moveTo>
                    <a:pt x="169" y="1609"/>
                  </a:moveTo>
                  <a:lnTo>
                    <a:pt x="169" y="1609"/>
                  </a:lnTo>
                  <a:lnTo>
                    <a:pt x="169" y="1609"/>
                  </a:lnTo>
                  <a:close/>
                  <a:moveTo>
                    <a:pt x="164" y="1609"/>
                  </a:moveTo>
                  <a:lnTo>
                    <a:pt x="164" y="1609"/>
                  </a:lnTo>
                  <a:lnTo>
                    <a:pt x="164" y="1609"/>
                  </a:lnTo>
                  <a:close/>
                  <a:moveTo>
                    <a:pt x="158" y="1609"/>
                  </a:moveTo>
                  <a:lnTo>
                    <a:pt x="164" y="1609"/>
                  </a:lnTo>
                  <a:lnTo>
                    <a:pt x="158" y="1609"/>
                  </a:lnTo>
                  <a:close/>
                  <a:moveTo>
                    <a:pt x="158" y="1609"/>
                  </a:moveTo>
                  <a:lnTo>
                    <a:pt x="158" y="1609"/>
                  </a:lnTo>
                  <a:lnTo>
                    <a:pt x="158" y="1609"/>
                  </a:lnTo>
                  <a:close/>
                  <a:moveTo>
                    <a:pt x="152" y="1609"/>
                  </a:moveTo>
                  <a:lnTo>
                    <a:pt x="152" y="1609"/>
                  </a:lnTo>
                  <a:lnTo>
                    <a:pt x="152" y="1609"/>
                  </a:lnTo>
                  <a:close/>
                  <a:moveTo>
                    <a:pt x="147" y="1609"/>
                  </a:moveTo>
                  <a:lnTo>
                    <a:pt x="152" y="1609"/>
                  </a:lnTo>
                  <a:lnTo>
                    <a:pt x="147" y="1609"/>
                  </a:lnTo>
                  <a:close/>
                  <a:moveTo>
                    <a:pt x="147" y="1609"/>
                  </a:moveTo>
                  <a:lnTo>
                    <a:pt x="147" y="1609"/>
                  </a:lnTo>
                  <a:lnTo>
                    <a:pt x="147" y="1609"/>
                  </a:lnTo>
                  <a:close/>
                  <a:moveTo>
                    <a:pt x="141" y="1604"/>
                  </a:moveTo>
                  <a:lnTo>
                    <a:pt x="141" y="1604"/>
                  </a:lnTo>
                  <a:lnTo>
                    <a:pt x="141" y="1604"/>
                  </a:lnTo>
                  <a:close/>
                  <a:moveTo>
                    <a:pt x="141" y="1604"/>
                  </a:moveTo>
                  <a:lnTo>
                    <a:pt x="141" y="1604"/>
                  </a:lnTo>
                  <a:lnTo>
                    <a:pt x="141" y="1604"/>
                  </a:lnTo>
                  <a:close/>
                  <a:moveTo>
                    <a:pt x="136" y="1604"/>
                  </a:moveTo>
                  <a:lnTo>
                    <a:pt x="136" y="1604"/>
                  </a:lnTo>
                  <a:lnTo>
                    <a:pt x="136" y="1604"/>
                  </a:lnTo>
                  <a:close/>
                  <a:moveTo>
                    <a:pt x="131" y="1604"/>
                  </a:moveTo>
                  <a:lnTo>
                    <a:pt x="131" y="1604"/>
                  </a:lnTo>
                  <a:lnTo>
                    <a:pt x="131" y="1604"/>
                  </a:lnTo>
                  <a:close/>
                  <a:moveTo>
                    <a:pt x="131" y="1604"/>
                  </a:moveTo>
                  <a:lnTo>
                    <a:pt x="131" y="1604"/>
                  </a:lnTo>
                  <a:lnTo>
                    <a:pt x="131" y="1604"/>
                  </a:lnTo>
                  <a:close/>
                  <a:moveTo>
                    <a:pt x="126" y="1604"/>
                  </a:moveTo>
                  <a:lnTo>
                    <a:pt x="126" y="1604"/>
                  </a:lnTo>
                  <a:lnTo>
                    <a:pt x="126" y="1604"/>
                  </a:lnTo>
                  <a:close/>
                  <a:moveTo>
                    <a:pt x="119" y="1599"/>
                  </a:moveTo>
                  <a:lnTo>
                    <a:pt x="119" y="1599"/>
                  </a:lnTo>
                  <a:lnTo>
                    <a:pt x="119" y="1599"/>
                  </a:lnTo>
                  <a:close/>
                  <a:moveTo>
                    <a:pt x="119" y="1599"/>
                  </a:moveTo>
                  <a:lnTo>
                    <a:pt x="119" y="1599"/>
                  </a:lnTo>
                  <a:lnTo>
                    <a:pt x="119" y="1599"/>
                  </a:lnTo>
                  <a:close/>
                  <a:moveTo>
                    <a:pt x="114" y="1599"/>
                  </a:moveTo>
                  <a:lnTo>
                    <a:pt x="114" y="1599"/>
                  </a:lnTo>
                  <a:lnTo>
                    <a:pt x="114" y="1599"/>
                  </a:lnTo>
                  <a:close/>
                  <a:moveTo>
                    <a:pt x="114" y="1599"/>
                  </a:moveTo>
                  <a:lnTo>
                    <a:pt x="114" y="1599"/>
                  </a:lnTo>
                  <a:lnTo>
                    <a:pt x="114" y="1599"/>
                  </a:lnTo>
                  <a:close/>
                  <a:moveTo>
                    <a:pt x="109" y="1599"/>
                  </a:moveTo>
                  <a:lnTo>
                    <a:pt x="109" y="1599"/>
                  </a:lnTo>
                  <a:lnTo>
                    <a:pt x="109" y="1599"/>
                  </a:lnTo>
                  <a:close/>
                  <a:moveTo>
                    <a:pt x="104" y="1599"/>
                  </a:moveTo>
                  <a:lnTo>
                    <a:pt x="104" y="1599"/>
                  </a:lnTo>
                  <a:lnTo>
                    <a:pt x="104" y="1599"/>
                  </a:lnTo>
                  <a:close/>
                  <a:moveTo>
                    <a:pt x="104" y="1594"/>
                  </a:moveTo>
                  <a:lnTo>
                    <a:pt x="104" y="1594"/>
                  </a:lnTo>
                  <a:lnTo>
                    <a:pt x="104" y="1594"/>
                  </a:lnTo>
                  <a:close/>
                  <a:moveTo>
                    <a:pt x="99" y="1594"/>
                  </a:moveTo>
                  <a:lnTo>
                    <a:pt x="99" y="1594"/>
                  </a:lnTo>
                  <a:lnTo>
                    <a:pt x="99" y="1594"/>
                  </a:lnTo>
                  <a:close/>
                  <a:moveTo>
                    <a:pt x="93" y="1594"/>
                  </a:moveTo>
                  <a:lnTo>
                    <a:pt x="99" y="1594"/>
                  </a:lnTo>
                  <a:lnTo>
                    <a:pt x="93" y="1594"/>
                  </a:lnTo>
                  <a:close/>
                  <a:moveTo>
                    <a:pt x="93" y="1594"/>
                  </a:moveTo>
                  <a:lnTo>
                    <a:pt x="93" y="1594"/>
                  </a:lnTo>
                  <a:lnTo>
                    <a:pt x="93" y="1594"/>
                  </a:lnTo>
                  <a:close/>
                  <a:moveTo>
                    <a:pt x="87" y="1594"/>
                  </a:moveTo>
                  <a:lnTo>
                    <a:pt x="87" y="1594"/>
                  </a:lnTo>
                  <a:lnTo>
                    <a:pt x="87" y="1594"/>
                  </a:lnTo>
                  <a:close/>
                  <a:moveTo>
                    <a:pt x="82" y="1587"/>
                  </a:moveTo>
                  <a:lnTo>
                    <a:pt x="87" y="1587"/>
                  </a:lnTo>
                  <a:lnTo>
                    <a:pt x="82" y="1587"/>
                  </a:lnTo>
                  <a:close/>
                  <a:moveTo>
                    <a:pt x="82" y="1587"/>
                  </a:moveTo>
                  <a:lnTo>
                    <a:pt x="82" y="1587"/>
                  </a:lnTo>
                  <a:lnTo>
                    <a:pt x="82" y="1587"/>
                  </a:lnTo>
                  <a:close/>
                  <a:moveTo>
                    <a:pt x="76" y="1587"/>
                  </a:moveTo>
                  <a:lnTo>
                    <a:pt x="76" y="1587"/>
                  </a:lnTo>
                  <a:lnTo>
                    <a:pt x="76" y="1587"/>
                  </a:lnTo>
                  <a:close/>
                  <a:moveTo>
                    <a:pt x="76" y="1587"/>
                  </a:moveTo>
                  <a:lnTo>
                    <a:pt x="76" y="1587"/>
                  </a:lnTo>
                  <a:lnTo>
                    <a:pt x="76" y="1587"/>
                  </a:lnTo>
                  <a:close/>
                  <a:moveTo>
                    <a:pt x="71" y="1582"/>
                  </a:moveTo>
                  <a:lnTo>
                    <a:pt x="71" y="1587"/>
                  </a:lnTo>
                  <a:lnTo>
                    <a:pt x="71" y="1582"/>
                  </a:lnTo>
                  <a:close/>
                  <a:moveTo>
                    <a:pt x="66" y="1582"/>
                  </a:moveTo>
                  <a:lnTo>
                    <a:pt x="71" y="1582"/>
                  </a:lnTo>
                  <a:lnTo>
                    <a:pt x="66" y="1582"/>
                  </a:lnTo>
                  <a:close/>
                  <a:moveTo>
                    <a:pt x="66" y="1582"/>
                  </a:moveTo>
                  <a:lnTo>
                    <a:pt x="66" y="1582"/>
                  </a:lnTo>
                  <a:lnTo>
                    <a:pt x="66" y="1582"/>
                  </a:lnTo>
                  <a:close/>
                  <a:moveTo>
                    <a:pt x="61" y="1582"/>
                  </a:moveTo>
                  <a:lnTo>
                    <a:pt x="61" y="1582"/>
                  </a:lnTo>
                  <a:lnTo>
                    <a:pt x="61" y="1582"/>
                  </a:lnTo>
                  <a:close/>
                  <a:moveTo>
                    <a:pt x="61" y="1577"/>
                  </a:moveTo>
                  <a:lnTo>
                    <a:pt x="61" y="1582"/>
                  </a:lnTo>
                  <a:lnTo>
                    <a:pt x="61" y="1577"/>
                  </a:lnTo>
                  <a:close/>
                  <a:moveTo>
                    <a:pt x="54" y="1577"/>
                  </a:moveTo>
                  <a:lnTo>
                    <a:pt x="54" y="1577"/>
                  </a:lnTo>
                  <a:lnTo>
                    <a:pt x="54" y="1577"/>
                  </a:lnTo>
                  <a:close/>
                  <a:moveTo>
                    <a:pt x="49" y="1577"/>
                  </a:moveTo>
                  <a:lnTo>
                    <a:pt x="54" y="1577"/>
                  </a:lnTo>
                  <a:lnTo>
                    <a:pt x="49" y="1577"/>
                  </a:lnTo>
                  <a:close/>
                  <a:moveTo>
                    <a:pt x="49" y="1577"/>
                  </a:moveTo>
                  <a:lnTo>
                    <a:pt x="49" y="1577"/>
                  </a:lnTo>
                  <a:lnTo>
                    <a:pt x="49" y="1577"/>
                  </a:lnTo>
                  <a:close/>
                  <a:moveTo>
                    <a:pt x="44" y="1577"/>
                  </a:moveTo>
                  <a:lnTo>
                    <a:pt x="44" y="1577"/>
                  </a:lnTo>
                  <a:lnTo>
                    <a:pt x="44" y="1577"/>
                  </a:lnTo>
                  <a:close/>
                  <a:moveTo>
                    <a:pt x="44" y="1571"/>
                  </a:moveTo>
                  <a:lnTo>
                    <a:pt x="44" y="1571"/>
                  </a:lnTo>
                  <a:lnTo>
                    <a:pt x="44" y="1571"/>
                  </a:lnTo>
                  <a:close/>
                  <a:moveTo>
                    <a:pt x="39" y="1571"/>
                  </a:moveTo>
                  <a:lnTo>
                    <a:pt x="39" y="1571"/>
                  </a:lnTo>
                  <a:lnTo>
                    <a:pt x="39" y="1571"/>
                  </a:lnTo>
                  <a:close/>
                  <a:moveTo>
                    <a:pt x="33" y="1571"/>
                  </a:moveTo>
                  <a:lnTo>
                    <a:pt x="39" y="1571"/>
                  </a:lnTo>
                  <a:lnTo>
                    <a:pt x="33" y="1571"/>
                  </a:lnTo>
                  <a:close/>
                  <a:moveTo>
                    <a:pt x="33" y="1566"/>
                  </a:moveTo>
                  <a:lnTo>
                    <a:pt x="33" y="1571"/>
                  </a:lnTo>
                  <a:lnTo>
                    <a:pt x="33" y="1566"/>
                  </a:lnTo>
                  <a:close/>
                  <a:moveTo>
                    <a:pt x="28" y="1566"/>
                  </a:moveTo>
                  <a:lnTo>
                    <a:pt x="33" y="1566"/>
                  </a:lnTo>
                  <a:lnTo>
                    <a:pt x="28" y="1566"/>
                  </a:lnTo>
                  <a:close/>
                  <a:moveTo>
                    <a:pt x="28" y="1566"/>
                  </a:moveTo>
                  <a:lnTo>
                    <a:pt x="28" y="1566"/>
                  </a:lnTo>
                  <a:lnTo>
                    <a:pt x="28" y="1566"/>
                  </a:lnTo>
                  <a:close/>
                  <a:moveTo>
                    <a:pt x="17" y="1561"/>
                  </a:moveTo>
                  <a:cubicBezTo>
                    <a:pt x="22" y="1561"/>
                    <a:pt x="22" y="1566"/>
                    <a:pt x="22" y="1566"/>
                  </a:cubicBezTo>
                  <a:cubicBezTo>
                    <a:pt x="22" y="1566"/>
                    <a:pt x="22" y="1561"/>
                    <a:pt x="17" y="1561"/>
                  </a:cubicBezTo>
                  <a:close/>
                  <a:moveTo>
                    <a:pt x="17" y="1561"/>
                  </a:moveTo>
                  <a:lnTo>
                    <a:pt x="17" y="1561"/>
                  </a:lnTo>
                  <a:lnTo>
                    <a:pt x="17" y="1561"/>
                  </a:lnTo>
                  <a:close/>
                  <a:moveTo>
                    <a:pt x="11" y="1561"/>
                  </a:moveTo>
                  <a:lnTo>
                    <a:pt x="17" y="1561"/>
                  </a:lnTo>
                  <a:lnTo>
                    <a:pt x="11" y="1561"/>
                  </a:lnTo>
                  <a:close/>
                  <a:moveTo>
                    <a:pt x="11" y="1555"/>
                  </a:moveTo>
                  <a:lnTo>
                    <a:pt x="11" y="1561"/>
                  </a:lnTo>
                  <a:lnTo>
                    <a:pt x="11" y="1555"/>
                  </a:lnTo>
                  <a:close/>
                  <a:moveTo>
                    <a:pt x="1" y="1555"/>
                  </a:moveTo>
                  <a:lnTo>
                    <a:pt x="11" y="1555"/>
                  </a:lnTo>
                  <a:lnTo>
                    <a:pt x="1" y="1555"/>
                  </a:lnTo>
                  <a:close/>
                  <a:moveTo>
                    <a:pt x="3311" y="499"/>
                  </a:moveTo>
                  <a:lnTo>
                    <a:pt x="3311" y="499"/>
                  </a:lnTo>
                  <a:lnTo>
                    <a:pt x="3311" y="499"/>
                  </a:lnTo>
                  <a:close/>
                  <a:moveTo>
                    <a:pt x="3311" y="494"/>
                  </a:moveTo>
                  <a:lnTo>
                    <a:pt x="3311" y="494"/>
                  </a:lnTo>
                  <a:lnTo>
                    <a:pt x="3311" y="494"/>
                  </a:lnTo>
                  <a:close/>
                  <a:moveTo>
                    <a:pt x="3311" y="488"/>
                  </a:moveTo>
                  <a:lnTo>
                    <a:pt x="3311" y="488"/>
                  </a:lnTo>
                  <a:lnTo>
                    <a:pt x="3311" y="488"/>
                  </a:lnTo>
                  <a:close/>
                  <a:moveTo>
                    <a:pt x="3311" y="482"/>
                  </a:moveTo>
                  <a:lnTo>
                    <a:pt x="3311" y="482"/>
                  </a:lnTo>
                  <a:lnTo>
                    <a:pt x="3311" y="482"/>
                  </a:lnTo>
                  <a:close/>
                  <a:moveTo>
                    <a:pt x="3311" y="477"/>
                  </a:moveTo>
                  <a:lnTo>
                    <a:pt x="3311" y="477"/>
                  </a:lnTo>
                  <a:lnTo>
                    <a:pt x="3311" y="477"/>
                  </a:lnTo>
                  <a:close/>
                  <a:moveTo>
                    <a:pt x="3311" y="472"/>
                  </a:moveTo>
                  <a:lnTo>
                    <a:pt x="3311" y="472"/>
                  </a:lnTo>
                  <a:lnTo>
                    <a:pt x="3311" y="472"/>
                  </a:lnTo>
                  <a:close/>
                  <a:moveTo>
                    <a:pt x="3311" y="466"/>
                  </a:moveTo>
                  <a:lnTo>
                    <a:pt x="3311" y="466"/>
                  </a:lnTo>
                  <a:lnTo>
                    <a:pt x="3311" y="466"/>
                  </a:lnTo>
                  <a:close/>
                  <a:moveTo>
                    <a:pt x="3311" y="461"/>
                  </a:moveTo>
                  <a:lnTo>
                    <a:pt x="3311" y="461"/>
                  </a:lnTo>
                  <a:lnTo>
                    <a:pt x="3311" y="461"/>
                  </a:lnTo>
                  <a:close/>
                  <a:moveTo>
                    <a:pt x="3311" y="456"/>
                  </a:moveTo>
                  <a:lnTo>
                    <a:pt x="3311" y="456"/>
                  </a:lnTo>
                  <a:lnTo>
                    <a:pt x="3311" y="456"/>
                  </a:lnTo>
                  <a:close/>
                  <a:moveTo>
                    <a:pt x="3311" y="449"/>
                  </a:moveTo>
                  <a:lnTo>
                    <a:pt x="3311" y="449"/>
                  </a:lnTo>
                  <a:lnTo>
                    <a:pt x="3311" y="449"/>
                  </a:lnTo>
                  <a:close/>
                  <a:moveTo>
                    <a:pt x="3305" y="444"/>
                  </a:moveTo>
                  <a:lnTo>
                    <a:pt x="3311" y="444"/>
                  </a:lnTo>
                  <a:lnTo>
                    <a:pt x="3305" y="444"/>
                  </a:lnTo>
                  <a:close/>
                  <a:moveTo>
                    <a:pt x="3305" y="439"/>
                  </a:moveTo>
                  <a:lnTo>
                    <a:pt x="3305" y="444"/>
                  </a:lnTo>
                  <a:lnTo>
                    <a:pt x="3305" y="439"/>
                  </a:lnTo>
                  <a:close/>
                  <a:moveTo>
                    <a:pt x="3305" y="434"/>
                  </a:moveTo>
                  <a:lnTo>
                    <a:pt x="3305" y="439"/>
                  </a:lnTo>
                  <a:lnTo>
                    <a:pt x="3305" y="434"/>
                  </a:lnTo>
                  <a:close/>
                  <a:moveTo>
                    <a:pt x="3154" y="11"/>
                  </a:moveTo>
                  <a:cubicBezTo>
                    <a:pt x="3240" y="124"/>
                    <a:pt x="3294" y="271"/>
                    <a:pt x="3305" y="434"/>
                  </a:cubicBezTo>
                  <a:cubicBezTo>
                    <a:pt x="3294" y="271"/>
                    <a:pt x="3240" y="124"/>
                    <a:pt x="3154" y="11"/>
                  </a:cubicBezTo>
                  <a:close/>
                  <a:moveTo>
                    <a:pt x="3149" y="6"/>
                  </a:moveTo>
                  <a:lnTo>
                    <a:pt x="3154" y="6"/>
                  </a:lnTo>
                  <a:lnTo>
                    <a:pt x="3149" y="6"/>
                  </a:lnTo>
                  <a:close/>
                  <a:moveTo>
                    <a:pt x="3149" y="1"/>
                  </a:moveTo>
                  <a:lnTo>
                    <a:pt x="3149" y="1"/>
                  </a:lnTo>
                  <a:lnTo>
                    <a:pt x="3149" y="1"/>
                  </a:lnTo>
                  <a:close/>
                  <a:moveTo>
                    <a:pt x="3149" y="1"/>
                  </a:moveTo>
                  <a:lnTo>
                    <a:pt x="3149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65;p25">
              <a:extLst>
                <a:ext uri="{FF2B5EF4-FFF2-40B4-BE49-F238E27FC236}">
                  <a16:creationId xmlns:a16="http://schemas.microsoft.com/office/drawing/2014/main" id="{4A10031C-9801-44FD-B069-AE271C2937F4}"/>
                </a:ext>
              </a:extLst>
            </p:cNvPr>
            <p:cNvSpPr/>
            <p:nvPr/>
          </p:nvSpPr>
          <p:spPr>
            <a:xfrm>
              <a:off x="2589636" y="330859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66;p25">
              <a:extLst>
                <a:ext uri="{FF2B5EF4-FFF2-40B4-BE49-F238E27FC236}">
                  <a16:creationId xmlns:a16="http://schemas.microsoft.com/office/drawing/2014/main" id="{1A1CE9FD-282C-411C-AA27-5174AA73A0BF}"/>
                </a:ext>
              </a:extLst>
            </p:cNvPr>
            <p:cNvSpPr/>
            <p:nvPr/>
          </p:nvSpPr>
          <p:spPr>
            <a:xfrm>
              <a:off x="2589636" y="3311904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67;p25">
              <a:extLst>
                <a:ext uri="{FF2B5EF4-FFF2-40B4-BE49-F238E27FC236}">
                  <a16:creationId xmlns:a16="http://schemas.microsoft.com/office/drawing/2014/main" id="{772B3A28-CF29-48FC-B22E-D608F55E02C5}"/>
                </a:ext>
              </a:extLst>
            </p:cNvPr>
            <p:cNvSpPr/>
            <p:nvPr/>
          </p:nvSpPr>
          <p:spPr>
            <a:xfrm>
              <a:off x="2589636" y="3314664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68;p25">
              <a:extLst>
                <a:ext uri="{FF2B5EF4-FFF2-40B4-BE49-F238E27FC236}">
                  <a16:creationId xmlns:a16="http://schemas.microsoft.com/office/drawing/2014/main" id="{A419CB6D-C6B5-4321-A17A-8C3FAE4DEE02}"/>
                </a:ext>
              </a:extLst>
            </p:cNvPr>
            <p:cNvSpPr/>
            <p:nvPr/>
          </p:nvSpPr>
          <p:spPr>
            <a:xfrm>
              <a:off x="2593501" y="3314664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69;p25">
              <a:extLst>
                <a:ext uri="{FF2B5EF4-FFF2-40B4-BE49-F238E27FC236}">
                  <a16:creationId xmlns:a16="http://schemas.microsoft.com/office/drawing/2014/main" id="{F3A30F68-522F-424D-BC40-BDC01967F816}"/>
                </a:ext>
              </a:extLst>
            </p:cNvPr>
            <p:cNvSpPr/>
            <p:nvPr/>
          </p:nvSpPr>
          <p:spPr>
            <a:xfrm>
              <a:off x="2593501" y="3317425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0;p25">
              <a:extLst>
                <a:ext uri="{FF2B5EF4-FFF2-40B4-BE49-F238E27FC236}">
                  <a16:creationId xmlns:a16="http://schemas.microsoft.com/office/drawing/2014/main" id="{7392C3BF-760E-4F36-95AA-D26FD9E6CD04}"/>
                </a:ext>
              </a:extLst>
            </p:cNvPr>
            <p:cNvSpPr/>
            <p:nvPr/>
          </p:nvSpPr>
          <p:spPr>
            <a:xfrm>
              <a:off x="2593501" y="3320737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;p25">
              <a:extLst>
                <a:ext uri="{FF2B5EF4-FFF2-40B4-BE49-F238E27FC236}">
                  <a16:creationId xmlns:a16="http://schemas.microsoft.com/office/drawing/2014/main" id="{912C95B4-4FA3-4AC2-B558-E4B196E3BB86}"/>
                </a:ext>
              </a:extLst>
            </p:cNvPr>
            <p:cNvSpPr/>
            <p:nvPr/>
          </p:nvSpPr>
          <p:spPr>
            <a:xfrm>
              <a:off x="2593501" y="332405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2;p25">
              <a:extLst>
                <a:ext uri="{FF2B5EF4-FFF2-40B4-BE49-F238E27FC236}">
                  <a16:creationId xmlns:a16="http://schemas.microsoft.com/office/drawing/2014/main" id="{F237C3CD-4EA1-41AC-B554-74D16255D760}"/>
                </a:ext>
              </a:extLst>
            </p:cNvPr>
            <p:cNvSpPr/>
            <p:nvPr/>
          </p:nvSpPr>
          <p:spPr>
            <a:xfrm>
              <a:off x="2593501" y="332681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3;p25">
              <a:extLst>
                <a:ext uri="{FF2B5EF4-FFF2-40B4-BE49-F238E27FC236}">
                  <a16:creationId xmlns:a16="http://schemas.microsoft.com/office/drawing/2014/main" id="{D9F50275-6B2B-46C5-95CE-414177838C4C}"/>
                </a:ext>
              </a:extLst>
            </p:cNvPr>
            <p:cNvSpPr/>
            <p:nvPr/>
          </p:nvSpPr>
          <p:spPr>
            <a:xfrm>
              <a:off x="2593501" y="332957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4;p25">
              <a:extLst>
                <a:ext uri="{FF2B5EF4-FFF2-40B4-BE49-F238E27FC236}">
                  <a16:creationId xmlns:a16="http://schemas.microsoft.com/office/drawing/2014/main" id="{60B6E79D-C585-4733-861D-CEBE8BC8CA6D}"/>
                </a:ext>
              </a:extLst>
            </p:cNvPr>
            <p:cNvSpPr/>
            <p:nvPr/>
          </p:nvSpPr>
          <p:spPr>
            <a:xfrm>
              <a:off x="2593501" y="3332331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5;p25">
              <a:extLst>
                <a:ext uri="{FF2B5EF4-FFF2-40B4-BE49-F238E27FC236}">
                  <a16:creationId xmlns:a16="http://schemas.microsoft.com/office/drawing/2014/main" id="{0F830BEC-C048-4D71-BFAF-1212DE851C70}"/>
                </a:ext>
              </a:extLst>
            </p:cNvPr>
            <p:cNvSpPr/>
            <p:nvPr/>
          </p:nvSpPr>
          <p:spPr>
            <a:xfrm>
              <a:off x="2593501" y="3335091"/>
              <a:ext cx="552" cy="4417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6;p25">
              <a:extLst>
                <a:ext uri="{FF2B5EF4-FFF2-40B4-BE49-F238E27FC236}">
                  <a16:creationId xmlns:a16="http://schemas.microsoft.com/office/drawing/2014/main" id="{E889A721-B111-44A1-9537-C7C01B801B44}"/>
                </a:ext>
              </a:extLst>
            </p:cNvPr>
            <p:cNvSpPr/>
            <p:nvPr/>
          </p:nvSpPr>
          <p:spPr>
            <a:xfrm>
              <a:off x="2593501" y="3338956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7;p25">
              <a:extLst>
                <a:ext uri="{FF2B5EF4-FFF2-40B4-BE49-F238E27FC236}">
                  <a16:creationId xmlns:a16="http://schemas.microsoft.com/office/drawing/2014/main" id="{36DB10BE-F8D8-40BD-8559-31874239178A}"/>
                </a:ext>
              </a:extLst>
            </p:cNvPr>
            <p:cNvSpPr/>
            <p:nvPr/>
          </p:nvSpPr>
          <p:spPr>
            <a:xfrm>
              <a:off x="2593501" y="3341716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8;p25">
              <a:extLst>
                <a:ext uri="{FF2B5EF4-FFF2-40B4-BE49-F238E27FC236}">
                  <a16:creationId xmlns:a16="http://schemas.microsoft.com/office/drawing/2014/main" id="{D99E069D-C604-4AD2-846F-75484D6F509D}"/>
                </a:ext>
              </a:extLst>
            </p:cNvPr>
            <p:cNvSpPr/>
            <p:nvPr/>
          </p:nvSpPr>
          <p:spPr>
            <a:xfrm>
              <a:off x="765574" y="3344477"/>
              <a:ext cx="1828489" cy="619434"/>
            </a:xfrm>
            <a:custGeom>
              <a:avLst/>
              <a:gdLst/>
              <a:ahLst/>
              <a:cxnLst/>
              <a:rect l="l" t="t" r="r" b="b"/>
              <a:pathLst>
                <a:path w="3312" h="1122" extrusionOk="0">
                  <a:moveTo>
                    <a:pt x="256" y="1122"/>
                  </a:moveTo>
                  <a:lnTo>
                    <a:pt x="256" y="1122"/>
                  </a:lnTo>
                  <a:lnTo>
                    <a:pt x="256" y="1122"/>
                  </a:lnTo>
                  <a:close/>
                  <a:moveTo>
                    <a:pt x="249" y="1122"/>
                  </a:moveTo>
                  <a:lnTo>
                    <a:pt x="256" y="1122"/>
                  </a:lnTo>
                  <a:lnTo>
                    <a:pt x="249" y="1122"/>
                  </a:lnTo>
                  <a:close/>
                  <a:moveTo>
                    <a:pt x="244" y="1122"/>
                  </a:moveTo>
                  <a:lnTo>
                    <a:pt x="249" y="1122"/>
                  </a:lnTo>
                  <a:lnTo>
                    <a:pt x="244" y="1122"/>
                  </a:lnTo>
                  <a:close/>
                  <a:moveTo>
                    <a:pt x="244" y="1122"/>
                  </a:moveTo>
                  <a:lnTo>
                    <a:pt x="244" y="1122"/>
                  </a:lnTo>
                  <a:lnTo>
                    <a:pt x="244" y="1122"/>
                  </a:lnTo>
                  <a:close/>
                  <a:moveTo>
                    <a:pt x="239" y="1122"/>
                  </a:moveTo>
                  <a:lnTo>
                    <a:pt x="244" y="1122"/>
                  </a:lnTo>
                  <a:lnTo>
                    <a:pt x="239" y="1122"/>
                  </a:lnTo>
                  <a:close/>
                  <a:moveTo>
                    <a:pt x="234" y="1122"/>
                  </a:moveTo>
                  <a:lnTo>
                    <a:pt x="239" y="1122"/>
                  </a:lnTo>
                  <a:lnTo>
                    <a:pt x="234" y="1122"/>
                  </a:lnTo>
                  <a:close/>
                  <a:moveTo>
                    <a:pt x="234" y="1122"/>
                  </a:moveTo>
                  <a:lnTo>
                    <a:pt x="234" y="1122"/>
                  </a:lnTo>
                  <a:lnTo>
                    <a:pt x="234" y="1122"/>
                  </a:lnTo>
                  <a:close/>
                  <a:moveTo>
                    <a:pt x="229" y="1122"/>
                  </a:moveTo>
                  <a:lnTo>
                    <a:pt x="234" y="1122"/>
                  </a:lnTo>
                  <a:lnTo>
                    <a:pt x="229" y="1122"/>
                  </a:lnTo>
                  <a:close/>
                  <a:moveTo>
                    <a:pt x="223" y="1116"/>
                  </a:moveTo>
                  <a:lnTo>
                    <a:pt x="229" y="1122"/>
                  </a:lnTo>
                  <a:lnTo>
                    <a:pt x="223" y="1116"/>
                  </a:lnTo>
                  <a:close/>
                  <a:moveTo>
                    <a:pt x="223" y="1116"/>
                  </a:moveTo>
                  <a:lnTo>
                    <a:pt x="223" y="1116"/>
                  </a:lnTo>
                  <a:lnTo>
                    <a:pt x="223" y="1116"/>
                  </a:lnTo>
                  <a:close/>
                  <a:moveTo>
                    <a:pt x="217" y="1116"/>
                  </a:moveTo>
                  <a:lnTo>
                    <a:pt x="223" y="1116"/>
                  </a:lnTo>
                  <a:lnTo>
                    <a:pt x="217" y="1116"/>
                  </a:lnTo>
                  <a:close/>
                  <a:moveTo>
                    <a:pt x="212" y="1116"/>
                  </a:moveTo>
                  <a:lnTo>
                    <a:pt x="217" y="1116"/>
                  </a:lnTo>
                  <a:lnTo>
                    <a:pt x="212" y="1116"/>
                  </a:lnTo>
                  <a:close/>
                  <a:moveTo>
                    <a:pt x="212" y="1116"/>
                  </a:moveTo>
                  <a:lnTo>
                    <a:pt x="212" y="1116"/>
                  </a:lnTo>
                  <a:lnTo>
                    <a:pt x="212" y="1116"/>
                  </a:lnTo>
                  <a:close/>
                  <a:moveTo>
                    <a:pt x="206" y="1116"/>
                  </a:moveTo>
                  <a:lnTo>
                    <a:pt x="212" y="1116"/>
                  </a:lnTo>
                  <a:lnTo>
                    <a:pt x="206" y="1116"/>
                  </a:lnTo>
                  <a:close/>
                  <a:moveTo>
                    <a:pt x="201" y="1116"/>
                  </a:moveTo>
                  <a:lnTo>
                    <a:pt x="206" y="1116"/>
                  </a:lnTo>
                  <a:lnTo>
                    <a:pt x="201" y="1116"/>
                  </a:lnTo>
                  <a:close/>
                  <a:moveTo>
                    <a:pt x="201" y="1116"/>
                  </a:moveTo>
                  <a:lnTo>
                    <a:pt x="201" y="1116"/>
                  </a:lnTo>
                  <a:lnTo>
                    <a:pt x="201" y="1116"/>
                  </a:lnTo>
                  <a:close/>
                  <a:moveTo>
                    <a:pt x="196" y="1116"/>
                  </a:moveTo>
                  <a:lnTo>
                    <a:pt x="201" y="1116"/>
                  </a:lnTo>
                  <a:lnTo>
                    <a:pt x="196" y="1116"/>
                  </a:lnTo>
                  <a:close/>
                  <a:moveTo>
                    <a:pt x="191" y="1116"/>
                  </a:moveTo>
                  <a:lnTo>
                    <a:pt x="196" y="1116"/>
                  </a:lnTo>
                  <a:lnTo>
                    <a:pt x="191" y="1116"/>
                  </a:lnTo>
                  <a:close/>
                  <a:moveTo>
                    <a:pt x="191" y="1116"/>
                  </a:moveTo>
                  <a:lnTo>
                    <a:pt x="191" y="1116"/>
                  </a:lnTo>
                  <a:lnTo>
                    <a:pt x="191" y="1116"/>
                  </a:lnTo>
                  <a:close/>
                  <a:moveTo>
                    <a:pt x="184" y="1116"/>
                  </a:moveTo>
                  <a:lnTo>
                    <a:pt x="191" y="1116"/>
                  </a:lnTo>
                  <a:lnTo>
                    <a:pt x="184" y="1116"/>
                  </a:lnTo>
                  <a:close/>
                  <a:moveTo>
                    <a:pt x="179" y="1116"/>
                  </a:moveTo>
                  <a:lnTo>
                    <a:pt x="184" y="1116"/>
                  </a:lnTo>
                  <a:lnTo>
                    <a:pt x="179" y="1116"/>
                  </a:lnTo>
                  <a:close/>
                  <a:moveTo>
                    <a:pt x="179" y="1116"/>
                  </a:moveTo>
                  <a:lnTo>
                    <a:pt x="179" y="1116"/>
                  </a:lnTo>
                  <a:lnTo>
                    <a:pt x="179" y="1116"/>
                  </a:lnTo>
                  <a:close/>
                  <a:moveTo>
                    <a:pt x="174" y="1111"/>
                  </a:moveTo>
                  <a:cubicBezTo>
                    <a:pt x="174" y="1116"/>
                    <a:pt x="174" y="1116"/>
                    <a:pt x="179" y="1116"/>
                  </a:cubicBezTo>
                  <a:cubicBezTo>
                    <a:pt x="174" y="1116"/>
                    <a:pt x="174" y="1116"/>
                    <a:pt x="174" y="1111"/>
                  </a:cubicBezTo>
                  <a:close/>
                  <a:moveTo>
                    <a:pt x="169" y="1111"/>
                  </a:moveTo>
                  <a:lnTo>
                    <a:pt x="174" y="1111"/>
                  </a:lnTo>
                  <a:lnTo>
                    <a:pt x="169" y="1111"/>
                  </a:lnTo>
                  <a:close/>
                  <a:moveTo>
                    <a:pt x="169" y="1111"/>
                  </a:moveTo>
                  <a:lnTo>
                    <a:pt x="169" y="1111"/>
                  </a:lnTo>
                  <a:lnTo>
                    <a:pt x="169" y="1111"/>
                  </a:lnTo>
                  <a:close/>
                  <a:moveTo>
                    <a:pt x="164" y="1111"/>
                  </a:moveTo>
                  <a:lnTo>
                    <a:pt x="169" y="1111"/>
                  </a:lnTo>
                  <a:lnTo>
                    <a:pt x="164" y="1111"/>
                  </a:lnTo>
                  <a:close/>
                  <a:moveTo>
                    <a:pt x="164" y="1111"/>
                  </a:moveTo>
                  <a:lnTo>
                    <a:pt x="164" y="1111"/>
                  </a:lnTo>
                  <a:lnTo>
                    <a:pt x="164" y="1111"/>
                  </a:lnTo>
                  <a:close/>
                  <a:moveTo>
                    <a:pt x="158" y="1111"/>
                  </a:moveTo>
                  <a:lnTo>
                    <a:pt x="158" y="1111"/>
                  </a:lnTo>
                  <a:lnTo>
                    <a:pt x="158" y="1111"/>
                  </a:lnTo>
                  <a:close/>
                  <a:moveTo>
                    <a:pt x="152" y="1111"/>
                  </a:moveTo>
                  <a:lnTo>
                    <a:pt x="158" y="1111"/>
                  </a:lnTo>
                  <a:lnTo>
                    <a:pt x="152" y="1111"/>
                  </a:lnTo>
                  <a:close/>
                  <a:moveTo>
                    <a:pt x="152" y="1111"/>
                  </a:moveTo>
                  <a:lnTo>
                    <a:pt x="152" y="1111"/>
                  </a:lnTo>
                  <a:lnTo>
                    <a:pt x="152" y="1111"/>
                  </a:lnTo>
                  <a:close/>
                  <a:moveTo>
                    <a:pt x="147" y="1111"/>
                  </a:moveTo>
                  <a:lnTo>
                    <a:pt x="147" y="1111"/>
                  </a:lnTo>
                  <a:lnTo>
                    <a:pt x="147" y="1111"/>
                  </a:lnTo>
                  <a:close/>
                  <a:moveTo>
                    <a:pt x="141" y="1106"/>
                  </a:moveTo>
                  <a:cubicBezTo>
                    <a:pt x="147" y="1106"/>
                    <a:pt x="147" y="1106"/>
                    <a:pt x="147" y="1111"/>
                  </a:cubicBezTo>
                  <a:cubicBezTo>
                    <a:pt x="147" y="1106"/>
                    <a:pt x="147" y="1106"/>
                    <a:pt x="141" y="1106"/>
                  </a:cubicBezTo>
                  <a:close/>
                  <a:moveTo>
                    <a:pt x="141" y="1106"/>
                  </a:moveTo>
                  <a:lnTo>
                    <a:pt x="141" y="1106"/>
                  </a:lnTo>
                  <a:lnTo>
                    <a:pt x="141" y="1106"/>
                  </a:lnTo>
                  <a:close/>
                  <a:moveTo>
                    <a:pt x="136" y="1106"/>
                  </a:moveTo>
                  <a:lnTo>
                    <a:pt x="141" y="1106"/>
                  </a:lnTo>
                  <a:lnTo>
                    <a:pt x="136" y="1106"/>
                  </a:lnTo>
                  <a:close/>
                  <a:moveTo>
                    <a:pt x="131" y="1106"/>
                  </a:moveTo>
                  <a:lnTo>
                    <a:pt x="136" y="1106"/>
                  </a:lnTo>
                  <a:lnTo>
                    <a:pt x="131" y="1106"/>
                  </a:lnTo>
                  <a:close/>
                  <a:moveTo>
                    <a:pt x="131" y="1106"/>
                  </a:moveTo>
                  <a:lnTo>
                    <a:pt x="131" y="1106"/>
                  </a:lnTo>
                  <a:lnTo>
                    <a:pt x="131" y="1106"/>
                  </a:lnTo>
                  <a:close/>
                  <a:moveTo>
                    <a:pt x="126" y="1106"/>
                  </a:moveTo>
                  <a:lnTo>
                    <a:pt x="131" y="1106"/>
                  </a:lnTo>
                  <a:lnTo>
                    <a:pt x="126" y="1106"/>
                  </a:lnTo>
                  <a:close/>
                  <a:moveTo>
                    <a:pt x="119" y="1101"/>
                  </a:moveTo>
                  <a:lnTo>
                    <a:pt x="126" y="1106"/>
                  </a:lnTo>
                  <a:lnTo>
                    <a:pt x="119" y="1101"/>
                  </a:lnTo>
                  <a:close/>
                  <a:moveTo>
                    <a:pt x="119" y="1101"/>
                  </a:moveTo>
                  <a:lnTo>
                    <a:pt x="119" y="1101"/>
                  </a:lnTo>
                  <a:lnTo>
                    <a:pt x="119" y="1101"/>
                  </a:lnTo>
                  <a:close/>
                  <a:moveTo>
                    <a:pt x="114" y="1101"/>
                  </a:moveTo>
                  <a:lnTo>
                    <a:pt x="119" y="1101"/>
                  </a:lnTo>
                  <a:lnTo>
                    <a:pt x="114" y="1101"/>
                  </a:lnTo>
                  <a:close/>
                  <a:moveTo>
                    <a:pt x="114" y="1101"/>
                  </a:moveTo>
                  <a:lnTo>
                    <a:pt x="114" y="1101"/>
                  </a:lnTo>
                  <a:lnTo>
                    <a:pt x="114" y="1101"/>
                  </a:lnTo>
                  <a:close/>
                  <a:moveTo>
                    <a:pt x="109" y="1101"/>
                  </a:moveTo>
                  <a:lnTo>
                    <a:pt x="114" y="1101"/>
                  </a:lnTo>
                  <a:lnTo>
                    <a:pt x="109" y="1101"/>
                  </a:lnTo>
                  <a:close/>
                  <a:moveTo>
                    <a:pt x="104" y="1101"/>
                  </a:moveTo>
                  <a:lnTo>
                    <a:pt x="109" y="1101"/>
                  </a:lnTo>
                  <a:lnTo>
                    <a:pt x="104" y="1101"/>
                  </a:lnTo>
                  <a:close/>
                  <a:moveTo>
                    <a:pt x="104" y="1096"/>
                  </a:moveTo>
                  <a:lnTo>
                    <a:pt x="104" y="1101"/>
                  </a:lnTo>
                  <a:lnTo>
                    <a:pt x="104" y="1096"/>
                  </a:lnTo>
                  <a:close/>
                  <a:moveTo>
                    <a:pt x="99" y="1096"/>
                  </a:moveTo>
                  <a:lnTo>
                    <a:pt x="104" y="1096"/>
                  </a:lnTo>
                  <a:lnTo>
                    <a:pt x="99" y="1096"/>
                  </a:lnTo>
                  <a:close/>
                  <a:moveTo>
                    <a:pt x="99" y="1096"/>
                  </a:moveTo>
                  <a:lnTo>
                    <a:pt x="99" y="1096"/>
                  </a:lnTo>
                  <a:lnTo>
                    <a:pt x="99" y="1096"/>
                  </a:lnTo>
                  <a:close/>
                  <a:moveTo>
                    <a:pt x="93" y="1096"/>
                  </a:moveTo>
                  <a:lnTo>
                    <a:pt x="93" y="1096"/>
                  </a:lnTo>
                  <a:lnTo>
                    <a:pt x="93" y="1096"/>
                  </a:lnTo>
                  <a:close/>
                  <a:moveTo>
                    <a:pt x="87" y="1096"/>
                  </a:moveTo>
                  <a:lnTo>
                    <a:pt x="93" y="1096"/>
                  </a:lnTo>
                  <a:lnTo>
                    <a:pt x="87" y="1096"/>
                  </a:lnTo>
                  <a:close/>
                  <a:moveTo>
                    <a:pt x="87" y="1089"/>
                  </a:moveTo>
                  <a:lnTo>
                    <a:pt x="87" y="1096"/>
                  </a:lnTo>
                  <a:lnTo>
                    <a:pt x="87" y="1089"/>
                  </a:lnTo>
                  <a:close/>
                  <a:moveTo>
                    <a:pt x="82" y="1089"/>
                  </a:moveTo>
                  <a:lnTo>
                    <a:pt x="82" y="1089"/>
                  </a:lnTo>
                  <a:lnTo>
                    <a:pt x="82" y="1089"/>
                  </a:lnTo>
                  <a:close/>
                  <a:moveTo>
                    <a:pt x="76" y="1089"/>
                  </a:moveTo>
                  <a:lnTo>
                    <a:pt x="82" y="1089"/>
                  </a:lnTo>
                  <a:lnTo>
                    <a:pt x="76" y="1089"/>
                  </a:lnTo>
                  <a:close/>
                  <a:moveTo>
                    <a:pt x="76" y="1089"/>
                  </a:moveTo>
                  <a:lnTo>
                    <a:pt x="76" y="1089"/>
                  </a:lnTo>
                  <a:lnTo>
                    <a:pt x="76" y="1089"/>
                  </a:lnTo>
                  <a:close/>
                  <a:moveTo>
                    <a:pt x="71" y="1089"/>
                  </a:moveTo>
                  <a:lnTo>
                    <a:pt x="76" y="1089"/>
                  </a:lnTo>
                  <a:lnTo>
                    <a:pt x="71" y="1089"/>
                  </a:lnTo>
                  <a:close/>
                  <a:moveTo>
                    <a:pt x="71" y="1084"/>
                  </a:moveTo>
                  <a:lnTo>
                    <a:pt x="71" y="1084"/>
                  </a:lnTo>
                  <a:lnTo>
                    <a:pt x="71" y="1084"/>
                  </a:lnTo>
                  <a:close/>
                  <a:moveTo>
                    <a:pt x="66" y="1084"/>
                  </a:moveTo>
                  <a:lnTo>
                    <a:pt x="66" y="1084"/>
                  </a:lnTo>
                  <a:lnTo>
                    <a:pt x="66" y="1084"/>
                  </a:lnTo>
                  <a:close/>
                  <a:moveTo>
                    <a:pt x="61" y="1084"/>
                  </a:moveTo>
                  <a:lnTo>
                    <a:pt x="66" y="1084"/>
                  </a:lnTo>
                  <a:lnTo>
                    <a:pt x="61" y="1084"/>
                  </a:lnTo>
                  <a:close/>
                  <a:moveTo>
                    <a:pt x="61" y="1084"/>
                  </a:moveTo>
                  <a:lnTo>
                    <a:pt x="61" y="1084"/>
                  </a:lnTo>
                  <a:lnTo>
                    <a:pt x="61" y="1084"/>
                  </a:lnTo>
                  <a:close/>
                  <a:moveTo>
                    <a:pt x="54" y="1079"/>
                  </a:moveTo>
                  <a:lnTo>
                    <a:pt x="61" y="1079"/>
                  </a:lnTo>
                  <a:lnTo>
                    <a:pt x="54" y="1079"/>
                  </a:lnTo>
                  <a:close/>
                  <a:moveTo>
                    <a:pt x="54" y="1079"/>
                  </a:moveTo>
                  <a:lnTo>
                    <a:pt x="54" y="1079"/>
                  </a:lnTo>
                  <a:lnTo>
                    <a:pt x="54" y="1079"/>
                  </a:lnTo>
                  <a:close/>
                  <a:moveTo>
                    <a:pt x="49" y="1079"/>
                  </a:moveTo>
                  <a:lnTo>
                    <a:pt x="49" y="1079"/>
                  </a:lnTo>
                  <a:lnTo>
                    <a:pt x="49" y="1079"/>
                  </a:lnTo>
                  <a:close/>
                  <a:moveTo>
                    <a:pt x="44" y="1079"/>
                  </a:moveTo>
                  <a:lnTo>
                    <a:pt x="49" y="1079"/>
                  </a:lnTo>
                  <a:lnTo>
                    <a:pt x="44" y="1079"/>
                  </a:lnTo>
                  <a:close/>
                  <a:moveTo>
                    <a:pt x="44" y="1073"/>
                  </a:moveTo>
                  <a:lnTo>
                    <a:pt x="44" y="1079"/>
                  </a:lnTo>
                  <a:lnTo>
                    <a:pt x="44" y="1073"/>
                  </a:lnTo>
                  <a:close/>
                  <a:moveTo>
                    <a:pt x="39" y="1073"/>
                  </a:moveTo>
                  <a:lnTo>
                    <a:pt x="44" y="1073"/>
                  </a:lnTo>
                  <a:lnTo>
                    <a:pt x="39" y="1073"/>
                  </a:lnTo>
                  <a:close/>
                  <a:moveTo>
                    <a:pt x="39" y="1073"/>
                  </a:moveTo>
                  <a:lnTo>
                    <a:pt x="39" y="1073"/>
                  </a:lnTo>
                  <a:lnTo>
                    <a:pt x="39" y="1073"/>
                  </a:lnTo>
                  <a:close/>
                  <a:moveTo>
                    <a:pt x="33" y="1073"/>
                  </a:moveTo>
                  <a:lnTo>
                    <a:pt x="33" y="1073"/>
                  </a:lnTo>
                  <a:lnTo>
                    <a:pt x="33" y="1073"/>
                  </a:lnTo>
                  <a:close/>
                  <a:moveTo>
                    <a:pt x="33" y="1068"/>
                  </a:moveTo>
                  <a:lnTo>
                    <a:pt x="33" y="1068"/>
                  </a:lnTo>
                  <a:lnTo>
                    <a:pt x="33" y="1068"/>
                  </a:lnTo>
                  <a:close/>
                  <a:moveTo>
                    <a:pt x="28" y="1068"/>
                  </a:moveTo>
                  <a:lnTo>
                    <a:pt x="28" y="1068"/>
                  </a:lnTo>
                  <a:lnTo>
                    <a:pt x="28" y="1068"/>
                  </a:lnTo>
                  <a:close/>
                  <a:moveTo>
                    <a:pt x="22" y="1068"/>
                  </a:moveTo>
                  <a:lnTo>
                    <a:pt x="28" y="1068"/>
                  </a:lnTo>
                  <a:lnTo>
                    <a:pt x="22" y="1068"/>
                  </a:lnTo>
                  <a:close/>
                  <a:moveTo>
                    <a:pt x="17" y="1063"/>
                  </a:moveTo>
                  <a:lnTo>
                    <a:pt x="17" y="1063"/>
                  </a:lnTo>
                  <a:lnTo>
                    <a:pt x="17" y="1063"/>
                  </a:lnTo>
                  <a:close/>
                  <a:moveTo>
                    <a:pt x="17" y="1063"/>
                  </a:moveTo>
                  <a:lnTo>
                    <a:pt x="17" y="1063"/>
                  </a:lnTo>
                  <a:lnTo>
                    <a:pt x="17" y="1063"/>
                  </a:lnTo>
                  <a:close/>
                  <a:moveTo>
                    <a:pt x="11" y="1063"/>
                  </a:moveTo>
                  <a:lnTo>
                    <a:pt x="11" y="1063"/>
                  </a:lnTo>
                  <a:lnTo>
                    <a:pt x="11" y="1063"/>
                  </a:lnTo>
                  <a:close/>
                  <a:moveTo>
                    <a:pt x="11" y="1057"/>
                  </a:moveTo>
                  <a:lnTo>
                    <a:pt x="11" y="1057"/>
                  </a:lnTo>
                  <a:lnTo>
                    <a:pt x="11" y="1057"/>
                  </a:lnTo>
                  <a:close/>
                  <a:moveTo>
                    <a:pt x="1" y="1057"/>
                  </a:moveTo>
                  <a:lnTo>
                    <a:pt x="1" y="1057"/>
                  </a:lnTo>
                  <a:lnTo>
                    <a:pt x="1" y="1057"/>
                  </a:lnTo>
                  <a:close/>
                  <a:moveTo>
                    <a:pt x="3311" y="1"/>
                  </a:moveTo>
                  <a:lnTo>
                    <a:pt x="3311" y="6"/>
                  </a:lnTo>
                  <a:lnTo>
                    <a:pt x="331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79;p25">
              <a:extLst>
                <a:ext uri="{FF2B5EF4-FFF2-40B4-BE49-F238E27FC236}">
                  <a16:creationId xmlns:a16="http://schemas.microsoft.com/office/drawing/2014/main" id="{422CD0C9-B97C-4F6C-8119-DCB9FF76BC0C}"/>
                </a:ext>
              </a:extLst>
            </p:cNvPr>
            <p:cNvSpPr/>
            <p:nvPr/>
          </p:nvSpPr>
          <p:spPr>
            <a:xfrm>
              <a:off x="645773" y="2973481"/>
              <a:ext cx="1948290" cy="999817"/>
            </a:xfrm>
            <a:custGeom>
              <a:avLst/>
              <a:gdLst/>
              <a:ahLst/>
              <a:cxnLst/>
              <a:rect l="l" t="t" r="r" b="b"/>
              <a:pathLst>
                <a:path w="3529" h="1811" extrusionOk="0">
                  <a:moveTo>
                    <a:pt x="3181" y="1"/>
                  </a:moveTo>
                  <a:lnTo>
                    <a:pt x="3181" y="1"/>
                  </a:lnTo>
                  <a:cubicBezTo>
                    <a:pt x="3186" y="98"/>
                    <a:pt x="3176" y="196"/>
                    <a:pt x="3159" y="288"/>
                  </a:cubicBezTo>
                  <a:cubicBezTo>
                    <a:pt x="3197" y="337"/>
                    <a:pt x="3236" y="391"/>
                    <a:pt x="3256" y="450"/>
                  </a:cubicBezTo>
                  <a:cubicBezTo>
                    <a:pt x="3321" y="597"/>
                    <a:pt x="3338" y="760"/>
                    <a:pt x="3294" y="916"/>
                  </a:cubicBezTo>
                  <a:cubicBezTo>
                    <a:pt x="3289" y="933"/>
                    <a:pt x="3279" y="938"/>
                    <a:pt x="3268" y="938"/>
                  </a:cubicBezTo>
                  <a:cubicBezTo>
                    <a:pt x="3251" y="938"/>
                    <a:pt x="3236" y="922"/>
                    <a:pt x="3241" y="900"/>
                  </a:cubicBezTo>
                  <a:cubicBezTo>
                    <a:pt x="3262" y="818"/>
                    <a:pt x="3268" y="738"/>
                    <a:pt x="3256" y="656"/>
                  </a:cubicBezTo>
                  <a:cubicBezTo>
                    <a:pt x="3241" y="548"/>
                    <a:pt x="3203" y="445"/>
                    <a:pt x="3143" y="363"/>
                  </a:cubicBezTo>
                  <a:cubicBezTo>
                    <a:pt x="3099" y="510"/>
                    <a:pt x="3024" y="646"/>
                    <a:pt x="2921" y="760"/>
                  </a:cubicBezTo>
                  <a:cubicBezTo>
                    <a:pt x="2769" y="928"/>
                    <a:pt x="2553" y="1041"/>
                    <a:pt x="2336" y="1041"/>
                  </a:cubicBezTo>
                  <a:cubicBezTo>
                    <a:pt x="2271" y="1041"/>
                    <a:pt x="2206" y="1036"/>
                    <a:pt x="2141" y="1013"/>
                  </a:cubicBezTo>
                  <a:cubicBezTo>
                    <a:pt x="2006" y="971"/>
                    <a:pt x="1886" y="868"/>
                    <a:pt x="1838" y="721"/>
                  </a:cubicBezTo>
                  <a:cubicBezTo>
                    <a:pt x="1838" y="711"/>
                    <a:pt x="1831" y="711"/>
                    <a:pt x="1826" y="711"/>
                  </a:cubicBezTo>
                  <a:cubicBezTo>
                    <a:pt x="1816" y="711"/>
                    <a:pt x="1811" y="711"/>
                    <a:pt x="1811" y="721"/>
                  </a:cubicBezTo>
                  <a:cubicBezTo>
                    <a:pt x="1816" y="753"/>
                    <a:pt x="1816" y="786"/>
                    <a:pt x="1816" y="818"/>
                  </a:cubicBezTo>
                  <a:cubicBezTo>
                    <a:pt x="1929" y="933"/>
                    <a:pt x="2006" y="1106"/>
                    <a:pt x="1994" y="1280"/>
                  </a:cubicBezTo>
                  <a:cubicBezTo>
                    <a:pt x="1994" y="1296"/>
                    <a:pt x="1984" y="1312"/>
                    <a:pt x="1968" y="1312"/>
                  </a:cubicBezTo>
                  <a:cubicBezTo>
                    <a:pt x="1951" y="1312"/>
                    <a:pt x="1935" y="1296"/>
                    <a:pt x="1941" y="1280"/>
                  </a:cubicBezTo>
                  <a:cubicBezTo>
                    <a:pt x="1946" y="1193"/>
                    <a:pt x="1924" y="1106"/>
                    <a:pt x="1886" y="1025"/>
                  </a:cubicBezTo>
                  <a:cubicBezTo>
                    <a:pt x="1864" y="981"/>
                    <a:pt x="1838" y="933"/>
                    <a:pt x="1805" y="895"/>
                  </a:cubicBezTo>
                  <a:cubicBezTo>
                    <a:pt x="1766" y="1078"/>
                    <a:pt x="1653" y="1236"/>
                    <a:pt x="1506" y="1333"/>
                  </a:cubicBezTo>
                  <a:cubicBezTo>
                    <a:pt x="1388" y="1415"/>
                    <a:pt x="1253" y="1453"/>
                    <a:pt x="1116" y="1453"/>
                  </a:cubicBezTo>
                  <a:cubicBezTo>
                    <a:pt x="1003" y="1453"/>
                    <a:pt x="889" y="1431"/>
                    <a:pt x="786" y="1388"/>
                  </a:cubicBezTo>
                  <a:cubicBezTo>
                    <a:pt x="641" y="1333"/>
                    <a:pt x="505" y="1247"/>
                    <a:pt x="386" y="1138"/>
                  </a:cubicBezTo>
                  <a:lnTo>
                    <a:pt x="375" y="1138"/>
                  </a:lnTo>
                  <a:cubicBezTo>
                    <a:pt x="369" y="1138"/>
                    <a:pt x="364" y="1138"/>
                    <a:pt x="364" y="1143"/>
                  </a:cubicBezTo>
                  <a:cubicBezTo>
                    <a:pt x="293" y="1312"/>
                    <a:pt x="158" y="1453"/>
                    <a:pt x="1" y="1518"/>
                  </a:cubicBezTo>
                  <a:cubicBezTo>
                    <a:pt x="55" y="1605"/>
                    <a:pt x="131" y="1680"/>
                    <a:pt x="218" y="1729"/>
                  </a:cubicBezTo>
                  <a:lnTo>
                    <a:pt x="228" y="1729"/>
                  </a:lnTo>
                  <a:lnTo>
                    <a:pt x="228" y="1735"/>
                  </a:lnTo>
                  <a:lnTo>
                    <a:pt x="234" y="1735"/>
                  </a:lnTo>
                  <a:cubicBezTo>
                    <a:pt x="239" y="1735"/>
                    <a:pt x="239" y="1740"/>
                    <a:pt x="239" y="1740"/>
                  </a:cubicBezTo>
                  <a:lnTo>
                    <a:pt x="250" y="1740"/>
                  </a:lnTo>
                  <a:lnTo>
                    <a:pt x="250" y="1745"/>
                  </a:lnTo>
                  <a:lnTo>
                    <a:pt x="261" y="1745"/>
                  </a:lnTo>
                  <a:lnTo>
                    <a:pt x="261" y="1751"/>
                  </a:lnTo>
                  <a:lnTo>
                    <a:pt x="278" y="1751"/>
                  </a:lnTo>
                  <a:lnTo>
                    <a:pt x="278" y="1756"/>
                  </a:lnTo>
                  <a:lnTo>
                    <a:pt x="288" y="1756"/>
                  </a:lnTo>
                  <a:lnTo>
                    <a:pt x="288" y="1761"/>
                  </a:lnTo>
                  <a:lnTo>
                    <a:pt x="304" y="1761"/>
                  </a:lnTo>
                  <a:lnTo>
                    <a:pt x="304" y="1768"/>
                  </a:lnTo>
                  <a:lnTo>
                    <a:pt x="321" y="1768"/>
                  </a:lnTo>
                  <a:lnTo>
                    <a:pt x="321" y="1773"/>
                  </a:lnTo>
                  <a:lnTo>
                    <a:pt x="336" y="1773"/>
                  </a:lnTo>
                  <a:lnTo>
                    <a:pt x="343" y="1778"/>
                  </a:lnTo>
                  <a:lnTo>
                    <a:pt x="358" y="1778"/>
                  </a:lnTo>
                  <a:cubicBezTo>
                    <a:pt x="364" y="1778"/>
                    <a:pt x="364" y="1778"/>
                    <a:pt x="364" y="1783"/>
                  </a:cubicBezTo>
                  <a:lnTo>
                    <a:pt x="391" y="1783"/>
                  </a:lnTo>
                  <a:cubicBezTo>
                    <a:pt x="391" y="1788"/>
                    <a:pt x="391" y="1788"/>
                    <a:pt x="396" y="1788"/>
                  </a:cubicBezTo>
                  <a:lnTo>
                    <a:pt x="440" y="1788"/>
                  </a:lnTo>
                  <a:lnTo>
                    <a:pt x="446" y="1794"/>
                  </a:lnTo>
                  <a:lnTo>
                    <a:pt x="473" y="1794"/>
                  </a:lnTo>
                  <a:cubicBezTo>
                    <a:pt x="668" y="1794"/>
                    <a:pt x="836" y="1691"/>
                    <a:pt x="938" y="1528"/>
                  </a:cubicBezTo>
                  <a:cubicBezTo>
                    <a:pt x="1079" y="1703"/>
                    <a:pt x="1279" y="1810"/>
                    <a:pt x="1501" y="1810"/>
                  </a:cubicBezTo>
                  <a:cubicBezTo>
                    <a:pt x="1686" y="1810"/>
                    <a:pt x="1854" y="1740"/>
                    <a:pt x="1978" y="1621"/>
                  </a:cubicBezTo>
                  <a:cubicBezTo>
                    <a:pt x="2081" y="1729"/>
                    <a:pt x="2222" y="1794"/>
                    <a:pt x="2374" y="1794"/>
                  </a:cubicBezTo>
                  <a:cubicBezTo>
                    <a:pt x="2591" y="1794"/>
                    <a:pt x="2774" y="1664"/>
                    <a:pt x="2872" y="1475"/>
                  </a:cubicBezTo>
                  <a:cubicBezTo>
                    <a:pt x="3241" y="1426"/>
                    <a:pt x="3528" y="1090"/>
                    <a:pt x="3528" y="678"/>
                  </a:cubicBezTo>
                  <a:lnTo>
                    <a:pt x="3528" y="673"/>
                  </a:lnTo>
                  <a:lnTo>
                    <a:pt x="3528" y="668"/>
                  </a:lnTo>
                  <a:lnTo>
                    <a:pt x="3528" y="662"/>
                  </a:lnTo>
                  <a:lnTo>
                    <a:pt x="3528" y="656"/>
                  </a:lnTo>
                  <a:lnTo>
                    <a:pt x="3528" y="651"/>
                  </a:lnTo>
                  <a:lnTo>
                    <a:pt x="3528" y="646"/>
                  </a:lnTo>
                  <a:lnTo>
                    <a:pt x="3528" y="640"/>
                  </a:lnTo>
                  <a:lnTo>
                    <a:pt x="3528" y="635"/>
                  </a:lnTo>
                  <a:lnTo>
                    <a:pt x="3528" y="630"/>
                  </a:lnTo>
                  <a:lnTo>
                    <a:pt x="3528" y="623"/>
                  </a:lnTo>
                  <a:lnTo>
                    <a:pt x="3528" y="618"/>
                  </a:lnTo>
                  <a:lnTo>
                    <a:pt x="3522" y="618"/>
                  </a:lnTo>
                  <a:lnTo>
                    <a:pt x="3522" y="613"/>
                  </a:lnTo>
                  <a:lnTo>
                    <a:pt x="3522" y="608"/>
                  </a:lnTo>
                  <a:cubicBezTo>
                    <a:pt x="3511" y="445"/>
                    <a:pt x="3457" y="298"/>
                    <a:pt x="3371" y="185"/>
                  </a:cubicBezTo>
                  <a:lnTo>
                    <a:pt x="3371" y="180"/>
                  </a:lnTo>
                  <a:lnTo>
                    <a:pt x="3366" y="180"/>
                  </a:lnTo>
                  <a:lnTo>
                    <a:pt x="3366" y="175"/>
                  </a:lnTo>
                  <a:cubicBezTo>
                    <a:pt x="3338" y="136"/>
                    <a:pt x="3306" y="103"/>
                    <a:pt x="3273" y="71"/>
                  </a:cubicBezTo>
                  <a:cubicBezTo>
                    <a:pt x="3262" y="71"/>
                    <a:pt x="3251" y="77"/>
                    <a:pt x="3241" y="77"/>
                  </a:cubicBezTo>
                  <a:cubicBezTo>
                    <a:pt x="3219" y="50"/>
                    <a:pt x="3197" y="28"/>
                    <a:pt x="3181" y="1"/>
                  </a:cubicBezTo>
                  <a:close/>
                </a:path>
              </a:pathLst>
            </a:custGeom>
            <a:solidFill>
              <a:srgbClr val="E3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0;p25">
              <a:extLst>
                <a:ext uri="{FF2B5EF4-FFF2-40B4-BE49-F238E27FC236}">
                  <a16:creationId xmlns:a16="http://schemas.microsoft.com/office/drawing/2014/main" id="{4295B282-E9B4-4F85-A3D5-70B57337532C}"/>
                </a:ext>
              </a:extLst>
            </p:cNvPr>
            <p:cNvSpPr/>
            <p:nvPr/>
          </p:nvSpPr>
          <p:spPr>
            <a:xfrm>
              <a:off x="2380951" y="3131927"/>
              <a:ext cx="108208" cy="359956"/>
            </a:xfrm>
            <a:custGeom>
              <a:avLst/>
              <a:gdLst/>
              <a:ahLst/>
              <a:cxnLst/>
              <a:rect l="l" t="t" r="r" b="b"/>
              <a:pathLst>
                <a:path w="196" h="652" extrusionOk="0">
                  <a:moveTo>
                    <a:pt x="16" y="1"/>
                  </a:moveTo>
                  <a:cubicBezTo>
                    <a:pt x="11" y="28"/>
                    <a:pt x="6" y="50"/>
                    <a:pt x="0" y="76"/>
                  </a:cubicBezTo>
                  <a:cubicBezTo>
                    <a:pt x="60" y="158"/>
                    <a:pt x="98" y="261"/>
                    <a:pt x="113" y="369"/>
                  </a:cubicBezTo>
                  <a:cubicBezTo>
                    <a:pt x="125" y="451"/>
                    <a:pt x="119" y="531"/>
                    <a:pt x="98" y="613"/>
                  </a:cubicBezTo>
                  <a:cubicBezTo>
                    <a:pt x="93" y="635"/>
                    <a:pt x="108" y="651"/>
                    <a:pt x="125" y="651"/>
                  </a:cubicBezTo>
                  <a:cubicBezTo>
                    <a:pt x="136" y="651"/>
                    <a:pt x="146" y="646"/>
                    <a:pt x="151" y="629"/>
                  </a:cubicBezTo>
                  <a:cubicBezTo>
                    <a:pt x="195" y="473"/>
                    <a:pt x="178" y="310"/>
                    <a:pt x="113" y="163"/>
                  </a:cubicBezTo>
                  <a:cubicBezTo>
                    <a:pt x="93" y="104"/>
                    <a:pt x="54" y="50"/>
                    <a:pt x="16" y="1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1;p25">
              <a:extLst>
                <a:ext uri="{FF2B5EF4-FFF2-40B4-BE49-F238E27FC236}">
                  <a16:creationId xmlns:a16="http://schemas.microsoft.com/office/drawing/2014/main" id="{E0BE8785-77BC-419D-9DAC-4215DA9F8C61}"/>
                </a:ext>
              </a:extLst>
            </p:cNvPr>
            <p:cNvSpPr/>
            <p:nvPr/>
          </p:nvSpPr>
          <p:spPr>
            <a:xfrm>
              <a:off x="1642272" y="3425080"/>
              <a:ext cx="110968" cy="273280"/>
            </a:xfrm>
            <a:custGeom>
              <a:avLst/>
              <a:gdLst/>
              <a:ahLst/>
              <a:cxnLst/>
              <a:rect l="l" t="t" r="r" b="b"/>
              <a:pathLst>
                <a:path w="201" h="495" extrusionOk="0">
                  <a:moveTo>
                    <a:pt x="11" y="0"/>
                  </a:moveTo>
                  <a:cubicBezTo>
                    <a:pt x="6" y="28"/>
                    <a:pt x="6" y="55"/>
                    <a:pt x="0" y="77"/>
                  </a:cubicBezTo>
                  <a:cubicBezTo>
                    <a:pt x="33" y="115"/>
                    <a:pt x="59" y="163"/>
                    <a:pt x="81" y="207"/>
                  </a:cubicBezTo>
                  <a:cubicBezTo>
                    <a:pt x="119" y="288"/>
                    <a:pt x="141" y="375"/>
                    <a:pt x="136" y="462"/>
                  </a:cubicBezTo>
                  <a:cubicBezTo>
                    <a:pt x="130" y="478"/>
                    <a:pt x="146" y="494"/>
                    <a:pt x="163" y="494"/>
                  </a:cubicBezTo>
                  <a:cubicBezTo>
                    <a:pt x="179" y="494"/>
                    <a:pt x="189" y="478"/>
                    <a:pt x="189" y="462"/>
                  </a:cubicBezTo>
                  <a:cubicBezTo>
                    <a:pt x="201" y="288"/>
                    <a:pt x="124" y="115"/>
                    <a:pt x="11" y="0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2;p25">
              <a:extLst>
                <a:ext uri="{FF2B5EF4-FFF2-40B4-BE49-F238E27FC236}">
                  <a16:creationId xmlns:a16="http://schemas.microsoft.com/office/drawing/2014/main" id="{C4FCDD3B-8F7C-48D0-BBFB-6A9589E7994D}"/>
                </a:ext>
              </a:extLst>
            </p:cNvPr>
            <p:cNvSpPr/>
            <p:nvPr/>
          </p:nvSpPr>
          <p:spPr>
            <a:xfrm>
              <a:off x="3667655" y="2985626"/>
              <a:ext cx="15458" cy="6625"/>
            </a:xfrm>
            <a:custGeom>
              <a:avLst/>
              <a:gdLst/>
              <a:ahLst/>
              <a:cxnLst/>
              <a:rect l="l" t="t" r="r" b="b"/>
              <a:pathLst>
                <a:path w="28" h="12" extrusionOk="0">
                  <a:moveTo>
                    <a:pt x="0" y="6"/>
                  </a:moveTo>
                  <a:lnTo>
                    <a:pt x="0" y="11"/>
                  </a:lnTo>
                  <a:lnTo>
                    <a:pt x="0" y="6"/>
                  </a:lnTo>
                  <a:close/>
                  <a:moveTo>
                    <a:pt x="5" y="6"/>
                  </a:moveTo>
                  <a:lnTo>
                    <a:pt x="5" y="6"/>
                  </a:lnTo>
                  <a:lnTo>
                    <a:pt x="5" y="6"/>
                  </a:lnTo>
                  <a:close/>
                  <a:moveTo>
                    <a:pt x="12" y="6"/>
                  </a:moveTo>
                  <a:lnTo>
                    <a:pt x="5" y="6"/>
                  </a:lnTo>
                  <a:lnTo>
                    <a:pt x="12" y="6"/>
                  </a:lnTo>
                  <a:close/>
                  <a:moveTo>
                    <a:pt x="17" y="6"/>
                  </a:moveTo>
                  <a:lnTo>
                    <a:pt x="12" y="6"/>
                  </a:lnTo>
                  <a:lnTo>
                    <a:pt x="17" y="6"/>
                  </a:lnTo>
                  <a:close/>
                  <a:moveTo>
                    <a:pt x="17" y="6"/>
                  </a:moveTo>
                  <a:lnTo>
                    <a:pt x="17" y="6"/>
                  </a:lnTo>
                  <a:lnTo>
                    <a:pt x="17" y="6"/>
                  </a:lnTo>
                  <a:close/>
                  <a:moveTo>
                    <a:pt x="22" y="1"/>
                  </a:moveTo>
                  <a:lnTo>
                    <a:pt x="22" y="6"/>
                  </a:lnTo>
                  <a:lnTo>
                    <a:pt x="22" y="1"/>
                  </a:lnTo>
                  <a:close/>
                  <a:moveTo>
                    <a:pt x="28" y="1"/>
                  </a:moveTo>
                  <a:lnTo>
                    <a:pt x="28" y="1"/>
                  </a:ln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83;p25">
              <a:extLst>
                <a:ext uri="{FF2B5EF4-FFF2-40B4-BE49-F238E27FC236}">
                  <a16:creationId xmlns:a16="http://schemas.microsoft.com/office/drawing/2014/main" id="{DFDB4D61-85D4-4E77-B6AA-26D597EB5E49}"/>
                </a:ext>
              </a:extLst>
            </p:cNvPr>
            <p:cNvSpPr/>
            <p:nvPr/>
          </p:nvSpPr>
          <p:spPr>
            <a:xfrm>
              <a:off x="3577666" y="3012126"/>
              <a:ext cx="30916" cy="16010"/>
            </a:xfrm>
            <a:custGeom>
              <a:avLst/>
              <a:gdLst/>
              <a:ahLst/>
              <a:cxnLst/>
              <a:rect l="l" t="t" r="r" b="b"/>
              <a:pathLst>
                <a:path w="56" h="29" extrusionOk="0">
                  <a:moveTo>
                    <a:pt x="55" y="1"/>
                  </a:moveTo>
                  <a:cubicBezTo>
                    <a:pt x="38" y="7"/>
                    <a:pt x="18" y="18"/>
                    <a:pt x="1" y="28"/>
                  </a:cubicBezTo>
                  <a:cubicBezTo>
                    <a:pt x="18" y="18"/>
                    <a:pt x="38" y="7"/>
                    <a:pt x="55" y="1"/>
                  </a:cubicBezTo>
                  <a:close/>
                </a:path>
              </a:pathLst>
            </a:custGeom>
            <a:solidFill>
              <a:srgbClr val="BE4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84;p25">
              <a:extLst>
                <a:ext uri="{FF2B5EF4-FFF2-40B4-BE49-F238E27FC236}">
                  <a16:creationId xmlns:a16="http://schemas.microsoft.com/office/drawing/2014/main" id="{5301E4AD-A84A-4C3D-99CC-A31885A60677}"/>
                </a:ext>
              </a:extLst>
            </p:cNvPr>
            <p:cNvSpPr/>
            <p:nvPr/>
          </p:nvSpPr>
          <p:spPr>
            <a:xfrm>
              <a:off x="3608030" y="2991699"/>
              <a:ext cx="60177" cy="20979"/>
            </a:xfrm>
            <a:custGeom>
              <a:avLst/>
              <a:gdLst/>
              <a:ahLst/>
              <a:cxnLst/>
              <a:rect l="l" t="t" r="r" b="b"/>
              <a:pathLst>
                <a:path w="109" h="38" extrusionOk="0">
                  <a:moveTo>
                    <a:pt x="108" y="0"/>
                  </a:moveTo>
                  <a:cubicBezTo>
                    <a:pt x="70" y="5"/>
                    <a:pt x="33" y="22"/>
                    <a:pt x="0" y="38"/>
                  </a:cubicBezTo>
                  <a:lnTo>
                    <a:pt x="0" y="38"/>
                  </a:lnTo>
                  <a:cubicBezTo>
                    <a:pt x="33" y="22"/>
                    <a:pt x="70" y="5"/>
                    <a:pt x="108" y="0"/>
                  </a:cubicBez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85;p25">
              <a:extLst>
                <a:ext uri="{FF2B5EF4-FFF2-40B4-BE49-F238E27FC236}">
                  <a16:creationId xmlns:a16="http://schemas.microsoft.com/office/drawing/2014/main" id="{EBB11D29-FB2C-454D-9246-7FBDB23A0B75}"/>
                </a:ext>
              </a:extLst>
            </p:cNvPr>
            <p:cNvSpPr/>
            <p:nvPr/>
          </p:nvSpPr>
          <p:spPr>
            <a:xfrm>
              <a:off x="3464490" y="3027584"/>
              <a:ext cx="113728" cy="99374"/>
            </a:xfrm>
            <a:custGeom>
              <a:avLst/>
              <a:gdLst/>
              <a:ahLst/>
              <a:cxnLst/>
              <a:rect l="l" t="t" r="r" b="b"/>
              <a:pathLst>
                <a:path w="206" h="180" extrusionOk="0">
                  <a:moveTo>
                    <a:pt x="0" y="180"/>
                  </a:moveTo>
                  <a:lnTo>
                    <a:pt x="0" y="180"/>
                  </a:lnTo>
                  <a:lnTo>
                    <a:pt x="0" y="180"/>
                  </a:lnTo>
                  <a:close/>
                  <a:moveTo>
                    <a:pt x="16" y="163"/>
                  </a:moveTo>
                  <a:lnTo>
                    <a:pt x="16" y="163"/>
                  </a:lnTo>
                  <a:lnTo>
                    <a:pt x="16" y="163"/>
                  </a:lnTo>
                  <a:close/>
                  <a:moveTo>
                    <a:pt x="16" y="157"/>
                  </a:moveTo>
                  <a:lnTo>
                    <a:pt x="16" y="157"/>
                  </a:lnTo>
                  <a:lnTo>
                    <a:pt x="16" y="157"/>
                  </a:lnTo>
                  <a:close/>
                  <a:moveTo>
                    <a:pt x="22" y="157"/>
                  </a:moveTo>
                  <a:lnTo>
                    <a:pt x="22" y="157"/>
                  </a:lnTo>
                  <a:lnTo>
                    <a:pt x="22" y="157"/>
                  </a:lnTo>
                  <a:close/>
                  <a:moveTo>
                    <a:pt x="22" y="152"/>
                  </a:moveTo>
                  <a:lnTo>
                    <a:pt x="22" y="152"/>
                  </a:lnTo>
                  <a:lnTo>
                    <a:pt x="22" y="152"/>
                  </a:lnTo>
                  <a:close/>
                  <a:moveTo>
                    <a:pt x="28" y="152"/>
                  </a:moveTo>
                  <a:lnTo>
                    <a:pt x="28" y="152"/>
                  </a:lnTo>
                  <a:lnTo>
                    <a:pt x="28" y="152"/>
                  </a:lnTo>
                  <a:close/>
                  <a:moveTo>
                    <a:pt x="48" y="125"/>
                  </a:moveTo>
                  <a:lnTo>
                    <a:pt x="48" y="125"/>
                  </a:lnTo>
                  <a:lnTo>
                    <a:pt x="48" y="125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60" y="115"/>
                  </a:moveTo>
                  <a:lnTo>
                    <a:pt x="60" y="115"/>
                  </a:lnTo>
                  <a:lnTo>
                    <a:pt x="60" y="115"/>
                  </a:lnTo>
                  <a:close/>
                  <a:moveTo>
                    <a:pt x="81" y="92"/>
                  </a:moveTo>
                  <a:lnTo>
                    <a:pt x="81" y="92"/>
                  </a:lnTo>
                  <a:lnTo>
                    <a:pt x="81" y="92"/>
                  </a:lnTo>
                  <a:close/>
                  <a:moveTo>
                    <a:pt x="87" y="92"/>
                  </a:moveTo>
                  <a:lnTo>
                    <a:pt x="87" y="92"/>
                  </a:lnTo>
                  <a:lnTo>
                    <a:pt x="87" y="92"/>
                  </a:lnTo>
                  <a:close/>
                  <a:moveTo>
                    <a:pt x="87" y="87"/>
                  </a:moveTo>
                  <a:lnTo>
                    <a:pt x="87" y="87"/>
                  </a:lnTo>
                  <a:lnTo>
                    <a:pt x="87" y="87"/>
                  </a:lnTo>
                  <a:close/>
                  <a:moveTo>
                    <a:pt x="93" y="87"/>
                  </a:moveTo>
                  <a:lnTo>
                    <a:pt x="93" y="87"/>
                  </a:lnTo>
                  <a:lnTo>
                    <a:pt x="93" y="87"/>
                  </a:lnTo>
                  <a:close/>
                  <a:moveTo>
                    <a:pt x="93" y="82"/>
                  </a:moveTo>
                  <a:lnTo>
                    <a:pt x="93" y="82"/>
                  </a:lnTo>
                  <a:lnTo>
                    <a:pt x="93" y="82"/>
                  </a:lnTo>
                  <a:close/>
                  <a:moveTo>
                    <a:pt x="98" y="77"/>
                  </a:moveTo>
                  <a:lnTo>
                    <a:pt x="98" y="77"/>
                  </a:lnTo>
                  <a:lnTo>
                    <a:pt x="98" y="77"/>
                  </a:lnTo>
                  <a:close/>
                  <a:moveTo>
                    <a:pt x="108" y="65"/>
                  </a:moveTo>
                  <a:lnTo>
                    <a:pt x="108" y="65"/>
                  </a:lnTo>
                  <a:lnTo>
                    <a:pt x="108" y="65"/>
                  </a:lnTo>
                  <a:close/>
                  <a:moveTo>
                    <a:pt x="113" y="65"/>
                  </a:moveTo>
                  <a:lnTo>
                    <a:pt x="113" y="65"/>
                  </a:lnTo>
                  <a:lnTo>
                    <a:pt x="113" y="65"/>
                  </a:lnTo>
                  <a:close/>
                  <a:moveTo>
                    <a:pt x="120" y="60"/>
                  </a:moveTo>
                  <a:lnTo>
                    <a:pt x="120" y="60"/>
                  </a:lnTo>
                  <a:lnTo>
                    <a:pt x="120" y="60"/>
                  </a:lnTo>
                  <a:close/>
                  <a:moveTo>
                    <a:pt x="120" y="60"/>
                  </a:moveTo>
                  <a:lnTo>
                    <a:pt x="120" y="60"/>
                  </a:lnTo>
                  <a:lnTo>
                    <a:pt x="120" y="60"/>
                  </a:lnTo>
                  <a:close/>
                  <a:moveTo>
                    <a:pt x="125" y="55"/>
                  </a:moveTo>
                  <a:lnTo>
                    <a:pt x="125" y="55"/>
                  </a:lnTo>
                  <a:lnTo>
                    <a:pt x="125" y="55"/>
                  </a:lnTo>
                  <a:close/>
                  <a:moveTo>
                    <a:pt x="130" y="55"/>
                  </a:moveTo>
                  <a:lnTo>
                    <a:pt x="125" y="55"/>
                  </a:lnTo>
                  <a:lnTo>
                    <a:pt x="130" y="55"/>
                  </a:lnTo>
                  <a:close/>
                  <a:moveTo>
                    <a:pt x="130" y="50"/>
                  </a:moveTo>
                  <a:lnTo>
                    <a:pt x="130" y="50"/>
                  </a:lnTo>
                  <a:lnTo>
                    <a:pt x="130" y="50"/>
                  </a:lnTo>
                  <a:close/>
                  <a:moveTo>
                    <a:pt x="135" y="50"/>
                  </a:moveTo>
                  <a:lnTo>
                    <a:pt x="135" y="50"/>
                  </a:lnTo>
                  <a:lnTo>
                    <a:pt x="135" y="50"/>
                  </a:lnTo>
                  <a:close/>
                  <a:moveTo>
                    <a:pt x="135" y="44"/>
                  </a:moveTo>
                  <a:lnTo>
                    <a:pt x="135" y="44"/>
                  </a:lnTo>
                  <a:lnTo>
                    <a:pt x="135" y="44"/>
                  </a:lnTo>
                  <a:close/>
                  <a:moveTo>
                    <a:pt x="141" y="44"/>
                  </a:moveTo>
                  <a:lnTo>
                    <a:pt x="141" y="44"/>
                  </a:lnTo>
                  <a:lnTo>
                    <a:pt x="141" y="44"/>
                  </a:lnTo>
                  <a:close/>
                  <a:moveTo>
                    <a:pt x="146" y="38"/>
                  </a:moveTo>
                  <a:lnTo>
                    <a:pt x="146" y="38"/>
                  </a:lnTo>
                  <a:lnTo>
                    <a:pt x="146" y="38"/>
                  </a:lnTo>
                  <a:close/>
                  <a:moveTo>
                    <a:pt x="152" y="38"/>
                  </a:moveTo>
                  <a:lnTo>
                    <a:pt x="146" y="38"/>
                  </a:lnTo>
                  <a:lnTo>
                    <a:pt x="152" y="38"/>
                  </a:lnTo>
                  <a:close/>
                  <a:moveTo>
                    <a:pt x="152" y="33"/>
                  </a:moveTo>
                  <a:lnTo>
                    <a:pt x="152" y="38"/>
                  </a:lnTo>
                  <a:lnTo>
                    <a:pt x="152" y="33"/>
                  </a:lnTo>
                  <a:close/>
                  <a:moveTo>
                    <a:pt x="158" y="33"/>
                  </a:moveTo>
                  <a:lnTo>
                    <a:pt x="158" y="33"/>
                  </a:lnTo>
                  <a:lnTo>
                    <a:pt x="158" y="33"/>
                  </a:lnTo>
                  <a:close/>
                  <a:moveTo>
                    <a:pt x="158" y="27"/>
                  </a:moveTo>
                  <a:lnTo>
                    <a:pt x="158" y="33"/>
                  </a:lnTo>
                  <a:lnTo>
                    <a:pt x="158" y="27"/>
                  </a:lnTo>
                  <a:close/>
                  <a:moveTo>
                    <a:pt x="163" y="27"/>
                  </a:moveTo>
                  <a:lnTo>
                    <a:pt x="163" y="27"/>
                  </a:lnTo>
                  <a:lnTo>
                    <a:pt x="163" y="27"/>
                  </a:lnTo>
                  <a:close/>
                  <a:moveTo>
                    <a:pt x="168" y="27"/>
                  </a:moveTo>
                  <a:lnTo>
                    <a:pt x="163" y="27"/>
                  </a:lnTo>
                  <a:lnTo>
                    <a:pt x="168" y="27"/>
                  </a:lnTo>
                  <a:close/>
                  <a:moveTo>
                    <a:pt x="168" y="22"/>
                  </a:moveTo>
                  <a:lnTo>
                    <a:pt x="168" y="22"/>
                  </a:lnTo>
                  <a:lnTo>
                    <a:pt x="168" y="22"/>
                  </a:lnTo>
                  <a:close/>
                  <a:moveTo>
                    <a:pt x="173" y="22"/>
                  </a:moveTo>
                  <a:lnTo>
                    <a:pt x="173" y="22"/>
                  </a:lnTo>
                  <a:lnTo>
                    <a:pt x="173" y="22"/>
                  </a:lnTo>
                  <a:close/>
                  <a:moveTo>
                    <a:pt x="190" y="12"/>
                  </a:moveTo>
                  <a:cubicBezTo>
                    <a:pt x="185" y="17"/>
                    <a:pt x="178" y="17"/>
                    <a:pt x="173" y="22"/>
                  </a:cubicBezTo>
                  <a:cubicBezTo>
                    <a:pt x="178" y="17"/>
                    <a:pt x="185" y="17"/>
                    <a:pt x="190" y="12"/>
                  </a:cubicBezTo>
                  <a:close/>
                  <a:moveTo>
                    <a:pt x="190" y="12"/>
                  </a:moveTo>
                  <a:lnTo>
                    <a:pt x="190" y="12"/>
                  </a:lnTo>
                  <a:lnTo>
                    <a:pt x="190" y="12"/>
                  </a:lnTo>
                  <a:close/>
                  <a:moveTo>
                    <a:pt x="195" y="5"/>
                  </a:moveTo>
                  <a:lnTo>
                    <a:pt x="190" y="12"/>
                  </a:lnTo>
                  <a:lnTo>
                    <a:pt x="195" y="5"/>
                  </a:lnTo>
                  <a:close/>
                  <a:moveTo>
                    <a:pt x="195" y="5"/>
                  </a:moveTo>
                  <a:lnTo>
                    <a:pt x="195" y="5"/>
                  </a:lnTo>
                  <a:lnTo>
                    <a:pt x="195" y="5"/>
                  </a:lnTo>
                  <a:close/>
                  <a:moveTo>
                    <a:pt x="200" y="5"/>
                  </a:moveTo>
                  <a:lnTo>
                    <a:pt x="195" y="5"/>
                  </a:lnTo>
                  <a:lnTo>
                    <a:pt x="200" y="5"/>
                  </a:lnTo>
                  <a:close/>
                  <a:moveTo>
                    <a:pt x="206" y="0"/>
                  </a:moveTo>
                  <a:cubicBezTo>
                    <a:pt x="200" y="0"/>
                    <a:pt x="200" y="0"/>
                    <a:pt x="200" y="5"/>
                  </a:cubicBezTo>
                  <a:cubicBezTo>
                    <a:pt x="200" y="0"/>
                    <a:pt x="200" y="0"/>
                    <a:pt x="206" y="0"/>
                  </a:cubicBezTo>
                  <a:close/>
                  <a:moveTo>
                    <a:pt x="206" y="0"/>
                  </a:moveTo>
                  <a:lnTo>
                    <a:pt x="206" y="0"/>
                  </a:lnTo>
                  <a:close/>
                </a:path>
              </a:pathLst>
            </a:custGeom>
            <a:solidFill>
              <a:srgbClr val="BE4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86;p25">
              <a:extLst>
                <a:ext uri="{FF2B5EF4-FFF2-40B4-BE49-F238E27FC236}">
                  <a16:creationId xmlns:a16="http://schemas.microsoft.com/office/drawing/2014/main" id="{6BFDAE4F-7BDE-4AA1-A4DA-26E2096CD849}"/>
                </a:ext>
              </a:extLst>
            </p:cNvPr>
            <p:cNvSpPr/>
            <p:nvPr/>
          </p:nvSpPr>
          <p:spPr>
            <a:xfrm>
              <a:off x="3373950" y="3155666"/>
              <a:ext cx="70114" cy="267207"/>
            </a:xfrm>
            <a:custGeom>
              <a:avLst/>
              <a:gdLst/>
              <a:ahLst/>
              <a:cxnLst/>
              <a:rect l="l" t="t" r="r" b="b"/>
              <a:pathLst>
                <a:path w="127" h="484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03" y="38"/>
                    <a:pt x="83" y="77"/>
                    <a:pt x="66" y="118"/>
                  </a:cubicBezTo>
                  <a:lnTo>
                    <a:pt x="66" y="118"/>
                  </a:lnTo>
                  <a:cubicBezTo>
                    <a:pt x="83" y="77"/>
                    <a:pt x="104" y="38"/>
                    <a:pt x="127" y="1"/>
                  </a:cubicBezTo>
                  <a:close/>
                  <a:moveTo>
                    <a:pt x="66" y="118"/>
                  </a:moveTo>
                  <a:cubicBezTo>
                    <a:pt x="25" y="214"/>
                    <a:pt x="2" y="320"/>
                    <a:pt x="2" y="430"/>
                  </a:cubicBezTo>
                  <a:cubicBezTo>
                    <a:pt x="2" y="442"/>
                    <a:pt x="5" y="459"/>
                    <a:pt x="6" y="473"/>
                  </a:cubicBezTo>
                  <a:lnTo>
                    <a:pt x="6" y="473"/>
                  </a:lnTo>
                  <a:cubicBezTo>
                    <a:pt x="0" y="350"/>
                    <a:pt x="21" y="227"/>
                    <a:pt x="66" y="118"/>
                  </a:cubicBezTo>
                  <a:close/>
                  <a:moveTo>
                    <a:pt x="6" y="473"/>
                  </a:moveTo>
                  <a:lnTo>
                    <a:pt x="6" y="473"/>
                  </a:lnTo>
                  <a:cubicBezTo>
                    <a:pt x="7" y="476"/>
                    <a:pt x="7" y="480"/>
                    <a:pt x="7" y="483"/>
                  </a:cubicBezTo>
                  <a:cubicBezTo>
                    <a:pt x="7" y="480"/>
                    <a:pt x="7" y="477"/>
                    <a:pt x="6" y="473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87;p25">
              <a:extLst>
                <a:ext uri="{FF2B5EF4-FFF2-40B4-BE49-F238E27FC236}">
                  <a16:creationId xmlns:a16="http://schemas.microsoft.com/office/drawing/2014/main" id="{FC9AE892-3C15-41AF-BB6B-971C0CC88EA4}"/>
                </a:ext>
              </a:extLst>
            </p:cNvPr>
            <p:cNvSpPr/>
            <p:nvPr/>
          </p:nvSpPr>
          <p:spPr>
            <a:xfrm>
              <a:off x="3455105" y="314131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88;p25">
              <a:extLst>
                <a:ext uri="{FF2B5EF4-FFF2-40B4-BE49-F238E27FC236}">
                  <a16:creationId xmlns:a16="http://schemas.microsoft.com/office/drawing/2014/main" id="{BD19CB1A-2F95-4D9E-8430-9391D205CA30}"/>
                </a:ext>
              </a:extLst>
            </p:cNvPr>
            <p:cNvSpPr/>
            <p:nvPr/>
          </p:nvSpPr>
          <p:spPr>
            <a:xfrm>
              <a:off x="3452345" y="314462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89;p25">
              <a:extLst>
                <a:ext uri="{FF2B5EF4-FFF2-40B4-BE49-F238E27FC236}">
                  <a16:creationId xmlns:a16="http://schemas.microsoft.com/office/drawing/2014/main" id="{DB99B2F4-AE8D-403D-99DB-380FF42FFE09}"/>
                </a:ext>
              </a:extLst>
            </p:cNvPr>
            <p:cNvSpPr/>
            <p:nvPr/>
          </p:nvSpPr>
          <p:spPr>
            <a:xfrm>
              <a:off x="3452345" y="314462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0;p25">
              <a:extLst>
                <a:ext uri="{FF2B5EF4-FFF2-40B4-BE49-F238E27FC236}">
                  <a16:creationId xmlns:a16="http://schemas.microsoft.com/office/drawing/2014/main" id="{6B8DD269-C4A2-4F30-87D5-8F2E45BE218F}"/>
                </a:ext>
              </a:extLst>
            </p:cNvPr>
            <p:cNvSpPr/>
            <p:nvPr/>
          </p:nvSpPr>
          <p:spPr>
            <a:xfrm>
              <a:off x="3449032" y="314738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1;p25">
              <a:extLst>
                <a:ext uri="{FF2B5EF4-FFF2-40B4-BE49-F238E27FC236}">
                  <a16:creationId xmlns:a16="http://schemas.microsoft.com/office/drawing/2014/main" id="{157DF034-52D4-4A1E-8321-7FC7BF2048D7}"/>
                </a:ext>
              </a:extLst>
            </p:cNvPr>
            <p:cNvSpPr/>
            <p:nvPr/>
          </p:nvSpPr>
          <p:spPr>
            <a:xfrm>
              <a:off x="3449032" y="315014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2;p25">
              <a:extLst>
                <a:ext uri="{FF2B5EF4-FFF2-40B4-BE49-F238E27FC236}">
                  <a16:creationId xmlns:a16="http://schemas.microsoft.com/office/drawing/2014/main" id="{2D8C9143-85D1-41E4-B0A6-DA8CC15165C7}"/>
                </a:ext>
              </a:extLst>
            </p:cNvPr>
            <p:cNvSpPr/>
            <p:nvPr/>
          </p:nvSpPr>
          <p:spPr>
            <a:xfrm>
              <a:off x="3446272" y="315014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93;p25">
              <a:extLst>
                <a:ext uri="{FF2B5EF4-FFF2-40B4-BE49-F238E27FC236}">
                  <a16:creationId xmlns:a16="http://schemas.microsoft.com/office/drawing/2014/main" id="{EA05F8CB-AB94-4333-B6F9-3B957DB0C812}"/>
                </a:ext>
              </a:extLst>
            </p:cNvPr>
            <p:cNvSpPr/>
            <p:nvPr/>
          </p:nvSpPr>
          <p:spPr>
            <a:xfrm>
              <a:off x="3446272" y="3152906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94;p25">
              <a:extLst>
                <a:ext uri="{FF2B5EF4-FFF2-40B4-BE49-F238E27FC236}">
                  <a16:creationId xmlns:a16="http://schemas.microsoft.com/office/drawing/2014/main" id="{605793C4-426E-48E9-A731-8E2FDDE0DA6E}"/>
                </a:ext>
              </a:extLst>
            </p:cNvPr>
            <p:cNvSpPr/>
            <p:nvPr/>
          </p:nvSpPr>
          <p:spPr>
            <a:xfrm>
              <a:off x="3359596" y="2546173"/>
              <a:ext cx="1914613" cy="1373575"/>
            </a:xfrm>
            <a:custGeom>
              <a:avLst/>
              <a:gdLst/>
              <a:ahLst/>
              <a:cxnLst/>
              <a:rect l="l" t="t" r="r" b="b"/>
              <a:pathLst>
                <a:path w="3468" h="2488" extrusionOk="0">
                  <a:moveTo>
                    <a:pt x="2108" y="1"/>
                  </a:moveTo>
                  <a:cubicBezTo>
                    <a:pt x="2074" y="1"/>
                    <a:pt x="2040" y="4"/>
                    <a:pt x="2005" y="11"/>
                  </a:cubicBezTo>
                  <a:cubicBezTo>
                    <a:pt x="1799" y="54"/>
                    <a:pt x="1643" y="227"/>
                    <a:pt x="1593" y="434"/>
                  </a:cubicBezTo>
                  <a:cubicBezTo>
                    <a:pt x="1504" y="393"/>
                    <a:pt x="1409" y="370"/>
                    <a:pt x="1310" y="370"/>
                  </a:cubicBezTo>
                  <a:cubicBezTo>
                    <a:pt x="1265" y="370"/>
                    <a:pt x="1218" y="374"/>
                    <a:pt x="1171" y="385"/>
                  </a:cubicBezTo>
                  <a:cubicBezTo>
                    <a:pt x="976" y="422"/>
                    <a:pt x="813" y="552"/>
                    <a:pt x="716" y="727"/>
                  </a:cubicBezTo>
                  <a:cubicBezTo>
                    <a:pt x="705" y="747"/>
                    <a:pt x="693" y="764"/>
                    <a:pt x="688" y="786"/>
                  </a:cubicBezTo>
                  <a:cubicBezTo>
                    <a:pt x="656" y="786"/>
                    <a:pt x="623" y="792"/>
                    <a:pt x="591" y="797"/>
                  </a:cubicBezTo>
                  <a:cubicBezTo>
                    <a:pt x="418" y="834"/>
                    <a:pt x="271" y="937"/>
                    <a:pt x="173" y="1079"/>
                  </a:cubicBezTo>
                  <a:cubicBezTo>
                    <a:pt x="55" y="1247"/>
                    <a:pt x="0" y="1462"/>
                    <a:pt x="43" y="1685"/>
                  </a:cubicBezTo>
                  <a:cubicBezTo>
                    <a:pt x="111" y="2041"/>
                    <a:pt x="403" y="2289"/>
                    <a:pt x="730" y="2289"/>
                  </a:cubicBezTo>
                  <a:cubicBezTo>
                    <a:pt x="747" y="2289"/>
                    <a:pt x="763" y="2288"/>
                    <a:pt x="781" y="2287"/>
                  </a:cubicBezTo>
                  <a:cubicBezTo>
                    <a:pt x="879" y="2410"/>
                    <a:pt x="1028" y="2488"/>
                    <a:pt x="1186" y="2488"/>
                  </a:cubicBezTo>
                  <a:cubicBezTo>
                    <a:pt x="1220" y="2488"/>
                    <a:pt x="1255" y="2484"/>
                    <a:pt x="1290" y="2477"/>
                  </a:cubicBezTo>
                  <a:cubicBezTo>
                    <a:pt x="1431" y="2449"/>
                    <a:pt x="1545" y="2362"/>
                    <a:pt x="1620" y="2242"/>
                  </a:cubicBezTo>
                  <a:cubicBezTo>
                    <a:pt x="1721" y="2301"/>
                    <a:pt x="1834" y="2335"/>
                    <a:pt x="1952" y="2335"/>
                  </a:cubicBezTo>
                  <a:cubicBezTo>
                    <a:pt x="1998" y="2335"/>
                    <a:pt x="2044" y="2330"/>
                    <a:pt x="2091" y="2319"/>
                  </a:cubicBezTo>
                  <a:cubicBezTo>
                    <a:pt x="2298" y="2275"/>
                    <a:pt x="2466" y="2135"/>
                    <a:pt x="2558" y="1950"/>
                  </a:cubicBezTo>
                  <a:cubicBezTo>
                    <a:pt x="2659" y="2051"/>
                    <a:pt x="2791" y="2113"/>
                    <a:pt x="2930" y="2113"/>
                  </a:cubicBezTo>
                  <a:cubicBezTo>
                    <a:pt x="2962" y="2113"/>
                    <a:pt x="2995" y="2109"/>
                    <a:pt x="3028" y="2102"/>
                  </a:cubicBezTo>
                  <a:cubicBezTo>
                    <a:pt x="3213" y="2064"/>
                    <a:pt x="3354" y="1929"/>
                    <a:pt x="3419" y="1755"/>
                  </a:cubicBezTo>
                  <a:cubicBezTo>
                    <a:pt x="3456" y="1652"/>
                    <a:pt x="3468" y="1539"/>
                    <a:pt x="3446" y="1425"/>
                  </a:cubicBezTo>
                  <a:cubicBezTo>
                    <a:pt x="3430" y="1312"/>
                    <a:pt x="3381" y="1214"/>
                    <a:pt x="3311" y="1137"/>
                  </a:cubicBezTo>
                  <a:cubicBezTo>
                    <a:pt x="3316" y="1122"/>
                    <a:pt x="3321" y="1105"/>
                    <a:pt x="3326" y="1084"/>
                  </a:cubicBezTo>
                  <a:cubicBezTo>
                    <a:pt x="3354" y="997"/>
                    <a:pt x="3359" y="899"/>
                    <a:pt x="3343" y="802"/>
                  </a:cubicBezTo>
                  <a:cubicBezTo>
                    <a:pt x="3291" y="532"/>
                    <a:pt x="3073" y="340"/>
                    <a:pt x="2823" y="340"/>
                  </a:cubicBezTo>
                  <a:cubicBezTo>
                    <a:pt x="2788" y="340"/>
                    <a:pt x="2752" y="344"/>
                    <a:pt x="2715" y="352"/>
                  </a:cubicBezTo>
                  <a:cubicBezTo>
                    <a:pt x="2683" y="357"/>
                    <a:pt x="2644" y="369"/>
                    <a:pt x="2611" y="385"/>
                  </a:cubicBezTo>
                  <a:cubicBezTo>
                    <a:pt x="2536" y="154"/>
                    <a:pt x="2334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95;p25">
              <a:extLst>
                <a:ext uri="{FF2B5EF4-FFF2-40B4-BE49-F238E27FC236}">
                  <a16:creationId xmlns:a16="http://schemas.microsoft.com/office/drawing/2014/main" id="{96B18B91-0495-4DF1-85CB-D9D4F362352F}"/>
                </a:ext>
              </a:extLst>
            </p:cNvPr>
            <p:cNvSpPr/>
            <p:nvPr/>
          </p:nvSpPr>
          <p:spPr>
            <a:xfrm>
              <a:off x="4310824" y="2629536"/>
              <a:ext cx="311373" cy="284873"/>
            </a:xfrm>
            <a:custGeom>
              <a:avLst/>
              <a:gdLst/>
              <a:ahLst/>
              <a:cxnLst/>
              <a:rect l="l" t="t" r="r" b="b"/>
              <a:pathLst>
                <a:path w="564" h="516" extrusionOk="0">
                  <a:moveTo>
                    <a:pt x="445" y="1"/>
                  </a:moveTo>
                  <a:cubicBezTo>
                    <a:pt x="412" y="1"/>
                    <a:pt x="385" y="1"/>
                    <a:pt x="358" y="6"/>
                  </a:cubicBezTo>
                  <a:cubicBezTo>
                    <a:pt x="250" y="33"/>
                    <a:pt x="157" y="93"/>
                    <a:pt x="92" y="186"/>
                  </a:cubicBezTo>
                  <a:cubicBezTo>
                    <a:pt x="33" y="271"/>
                    <a:pt x="0" y="381"/>
                    <a:pt x="5" y="488"/>
                  </a:cubicBezTo>
                  <a:cubicBezTo>
                    <a:pt x="5" y="505"/>
                    <a:pt x="11" y="516"/>
                    <a:pt x="27" y="516"/>
                  </a:cubicBezTo>
                  <a:lnTo>
                    <a:pt x="33" y="516"/>
                  </a:lnTo>
                  <a:cubicBezTo>
                    <a:pt x="43" y="516"/>
                    <a:pt x="60" y="505"/>
                    <a:pt x="60" y="488"/>
                  </a:cubicBezTo>
                  <a:cubicBezTo>
                    <a:pt x="55" y="434"/>
                    <a:pt x="65" y="386"/>
                    <a:pt x="82" y="331"/>
                  </a:cubicBezTo>
                  <a:cubicBezTo>
                    <a:pt x="108" y="245"/>
                    <a:pt x="168" y="163"/>
                    <a:pt x="245" y="115"/>
                  </a:cubicBezTo>
                  <a:cubicBezTo>
                    <a:pt x="303" y="76"/>
                    <a:pt x="375" y="61"/>
                    <a:pt x="445" y="61"/>
                  </a:cubicBezTo>
                  <a:cubicBezTo>
                    <a:pt x="472" y="61"/>
                    <a:pt x="498" y="61"/>
                    <a:pt x="520" y="66"/>
                  </a:cubicBezTo>
                  <a:lnTo>
                    <a:pt x="531" y="66"/>
                  </a:lnTo>
                  <a:cubicBezTo>
                    <a:pt x="542" y="66"/>
                    <a:pt x="553" y="61"/>
                    <a:pt x="558" y="50"/>
                  </a:cubicBezTo>
                  <a:cubicBezTo>
                    <a:pt x="563" y="33"/>
                    <a:pt x="553" y="11"/>
                    <a:pt x="542" y="11"/>
                  </a:cubicBezTo>
                  <a:cubicBezTo>
                    <a:pt x="510" y="1"/>
                    <a:pt x="477" y="1"/>
                    <a:pt x="445" y="1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96;p25">
              <a:extLst>
                <a:ext uri="{FF2B5EF4-FFF2-40B4-BE49-F238E27FC236}">
                  <a16:creationId xmlns:a16="http://schemas.microsoft.com/office/drawing/2014/main" id="{8104B82B-7844-477E-AED9-F06EBFA639D1}"/>
                </a:ext>
              </a:extLst>
            </p:cNvPr>
            <p:cNvSpPr/>
            <p:nvPr/>
          </p:nvSpPr>
          <p:spPr>
            <a:xfrm>
              <a:off x="3826101" y="2872450"/>
              <a:ext cx="329040" cy="293154"/>
            </a:xfrm>
            <a:custGeom>
              <a:avLst/>
              <a:gdLst/>
              <a:ahLst/>
              <a:cxnLst/>
              <a:rect l="l" t="t" r="r" b="b"/>
              <a:pathLst>
                <a:path w="596" h="531" extrusionOk="0">
                  <a:moveTo>
                    <a:pt x="461" y="0"/>
                  </a:moveTo>
                  <a:cubicBezTo>
                    <a:pt x="433" y="0"/>
                    <a:pt x="401" y="0"/>
                    <a:pt x="368" y="11"/>
                  </a:cubicBezTo>
                  <a:cubicBezTo>
                    <a:pt x="250" y="38"/>
                    <a:pt x="147" y="108"/>
                    <a:pt x="82" y="216"/>
                  </a:cubicBezTo>
                  <a:cubicBezTo>
                    <a:pt x="33" y="293"/>
                    <a:pt x="6" y="379"/>
                    <a:pt x="1" y="466"/>
                  </a:cubicBezTo>
                  <a:cubicBezTo>
                    <a:pt x="17" y="488"/>
                    <a:pt x="38" y="509"/>
                    <a:pt x="55" y="531"/>
                  </a:cubicBezTo>
                  <a:cubicBezTo>
                    <a:pt x="55" y="481"/>
                    <a:pt x="60" y="428"/>
                    <a:pt x="71" y="379"/>
                  </a:cubicBezTo>
                  <a:cubicBezTo>
                    <a:pt x="98" y="276"/>
                    <a:pt x="158" y="178"/>
                    <a:pt x="245" y="124"/>
                  </a:cubicBezTo>
                  <a:cubicBezTo>
                    <a:pt x="310" y="81"/>
                    <a:pt x="391" y="54"/>
                    <a:pt x="466" y="54"/>
                  </a:cubicBezTo>
                  <a:cubicBezTo>
                    <a:pt x="493" y="54"/>
                    <a:pt x="526" y="59"/>
                    <a:pt x="553" y="71"/>
                  </a:cubicBezTo>
                  <a:lnTo>
                    <a:pt x="563" y="71"/>
                  </a:lnTo>
                  <a:cubicBezTo>
                    <a:pt x="575" y="71"/>
                    <a:pt x="586" y="65"/>
                    <a:pt x="591" y="48"/>
                  </a:cubicBezTo>
                  <a:cubicBezTo>
                    <a:pt x="596" y="38"/>
                    <a:pt x="586" y="16"/>
                    <a:pt x="575" y="11"/>
                  </a:cubicBezTo>
                  <a:cubicBezTo>
                    <a:pt x="537" y="6"/>
                    <a:pt x="498" y="0"/>
                    <a:pt x="461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97;p25">
              <a:extLst>
                <a:ext uri="{FF2B5EF4-FFF2-40B4-BE49-F238E27FC236}">
                  <a16:creationId xmlns:a16="http://schemas.microsoft.com/office/drawing/2014/main" id="{D16434C7-A360-449A-BB56-D71D55CBDE5D}"/>
                </a:ext>
              </a:extLst>
            </p:cNvPr>
            <p:cNvSpPr/>
            <p:nvPr/>
          </p:nvSpPr>
          <p:spPr>
            <a:xfrm>
              <a:off x="4373761" y="2958574"/>
              <a:ext cx="619434" cy="326831"/>
            </a:xfrm>
            <a:custGeom>
              <a:avLst/>
              <a:gdLst/>
              <a:ahLst/>
              <a:cxnLst/>
              <a:rect l="l" t="t" r="r" b="b"/>
              <a:pathLst>
                <a:path w="1122" h="592" extrusionOk="0">
                  <a:moveTo>
                    <a:pt x="1029" y="0"/>
                  </a:moveTo>
                  <a:cubicBezTo>
                    <a:pt x="976" y="0"/>
                    <a:pt x="916" y="7"/>
                    <a:pt x="861" y="28"/>
                  </a:cubicBezTo>
                  <a:cubicBezTo>
                    <a:pt x="731" y="77"/>
                    <a:pt x="612" y="175"/>
                    <a:pt x="547" y="310"/>
                  </a:cubicBezTo>
                  <a:cubicBezTo>
                    <a:pt x="521" y="370"/>
                    <a:pt x="504" y="429"/>
                    <a:pt x="493" y="494"/>
                  </a:cubicBezTo>
                  <a:cubicBezTo>
                    <a:pt x="433" y="477"/>
                    <a:pt x="368" y="467"/>
                    <a:pt x="303" y="467"/>
                  </a:cubicBezTo>
                  <a:cubicBezTo>
                    <a:pt x="276" y="467"/>
                    <a:pt x="244" y="472"/>
                    <a:pt x="216" y="472"/>
                  </a:cubicBezTo>
                  <a:cubicBezTo>
                    <a:pt x="141" y="483"/>
                    <a:pt x="71" y="505"/>
                    <a:pt x="1" y="543"/>
                  </a:cubicBezTo>
                  <a:cubicBezTo>
                    <a:pt x="21" y="559"/>
                    <a:pt x="38" y="570"/>
                    <a:pt x="54" y="580"/>
                  </a:cubicBezTo>
                  <a:cubicBezTo>
                    <a:pt x="136" y="543"/>
                    <a:pt x="222" y="527"/>
                    <a:pt x="309" y="527"/>
                  </a:cubicBezTo>
                  <a:cubicBezTo>
                    <a:pt x="368" y="527"/>
                    <a:pt x="428" y="537"/>
                    <a:pt x="488" y="553"/>
                  </a:cubicBezTo>
                  <a:cubicBezTo>
                    <a:pt x="482" y="565"/>
                    <a:pt x="482" y="575"/>
                    <a:pt x="482" y="592"/>
                  </a:cubicBezTo>
                  <a:cubicBezTo>
                    <a:pt x="504" y="580"/>
                    <a:pt x="521" y="570"/>
                    <a:pt x="541" y="559"/>
                  </a:cubicBezTo>
                  <a:cubicBezTo>
                    <a:pt x="541" y="543"/>
                    <a:pt x="541" y="520"/>
                    <a:pt x="547" y="505"/>
                  </a:cubicBezTo>
                  <a:cubicBezTo>
                    <a:pt x="563" y="370"/>
                    <a:pt x="634" y="245"/>
                    <a:pt x="731" y="163"/>
                  </a:cubicBezTo>
                  <a:cubicBezTo>
                    <a:pt x="818" y="93"/>
                    <a:pt x="926" y="60"/>
                    <a:pt x="1029" y="60"/>
                  </a:cubicBezTo>
                  <a:lnTo>
                    <a:pt x="1094" y="60"/>
                  </a:lnTo>
                  <a:cubicBezTo>
                    <a:pt x="1111" y="60"/>
                    <a:pt x="1121" y="50"/>
                    <a:pt x="1121" y="33"/>
                  </a:cubicBezTo>
                  <a:cubicBezTo>
                    <a:pt x="1121" y="17"/>
                    <a:pt x="1111" y="7"/>
                    <a:pt x="1094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98;p25">
              <a:extLst>
                <a:ext uri="{FF2B5EF4-FFF2-40B4-BE49-F238E27FC236}">
                  <a16:creationId xmlns:a16="http://schemas.microsoft.com/office/drawing/2014/main" id="{40940D1F-920F-403C-BC45-EA4C5A1A06BC}"/>
                </a:ext>
              </a:extLst>
            </p:cNvPr>
            <p:cNvSpPr/>
            <p:nvPr/>
          </p:nvSpPr>
          <p:spPr>
            <a:xfrm>
              <a:off x="3455105" y="2946981"/>
              <a:ext cx="1816343" cy="667465"/>
            </a:xfrm>
            <a:custGeom>
              <a:avLst/>
              <a:gdLst/>
              <a:ahLst/>
              <a:cxnLst/>
              <a:rect l="l" t="t" r="r" b="b"/>
              <a:pathLst>
                <a:path w="3290" h="1209" extrusionOk="0">
                  <a:moveTo>
                    <a:pt x="543" y="1"/>
                  </a:moveTo>
                  <a:cubicBezTo>
                    <a:pt x="532" y="21"/>
                    <a:pt x="520" y="38"/>
                    <a:pt x="515" y="60"/>
                  </a:cubicBezTo>
                  <a:cubicBezTo>
                    <a:pt x="483" y="60"/>
                    <a:pt x="450" y="66"/>
                    <a:pt x="418" y="71"/>
                  </a:cubicBezTo>
                  <a:lnTo>
                    <a:pt x="407" y="71"/>
                  </a:lnTo>
                  <a:lnTo>
                    <a:pt x="407" y="76"/>
                  </a:lnTo>
                  <a:lnTo>
                    <a:pt x="385" y="76"/>
                  </a:lnTo>
                  <a:lnTo>
                    <a:pt x="385" y="81"/>
                  </a:lnTo>
                  <a:cubicBezTo>
                    <a:pt x="347" y="86"/>
                    <a:pt x="310" y="103"/>
                    <a:pt x="277" y="119"/>
                  </a:cubicBezTo>
                  <a:cubicBezTo>
                    <a:pt x="260" y="125"/>
                    <a:pt x="240" y="136"/>
                    <a:pt x="223" y="146"/>
                  </a:cubicBezTo>
                  <a:cubicBezTo>
                    <a:pt x="217" y="146"/>
                    <a:pt x="217" y="146"/>
                    <a:pt x="217" y="151"/>
                  </a:cubicBezTo>
                  <a:lnTo>
                    <a:pt x="212" y="151"/>
                  </a:lnTo>
                  <a:lnTo>
                    <a:pt x="207" y="158"/>
                  </a:lnTo>
                  <a:cubicBezTo>
                    <a:pt x="202" y="163"/>
                    <a:pt x="195" y="163"/>
                    <a:pt x="190" y="168"/>
                  </a:cubicBezTo>
                  <a:lnTo>
                    <a:pt x="185" y="168"/>
                  </a:lnTo>
                  <a:lnTo>
                    <a:pt x="185" y="173"/>
                  </a:lnTo>
                  <a:lnTo>
                    <a:pt x="175" y="173"/>
                  </a:lnTo>
                  <a:lnTo>
                    <a:pt x="175" y="179"/>
                  </a:lnTo>
                  <a:lnTo>
                    <a:pt x="169" y="179"/>
                  </a:lnTo>
                  <a:lnTo>
                    <a:pt x="169" y="184"/>
                  </a:lnTo>
                  <a:lnTo>
                    <a:pt x="163" y="184"/>
                  </a:lnTo>
                  <a:lnTo>
                    <a:pt x="158" y="190"/>
                  </a:lnTo>
                  <a:lnTo>
                    <a:pt x="152" y="190"/>
                  </a:lnTo>
                  <a:lnTo>
                    <a:pt x="152" y="196"/>
                  </a:lnTo>
                  <a:lnTo>
                    <a:pt x="147" y="196"/>
                  </a:lnTo>
                  <a:lnTo>
                    <a:pt x="147" y="201"/>
                  </a:lnTo>
                  <a:lnTo>
                    <a:pt x="142" y="201"/>
                  </a:lnTo>
                  <a:cubicBezTo>
                    <a:pt x="142" y="206"/>
                    <a:pt x="137" y="206"/>
                    <a:pt x="137" y="206"/>
                  </a:cubicBezTo>
                  <a:lnTo>
                    <a:pt x="130" y="211"/>
                  </a:lnTo>
                  <a:lnTo>
                    <a:pt x="125" y="211"/>
                  </a:lnTo>
                  <a:cubicBezTo>
                    <a:pt x="125" y="216"/>
                    <a:pt x="120" y="223"/>
                    <a:pt x="115" y="223"/>
                  </a:cubicBezTo>
                  <a:cubicBezTo>
                    <a:pt x="115" y="228"/>
                    <a:pt x="115" y="228"/>
                    <a:pt x="110" y="228"/>
                  </a:cubicBezTo>
                  <a:lnTo>
                    <a:pt x="110" y="233"/>
                  </a:lnTo>
                  <a:lnTo>
                    <a:pt x="104" y="233"/>
                  </a:lnTo>
                  <a:lnTo>
                    <a:pt x="104" y="238"/>
                  </a:lnTo>
                  <a:lnTo>
                    <a:pt x="98" y="238"/>
                  </a:lnTo>
                  <a:cubicBezTo>
                    <a:pt x="93" y="244"/>
                    <a:pt x="82" y="255"/>
                    <a:pt x="77" y="261"/>
                  </a:cubicBezTo>
                  <a:lnTo>
                    <a:pt x="72" y="266"/>
                  </a:lnTo>
                  <a:lnTo>
                    <a:pt x="65" y="271"/>
                  </a:lnTo>
                  <a:cubicBezTo>
                    <a:pt x="60" y="276"/>
                    <a:pt x="50" y="288"/>
                    <a:pt x="45" y="298"/>
                  </a:cubicBezTo>
                  <a:lnTo>
                    <a:pt x="39" y="298"/>
                  </a:lnTo>
                  <a:lnTo>
                    <a:pt x="39" y="303"/>
                  </a:lnTo>
                  <a:lnTo>
                    <a:pt x="33" y="303"/>
                  </a:lnTo>
                  <a:lnTo>
                    <a:pt x="33" y="309"/>
                  </a:lnTo>
                  <a:cubicBezTo>
                    <a:pt x="28" y="314"/>
                    <a:pt x="22" y="320"/>
                    <a:pt x="17" y="326"/>
                  </a:cubicBezTo>
                  <a:lnTo>
                    <a:pt x="17" y="331"/>
                  </a:lnTo>
                  <a:lnTo>
                    <a:pt x="12" y="331"/>
                  </a:lnTo>
                  <a:lnTo>
                    <a:pt x="12" y="336"/>
                  </a:lnTo>
                  <a:cubicBezTo>
                    <a:pt x="12" y="336"/>
                    <a:pt x="12" y="341"/>
                    <a:pt x="7" y="341"/>
                  </a:cubicBezTo>
                  <a:lnTo>
                    <a:pt x="7" y="346"/>
                  </a:lnTo>
                  <a:lnTo>
                    <a:pt x="0" y="346"/>
                  </a:lnTo>
                  <a:lnTo>
                    <a:pt x="0" y="353"/>
                  </a:lnTo>
                  <a:cubicBezTo>
                    <a:pt x="12" y="353"/>
                    <a:pt x="22" y="346"/>
                    <a:pt x="33" y="346"/>
                  </a:cubicBezTo>
                  <a:cubicBezTo>
                    <a:pt x="45" y="320"/>
                    <a:pt x="60" y="293"/>
                    <a:pt x="77" y="271"/>
                  </a:cubicBezTo>
                  <a:cubicBezTo>
                    <a:pt x="87" y="358"/>
                    <a:pt x="110" y="444"/>
                    <a:pt x="142" y="526"/>
                  </a:cubicBezTo>
                  <a:cubicBezTo>
                    <a:pt x="180" y="461"/>
                    <a:pt x="234" y="396"/>
                    <a:pt x="293" y="346"/>
                  </a:cubicBezTo>
                  <a:cubicBezTo>
                    <a:pt x="358" y="303"/>
                    <a:pt x="423" y="266"/>
                    <a:pt x="500" y="249"/>
                  </a:cubicBezTo>
                  <a:lnTo>
                    <a:pt x="505" y="249"/>
                  </a:lnTo>
                  <a:cubicBezTo>
                    <a:pt x="515" y="249"/>
                    <a:pt x="527" y="261"/>
                    <a:pt x="532" y="271"/>
                  </a:cubicBezTo>
                  <a:cubicBezTo>
                    <a:pt x="532" y="288"/>
                    <a:pt x="520" y="303"/>
                    <a:pt x="510" y="303"/>
                  </a:cubicBezTo>
                  <a:cubicBezTo>
                    <a:pt x="397" y="336"/>
                    <a:pt x="288" y="411"/>
                    <a:pt x="217" y="509"/>
                  </a:cubicBezTo>
                  <a:cubicBezTo>
                    <a:pt x="202" y="536"/>
                    <a:pt x="185" y="564"/>
                    <a:pt x="175" y="591"/>
                  </a:cubicBezTo>
                  <a:cubicBezTo>
                    <a:pt x="234" y="721"/>
                    <a:pt x="325" y="829"/>
                    <a:pt x="440" y="911"/>
                  </a:cubicBezTo>
                  <a:cubicBezTo>
                    <a:pt x="575" y="1013"/>
                    <a:pt x="732" y="1068"/>
                    <a:pt x="895" y="1068"/>
                  </a:cubicBezTo>
                  <a:cubicBezTo>
                    <a:pt x="998" y="1068"/>
                    <a:pt x="1100" y="1046"/>
                    <a:pt x="1198" y="991"/>
                  </a:cubicBezTo>
                  <a:cubicBezTo>
                    <a:pt x="1317" y="921"/>
                    <a:pt x="1410" y="808"/>
                    <a:pt x="1425" y="661"/>
                  </a:cubicBezTo>
                  <a:cubicBezTo>
                    <a:pt x="1425" y="656"/>
                    <a:pt x="1431" y="651"/>
                    <a:pt x="1437" y="651"/>
                  </a:cubicBezTo>
                  <a:cubicBezTo>
                    <a:pt x="1442" y="651"/>
                    <a:pt x="1447" y="651"/>
                    <a:pt x="1453" y="661"/>
                  </a:cubicBezTo>
                  <a:cubicBezTo>
                    <a:pt x="1453" y="688"/>
                    <a:pt x="1458" y="721"/>
                    <a:pt x="1463" y="748"/>
                  </a:cubicBezTo>
                  <a:cubicBezTo>
                    <a:pt x="1518" y="666"/>
                    <a:pt x="1588" y="606"/>
                    <a:pt x="1665" y="564"/>
                  </a:cubicBezTo>
                  <a:cubicBezTo>
                    <a:pt x="1577" y="498"/>
                    <a:pt x="1512" y="396"/>
                    <a:pt x="1502" y="276"/>
                  </a:cubicBezTo>
                  <a:cubicBezTo>
                    <a:pt x="1502" y="271"/>
                    <a:pt x="1502" y="266"/>
                    <a:pt x="1496" y="266"/>
                  </a:cubicBezTo>
                  <a:cubicBezTo>
                    <a:pt x="1490" y="266"/>
                    <a:pt x="1485" y="271"/>
                    <a:pt x="1485" y="276"/>
                  </a:cubicBezTo>
                  <a:cubicBezTo>
                    <a:pt x="1475" y="379"/>
                    <a:pt x="1410" y="461"/>
                    <a:pt x="1328" y="509"/>
                  </a:cubicBezTo>
                  <a:cubicBezTo>
                    <a:pt x="1258" y="548"/>
                    <a:pt x="1187" y="564"/>
                    <a:pt x="1117" y="564"/>
                  </a:cubicBezTo>
                  <a:cubicBezTo>
                    <a:pt x="1003" y="564"/>
                    <a:pt x="890" y="521"/>
                    <a:pt x="797" y="450"/>
                  </a:cubicBezTo>
                  <a:cubicBezTo>
                    <a:pt x="770" y="433"/>
                    <a:pt x="748" y="418"/>
                    <a:pt x="727" y="396"/>
                  </a:cubicBezTo>
                  <a:lnTo>
                    <a:pt x="727" y="396"/>
                  </a:lnTo>
                  <a:cubicBezTo>
                    <a:pt x="732" y="406"/>
                    <a:pt x="732" y="418"/>
                    <a:pt x="732" y="423"/>
                  </a:cubicBezTo>
                  <a:cubicBezTo>
                    <a:pt x="732" y="439"/>
                    <a:pt x="727" y="456"/>
                    <a:pt x="710" y="461"/>
                  </a:cubicBezTo>
                  <a:lnTo>
                    <a:pt x="705" y="461"/>
                  </a:lnTo>
                  <a:cubicBezTo>
                    <a:pt x="695" y="461"/>
                    <a:pt x="678" y="450"/>
                    <a:pt x="678" y="439"/>
                  </a:cubicBezTo>
                  <a:cubicBezTo>
                    <a:pt x="673" y="401"/>
                    <a:pt x="673" y="368"/>
                    <a:pt x="673" y="331"/>
                  </a:cubicBezTo>
                  <a:cubicBezTo>
                    <a:pt x="602" y="238"/>
                    <a:pt x="559" y="125"/>
                    <a:pt x="543" y="1"/>
                  </a:cubicBezTo>
                  <a:close/>
                  <a:moveTo>
                    <a:pt x="2477" y="341"/>
                  </a:moveTo>
                  <a:cubicBezTo>
                    <a:pt x="2471" y="341"/>
                    <a:pt x="2471" y="341"/>
                    <a:pt x="2465" y="346"/>
                  </a:cubicBezTo>
                  <a:cubicBezTo>
                    <a:pt x="2406" y="428"/>
                    <a:pt x="2330" y="504"/>
                    <a:pt x="2243" y="558"/>
                  </a:cubicBezTo>
                  <a:cubicBezTo>
                    <a:pt x="2227" y="569"/>
                    <a:pt x="2217" y="574"/>
                    <a:pt x="2205" y="580"/>
                  </a:cubicBezTo>
                  <a:cubicBezTo>
                    <a:pt x="2200" y="639"/>
                    <a:pt x="2205" y="694"/>
                    <a:pt x="2222" y="753"/>
                  </a:cubicBezTo>
                  <a:cubicBezTo>
                    <a:pt x="2222" y="764"/>
                    <a:pt x="2211" y="781"/>
                    <a:pt x="2200" y="786"/>
                  </a:cubicBezTo>
                  <a:lnTo>
                    <a:pt x="2195" y="786"/>
                  </a:lnTo>
                  <a:cubicBezTo>
                    <a:pt x="2178" y="786"/>
                    <a:pt x="2168" y="775"/>
                    <a:pt x="2168" y="764"/>
                  </a:cubicBezTo>
                  <a:cubicBezTo>
                    <a:pt x="2152" y="716"/>
                    <a:pt x="2146" y="661"/>
                    <a:pt x="2146" y="613"/>
                  </a:cubicBezTo>
                  <a:cubicBezTo>
                    <a:pt x="2081" y="639"/>
                    <a:pt x="2005" y="656"/>
                    <a:pt x="1935" y="656"/>
                  </a:cubicBezTo>
                  <a:cubicBezTo>
                    <a:pt x="1880" y="656"/>
                    <a:pt x="1827" y="651"/>
                    <a:pt x="1772" y="623"/>
                  </a:cubicBezTo>
                  <a:cubicBezTo>
                    <a:pt x="1756" y="618"/>
                    <a:pt x="1740" y="613"/>
                    <a:pt x="1718" y="601"/>
                  </a:cubicBezTo>
                  <a:cubicBezTo>
                    <a:pt x="1713" y="606"/>
                    <a:pt x="1702" y="613"/>
                    <a:pt x="1691" y="618"/>
                  </a:cubicBezTo>
                  <a:cubicBezTo>
                    <a:pt x="1610" y="661"/>
                    <a:pt x="1535" y="731"/>
                    <a:pt x="1485" y="818"/>
                  </a:cubicBezTo>
                  <a:cubicBezTo>
                    <a:pt x="1550" y="976"/>
                    <a:pt x="1680" y="1100"/>
                    <a:pt x="1832" y="1159"/>
                  </a:cubicBezTo>
                  <a:cubicBezTo>
                    <a:pt x="1908" y="1191"/>
                    <a:pt x="1990" y="1208"/>
                    <a:pt x="2065" y="1208"/>
                  </a:cubicBezTo>
                  <a:cubicBezTo>
                    <a:pt x="2222" y="1208"/>
                    <a:pt x="2373" y="1154"/>
                    <a:pt x="2503" y="1068"/>
                  </a:cubicBezTo>
                  <a:cubicBezTo>
                    <a:pt x="2628" y="986"/>
                    <a:pt x="2737" y="878"/>
                    <a:pt x="2828" y="759"/>
                  </a:cubicBezTo>
                  <a:cubicBezTo>
                    <a:pt x="2835" y="759"/>
                    <a:pt x="2840" y="753"/>
                    <a:pt x="2840" y="753"/>
                  </a:cubicBezTo>
                  <a:cubicBezTo>
                    <a:pt x="2845" y="753"/>
                    <a:pt x="2850" y="753"/>
                    <a:pt x="2850" y="759"/>
                  </a:cubicBezTo>
                  <a:cubicBezTo>
                    <a:pt x="2943" y="899"/>
                    <a:pt x="3088" y="996"/>
                    <a:pt x="3246" y="1029"/>
                  </a:cubicBezTo>
                  <a:cubicBezTo>
                    <a:pt x="3257" y="996"/>
                    <a:pt x="3268" y="964"/>
                    <a:pt x="3273" y="931"/>
                  </a:cubicBezTo>
                  <a:lnTo>
                    <a:pt x="3273" y="926"/>
                  </a:lnTo>
                  <a:lnTo>
                    <a:pt x="3278" y="921"/>
                  </a:lnTo>
                  <a:lnTo>
                    <a:pt x="3278" y="916"/>
                  </a:lnTo>
                  <a:cubicBezTo>
                    <a:pt x="3290" y="846"/>
                    <a:pt x="3290" y="775"/>
                    <a:pt x="3278" y="704"/>
                  </a:cubicBezTo>
                  <a:cubicBezTo>
                    <a:pt x="3278" y="699"/>
                    <a:pt x="3278" y="699"/>
                    <a:pt x="3273" y="699"/>
                  </a:cubicBezTo>
                  <a:cubicBezTo>
                    <a:pt x="3257" y="586"/>
                    <a:pt x="3208" y="488"/>
                    <a:pt x="3138" y="411"/>
                  </a:cubicBezTo>
                  <a:cubicBezTo>
                    <a:pt x="3143" y="396"/>
                    <a:pt x="3148" y="379"/>
                    <a:pt x="3153" y="358"/>
                  </a:cubicBezTo>
                  <a:lnTo>
                    <a:pt x="3153" y="358"/>
                  </a:lnTo>
                  <a:cubicBezTo>
                    <a:pt x="3078" y="471"/>
                    <a:pt x="2953" y="536"/>
                    <a:pt x="2823" y="536"/>
                  </a:cubicBezTo>
                  <a:cubicBezTo>
                    <a:pt x="2688" y="536"/>
                    <a:pt x="2558" y="466"/>
                    <a:pt x="2482" y="346"/>
                  </a:cubicBezTo>
                  <a:cubicBezTo>
                    <a:pt x="2482" y="341"/>
                    <a:pt x="2477" y="341"/>
                    <a:pt x="2477" y="341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9;p25">
              <a:extLst>
                <a:ext uri="{FF2B5EF4-FFF2-40B4-BE49-F238E27FC236}">
                  <a16:creationId xmlns:a16="http://schemas.microsoft.com/office/drawing/2014/main" id="{CA8C53D4-3C6E-43BD-B4BC-C478D3213EC7}"/>
                </a:ext>
              </a:extLst>
            </p:cNvPr>
            <p:cNvSpPr/>
            <p:nvPr/>
          </p:nvSpPr>
          <p:spPr>
            <a:xfrm>
              <a:off x="3826101" y="3129166"/>
              <a:ext cx="33677" cy="72322"/>
            </a:xfrm>
            <a:custGeom>
              <a:avLst/>
              <a:gdLst/>
              <a:ahLst/>
              <a:cxnLst/>
              <a:rect l="l" t="t" r="r" b="b"/>
              <a:pathLst>
                <a:path w="61" h="131" extrusionOk="0">
                  <a:moveTo>
                    <a:pt x="1" y="1"/>
                  </a:moveTo>
                  <a:cubicBezTo>
                    <a:pt x="1" y="38"/>
                    <a:pt x="1" y="71"/>
                    <a:pt x="6" y="109"/>
                  </a:cubicBezTo>
                  <a:cubicBezTo>
                    <a:pt x="6" y="120"/>
                    <a:pt x="23" y="131"/>
                    <a:pt x="33" y="131"/>
                  </a:cubicBezTo>
                  <a:lnTo>
                    <a:pt x="38" y="131"/>
                  </a:lnTo>
                  <a:cubicBezTo>
                    <a:pt x="55" y="126"/>
                    <a:pt x="60" y="109"/>
                    <a:pt x="60" y="93"/>
                  </a:cubicBezTo>
                  <a:cubicBezTo>
                    <a:pt x="60" y="88"/>
                    <a:pt x="60" y="76"/>
                    <a:pt x="55" y="66"/>
                  </a:cubicBezTo>
                  <a:cubicBezTo>
                    <a:pt x="38" y="44"/>
                    <a:pt x="17" y="23"/>
                    <a:pt x="1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0;p25">
              <a:extLst>
                <a:ext uri="{FF2B5EF4-FFF2-40B4-BE49-F238E27FC236}">
                  <a16:creationId xmlns:a16="http://schemas.microsoft.com/office/drawing/2014/main" id="{209404F0-07EC-4A0B-A4CC-1312DDB23E76}"/>
                </a:ext>
              </a:extLst>
            </p:cNvPr>
            <p:cNvSpPr/>
            <p:nvPr/>
          </p:nvSpPr>
          <p:spPr>
            <a:xfrm>
              <a:off x="3533500" y="3083896"/>
              <a:ext cx="215863" cy="189363"/>
            </a:xfrm>
            <a:custGeom>
              <a:avLst/>
              <a:gdLst/>
              <a:ahLst/>
              <a:cxnLst/>
              <a:rect l="l" t="t" r="r" b="b"/>
              <a:pathLst>
                <a:path w="391" h="343" extrusionOk="0">
                  <a:moveTo>
                    <a:pt x="358" y="1"/>
                  </a:moveTo>
                  <a:cubicBezTo>
                    <a:pt x="281" y="18"/>
                    <a:pt x="216" y="55"/>
                    <a:pt x="151" y="98"/>
                  </a:cubicBezTo>
                  <a:cubicBezTo>
                    <a:pt x="92" y="148"/>
                    <a:pt x="38" y="213"/>
                    <a:pt x="0" y="278"/>
                  </a:cubicBezTo>
                  <a:cubicBezTo>
                    <a:pt x="10" y="300"/>
                    <a:pt x="21" y="321"/>
                    <a:pt x="33" y="343"/>
                  </a:cubicBezTo>
                  <a:cubicBezTo>
                    <a:pt x="43" y="316"/>
                    <a:pt x="60" y="288"/>
                    <a:pt x="75" y="261"/>
                  </a:cubicBezTo>
                  <a:cubicBezTo>
                    <a:pt x="146" y="163"/>
                    <a:pt x="255" y="88"/>
                    <a:pt x="368" y="55"/>
                  </a:cubicBezTo>
                  <a:cubicBezTo>
                    <a:pt x="378" y="55"/>
                    <a:pt x="390" y="40"/>
                    <a:pt x="390" y="23"/>
                  </a:cubicBezTo>
                  <a:cubicBezTo>
                    <a:pt x="385" y="13"/>
                    <a:pt x="373" y="1"/>
                    <a:pt x="363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01;p25">
              <a:extLst>
                <a:ext uri="{FF2B5EF4-FFF2-40B4-BE49-F238E27FC236}">
                  <a16:creationId xmlns:a16="http://schemas.microsoft.com/office/drawing/2014/main" id="{FCC06B61-511F-42D7-BFF9-FB1E142A11BD}"/>
                </a:ext>
              </a:extLst>
            </p:cNvPr>
            <p:cNvSpPr/>
            <p:nvPr/>
          </p:nvSpPr>
          <p:spPr>
            <a:xfrm>
              <a:off x="4262794" y="3257800"/>
              <a:ext cx="419581" cy="141332"/>
            </a:xfrm>
            <a:custGeom>
              <a:avLst/>
              <a:gdLst/>
              <a:ahLst/>
              <a:cxnLst/>
              <a:rect l="l" t="t" r="r" b="b"/>
              <a:pathLst>
                <a:path w="760" h="256" extrusionOk="0">
                  <a:moveTo>
                    <a:pt x="742" y="17"/>
                  </a:moveTo>
                  <a:cubicBezTo>
                    <a:pt x="722" y="28"/>
                    <a:pt x="705" y="38"/>
                    <a:pt x="683" y="50"/>
                  </a:cubicBezTo>
                  <a:cubicBezTo>
                    <a:pt x="683" y="98"/>
                    <a:pt x="689" y="153"/>
                    <a:pt x="705" y="201"/>
                  </a:cubicBezTo>
                  <a:cubicBezTo>
                    <a:pt x="705" y="212"/>
                    <a:pt x="715" y="223"/>
                    <a:pt x="732" y="223"/>
                  </a:cubicBezTo>
                  <a:lnTo>
                    <a:pt x="737" y="223"/>
                  </a:lnTo>
                  <a:cubicBezTo>
                    <a:pt x="748" y="218"/>
                    <a:pt x="759" y="201"/>
                    <a:pt x="759" y="190"/>
                  </a:cubicBezTo>
                  <a:cubicBezTo>
                    <a:pt x="742" y="131"/>
                    <a:pt x="737" y="76"/>
                    <a:pt x="742" y="17"/>
                  </a:cubicBezTo>
                  <a:close/>
                  <a:moveTo>
                    <a:pt x="202" y="1"/>
                  </a:moveTo>
                  <a:cubicBezTo>
                    <a:pt x="125" y="43"/>
                    <a:pt x="55" y="103"/>
                    <a:pt x="0" y="185"/>
                  </a:cubicBezTo>
                  <a:cubicBezTo>
                    <a:pt x="7" y="206"/>
                    <a:pt x="17" y="233"/>
                    <a:pt x="22" y="255"/>
                  </a:cubicBezTo>
                  <a:cubicBezTo>
                    <a:pt x="72" y="168"/>
                    <a:pt x="147" y="98"/>
                    <a:pt x="228" y="55"/>
                  </a:cubicBezTo>
                  <a:cubicBezTo>
                    <a:pt x="239" y="50"/>
                    <a:pt x="250" y="43"/>
                    <a:pt x="255" y="38"/>
                  </a:cubicBezTo>
                  <a:cubicBezTo>
                    <a:pt x="239" y="28"/>
                    <a:pt x="222" y="17"/>
                    <a:pt x="202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02;p25">
              <a:extLst>
                <a:ext uri="{FF2B5EF4-FFF2-40B4-BE49-F238E27FC236}">
                  <a16:creationId xmlns:a16="http://schemas.microsoft.com/office/drawing/2014/main" id="{DF07EAC1-5CA1-474B-BA21-D05E660E63DD}"/>
                </a:ext>
              </a:extLst>
            </p:cNvPr>
            <p:cNvSpPr/>
            <p:nvPr/>
          </p:nvSpPr>
          <p:spPr>
            <a:xfrm>
              <a:off x="3377262" y="3155666"/>
              <a:ext cx="1771625" cy="551528"/>
            </a:xfrm>
            <a:custGeom>
              <a:avLst/>
              <a:gdLst/>
              <a:ahLst/>
              <a:cxnLst/>
              <a:rect l="l" t="t" r="r" b="b"/>
              <a:pathLst>
                <a:path w="3209" h="999" extrusionOk="0">
                  <a:moveTo>
                    <a:pt x="3002" y="998"/>
                  </a:moveTo>
                  <a:lnTo>
                    <a:pt x="3002" y="998"/>
                  </a:lnTo>
                  <a:lnTo>
                    <a:pt x="3002" y="998"/>
                  </a:lnTo>
                  <a:close/>
                  <a:moveTo>
                    <a:pt x="3008" y="993"/>
                  </a:moveTo>
                  <a:lnTo>
                    <a:pt x="3008" y="993"/>
                  </a:lnTo>
                  <a:lnTo>
                    <a:pt x="3008" y="993"/>
                  </a:lnTo>
                  <a:close/>
                  <a:moveTo>
                    <a:pt x="3013" y="993"/>
                  </a:moveTo>
                  <a:lnTo>
                    <a:pt x="3013" y="993"/>
                  </a:lnTo>
                  <a:lnTo>
                    <a:pt x="3013" y="993"/>
                  </a:lnTo>
                  <a:close/>
                  <a:moveTo>
                    <a:pt x="3019" y="993"/>
                  </a:moveTo>
                  <a:lnTo>
                    <a:pt x="3019" y="993"/>
                  </a:lnTo>
                  <a:lnTo>
                    <a:pt x="3019" y="993"/>
                  </a:lnTo>
                  <a:close/>
                  <a:moveTo>
                    <a:pt x="3019" y="993"/>
                  </a:moveTo>
                  <a:lnTo>
                    <a:pt x="3019" y="993"/>
                  </a:lnTo>
                  <a:lnTo>
                    <a:pt x="3019" y="993"/>
                  </a:lnTo>
                  <a:close/>
                  <a:moveTo>
                    <a:pt x="3024" y="993"/>
                  </a:moveTo>
                  <a:lnTo>
                    <a:pt x="3024" y="993"/>
                  </a:lnTo>
                  <a:lnTo>
                    <a:pt x="3024" y="993"/>
                  </a:lnTo>
                  <a:close/>
                  <a:moveTo>
                    <a:pt x="3029" y="988"/>
                  </a:moveTo>
                  <a:lnTo>
                    <a:pt x="3029" y="988"/>
                  </a:lnTo>
                  <a:lnTo>
                    <a:pt x="3029" y="988"/>
                  </a:lnTo>
                  <a:close/>
                  <a:moveTo>
                    <a:pt x="3034" y="988"/>
                  </a:moveTo>
                  <a:lnTo>
                    <a:pt x="3034" y="988"/>
                  </a:lnTo>
                  <a:lnTo>
                    <a:pt x="3034" y="988"/>
                  </a:lnTo>
                  <a:close/>
                  <a:moveTo>
                    <a:pt x="3041" y="988"/>
                  </a:moveTo>
                  <a:lnTo>
                    <a:pt x="3034" y="988"/>
                  </a:lnTo>
                  <a:lnTo>
                    <a:pt x="3041" y="988"/>
                  </a:lnTo>
                  <a:close/>
                  <a:moveTo>
                    <a:pt x="3041" y="988"/>
                  </a:moveTo>
                  <a:lnTo>
                    <a:pt x="3041" y="988"/>
                  </a:lnTo>
                  <a:lnTo>
                    <a:pt x="3041" y="988"/>
                  </a:lnTo>
                  <a:close/>
                  <a:moveTo>
                    <a:pt x="3046" y="988"/>
                  </a:moveTo>
                  <a:lnTo>
                    <a:pt x="3046" y="988"/>
                  </a:lnTo>
                  <a:lnTo>
                    <a:pt x="3046" y="988"/>
                  </a:lnTo>
                  <a:close/>
                  <a:moveTo>
                    <a:pt x="3051" y="982"/>
                  </a:moveTo>
                  <a:lnTo>
                    <a:pt x="3051" y="982"/>
                  </a:lnTo>
                  <a:lnTo>
                    <a:pt x="3051" y="982"/>
                  </a:lnTo>
                  <a:close/>
                  <a:moveTo>
                    <a:pt x="3056" y="982"/>
                  </a:moveTo>
                  <a:lnTo>
                    <a:pt x="3051" y="982"/>
                  </a:lnTo>
                  <a:lnTo>
                    <a:pt x="3056" y="982"/>
                  </a:lnTo>
                  <a:close/>
                  <a:moveTo>
                    <a:pt x="3056" y="982"/>
                  </a:moveTo>
                  <a:lnTo>
                    <a:pt x="3056" y="982"/>
                  </a:lnTo>
                  <a:lnTo>
                    <a:pt x="3056" y="982"/>
                  </a:lnTo>
                  <a:close/>
                  <a:moveTo>
                    <a:pt x="3067" y="976"/>
                  </a:moveTo>
                  <a:lnTo>
                    <a:pt x="3067" y="976"/>
                  </a:lnTo>
                  <a:lnTo>
                    <a:pt x="3067" y="976"/>
                  </a:lnTo>
                  <a:close/>
                  <a:moveTo>
                    <a:pt x="3073" y="976"/>
                  </a:moveTo>
                  <a:lnTo>
                    <a:pt x="3067" y="976"/>
                  </a:lnTo>
                  <a:lnTo>
                    <a:pt x="3073" y="976"/>
                  </a:lnTo>
                  <a:close/>
                  <a:moveTo>
                    <a:pt x="3073" y="976"/>
                  </a:moveTo>
                  <a:lnTo>
                    <a:pt x="3073" y="976"/>
                  </a:lnTo>
                  <a:lnTo>
                    <a:pt x="3073" y="976"/>
                  </a:lnTo>
                  <a:close/>
                  <a:moveTo>
                    <a:pt x="3084" y="971"/>
                  </a:moveTo>
                  <a:lnTo>
                    <a:pt x="3084" y="971"/>
                  </a:lnTo>
                  <a:lnTo>
                    <a:pt x="3084" y="971"/>
                  </a:lnTo>
                  <a:close/>
                  <a:moveTo>
                    <a:pt x="3084" y="971"/>
                  </a:moveTo>
                  <a:lnTo>
                    <a:pt x="3084" y="971"/>
                  </a:lnTo>
                  <a:lnTo>
                    <a:pt x="3084" y="971"/>
                  </a:lnTo>
                  <a:close/>
                  <a:moveTo>
                    <a:pt x="3089" y="971"/>
                  </a:moveTo>
                  <a:lnTo>
                    <a:pt x="3089" y="971"/>
                  </a:lnTo>
                  <a:lnTo>
                    <a:pt x="3089" y="971"/>
                  </a:lnTo>
                  <a:close/>
                  <a:moveTo>
                    <a:pt x="3099" y="966"/>
                  </a:moveTo>
                  <a:lnTo>
                    <a:pt x="3094" y="966"/>
                  </a:lnTo>
                  <a:lnTo>
                    <a:pt x="3099" y="966"/>
                  </a:lnTo>
                  <a:close/>
                  <a:moveTo>
                    <a:pt x="3099" y="966"/>
                  </a:moveTo>
                  <a:lnTo>
                    <a:pt x="3099" y="966"/>
                  </a:lnTo>
                  <a:lnTo>
                    <a:pt x="3099" y="966"/>
                  </a:lnTo>
                  <a:close/>
                  <a:moveTo>
                    <a:pt x="3106" y="960"/>
                  </a:moveTo>
                  <a:lnTo>
                    <a:pt x="3106" y="960"/>
                  </a:lnTo>
                  <a:lnTo>
                    <a:pt x="3106" y="960"/>
                  </a:lnTo>
                  <a:close/>
                  <a:moveTo>
                    <a:pt x="3111" y="960"/>
                  </a:moveTo>
                  <a:lnTo>
                    <a:pt x="3111" y="960"/>
                  </a:lnTo>
                  <a:lnTo>
                    <a:pt x="3111" y="960"/>
                  </a:lnTo>
                  <a:close/>
                  <a:moveTo>
                    <a:pt x="3116" y="955"/>
                  </a:moveTo>
                  <a:lnTo>
                    <a:pt x="3116" y="955"/>
                  </a:lnTo>
                  <a:lnTo>
                    <a:pt x="3116" y="955"/>
                  </a:lnTo>
                  <a:close/>
                  <a:moveTo>
                    <a:pt x="3121" y="955"/>
                  </a:moveTo>
                  <a:lnTo>
                    <a:pt x="3121" y="955"/>
                  </a:lnTo>
                  <a:lnTo>
                    <a:pt x="3121" y="955"/>
                  </a:lnTo>
                  <a:close/>
                  <a:moveTo>
                    <a:pt x="3126" y="950"/>
                  </a:moveTo>
                  <a:lnTo>
                    <a:pt x="3126" y="950"/>
                  </a:lnTo>
                  <a:lnTo>
                    <a:pt x="3126" y="950"/>
                  </a:lnTo>
                  <a:close/>
                  <a:moveTo>
                    <a:pt x="3132" y="950"/>
                  </a:moveTo>
                  <a:lnTo>
                    <a:pt x="3132" y="950"/>
                  </a:lnTo>
                  <a:lnTo>
                    <a:pt x="3132" y="950"/>
                  </a:lnTo>
                  <a:close/>
                  <a:moveTo>
                    <a:pt x="3138" y="943"/>
                  </a:moveTo>
                  <a:lnTo>
                    <a:pt x="3138" y="943"/>
                  </a:lnTo>
                  <a:lnTo>
                    <a:pt x="3138" y="943"/>
                  </a:lnTo>
                  <a:close/>
                  <a:moveTo>
                    <a:pt x="3143" y="943"/>
                  </a:moveTo>
                  <a:lnTo>
                    <a:pt x="3143" y="943"/>
                  </a:lnTo>
                  <a:lnTo>
                    <a:pt x="3143" y="943"/>
                  </a:lnTo>
                  <a:close/>
                  <a:moveTo>
                    <a:pt x="3149" y="938"/>
                  </a:moveTo>
                  <a:lnTo>
                    <a:pt x="3149" y="938"/>
                  </a:lnTo>
                  <a:lnTo>
                    <a:pt x="3149" y="938"/>
                  </a:lnTo>
                  <a:close/>
                  <a:moveTo>
                    <a:pt x="3154" y="933"/>
                  </a:moveTo>
                  <a:lnTo>
                    <a:pt x="3154" y="938"/>
                  </a:lnTo>
                  <a:lnTo>
                    <a:pt x="3154" y="933"/>
                  </a:lnTo>
                  <a:close/>
                  <a:moveTo>
                    <a:pt x="3159" y="933"/>
                  </a:moveTo>
                  <a:lnTo>
                    <a:pt x="3159" y="933"/>
                  </a:lnTo>
                  <a:lnTo>
                    <a:pt x="3159" y="933"/>
                  </a:lnTo>
                  <a:close/>
                  <a:moveTo>
                    <a:pt x="3171" y="928"/>
                  </a:moveTo>
                  <a:lnTo>
                    <a:pt x="3171" y="928"/>
                  </a:lnTo>
                  <a:lnTo>
                    <a:pt x="3171" y="928"/>
                  </a:lnTo>
                  <a:close/>
                  <a:moveTo>
                    <a:pt x="3171" y="923"/>
                  </a:moveTo>
                  <a:lnTo>
                    <a:pt x="3171" y="923"/>
                  </a:lnTo>
                  <a:lnTo>
                    <a:pt x="3171" y="923"/>
                  </a:lnTo>
                  <a:close/>
                  <a:moveTo>
                    <a:pt x="3181" y="917"/>
                  </a:moveTo>
                  <a:lnTo>
                    <a:pt x="3181" y="917"/>
                  </a:lnTo>
                  <a:lnTo>
                    <a:pt x="3181" y="917"/>
                  </a:lnTo>
                  <a:close/>
                  <a:moveTo>
                    <a:pt x="3186" y="917"/>
                  </a:moveTo>
                  <a:lnTo>
                    <a:pt x="3186" y="917"/>
                  </a:lnTo>
                  <a:lnTo>
                    <a:pt x="3186" y="917"/>
                  </a:lnTo>
                  <a:close/>
                  <a:moveTo>
                    <a:pt x="3208" y="895"/>
                  </a:moveTo>
                  <a:lnTo>
                    <a:pt x="3208" y="895"/>
                  </a:lnTo>
                  <a:lnTo>
                    <a:pt x="3208" y="895"/>
                  </a:lnTo>
                  <a:close/>
                  <a:moveTo>
                    <a:pt x="11" y="570"/>
                  </a:moveTo>
                  <a:lnTo>
                    <a:pt x="11" y="576"/>
                  </a:lnTo>
                  <a:lnTo>
                    <a:pt x="11" y="570"/>
                  </a:lnTo>
                  <a:close/>
                  <a:moveTo>
                    <a:pt x="11" y="565"/>
                  </a:moveTo>
                  <a:lnTo>
                    <a:pt x="11" y="570"/>
                  </a:lnTo>
                  <a:lnTo>
                    <a:pt x="11" y="565"/>
                  </a:lnTo>
                  <a:close/>
                  <a:moveTo>
                    <a:pt x="6" y="560"/>
                  </a:moveTo>
                  <a:lnTo>
                    <a:pt x="6" y="565"/>
                  </a:lnTo>
                  <a:lnTo>
                    <a:pt x="6" y="560"/>
                  </a:lnTo>
                  <a:close/>
                  <a:moveTo>
                    <a:pt x="6" y="553"/>
                  </a:moveTo>
                  <a:lnTo>
                    <a:pt x="6" y="560"/>
                  </a:lnTo>
                  <a:lnTo>
                    <a:pt x="6" y="553"/>
                  </a:lnTo>
                  <a:close/>
                  <a:moveTo>
                    <a:pt x="6" y="548"/>
                  </a:moveTo>
                  <a:lnTo>
                    <a:pt x="6" y="553"/>
                  </a:lnTo>
                  <a:lnTo>
                    <a:pt x="6" y="548"/>
                  </a:lnTo>
                  <a:close/>
                  <a:moveTo>
                    <a:pt x="6" y="548"/>
                  </a:moveTo>
                  <a:lnTo>
                    <a:pt x="6" y="548"/>
                  </a:lnTo>
                  <a:lnTo>
                    <a:pt x="6" y="548"/>
                  </a:lnTo>
                  <a:close/>
                  <a:moveTo>
                    <a:pt x="6" y="543"/>
                  </a:moveTo>
                  <a:lnTo>
                    <a:pt x="6" y="543"/>
                  </a:lnTo>
                  <a:lnTo>
                    <a:pt x="6" y="543"/>
                  </a:lnTo>
                  <a:close/>
                  <a:moveTo>
                    <a:pt x="6" y="538"/>
                  </a:moveTo>
                  <a:lnTo>
                    <a:pt x="6" y="538"/>
                  </a:lnTo>
                  <a:lnTo>
                    <a:pt x="6" y="538"/>
                  </a:lnTo>
                  <a:close/>
                  <a:moveTo>
                    <a:pt x="6" y="533"/>
                  </a:moveTo>
                  <a:lnTo>
                    <a:pt x="6" y="533"/>
                  </a:lnTo>
                  <a:lnTo>
                    <a:pt x="6" y="533"/>
                  </a:lnTo>
                  <a:close/>
                  <a:moveTo>
                    <a:pt x="1" y="527"/>
                  </a:moveTo>
                  <a:lnTo>
                    <a:pt x="6" y="527"/>
                  </a:lnTo>
                  <a:lnTo>
                    <a:pt x="1" y="527"/>
                  </a:lnTo>
                  <a:close/>
                  <a:moveTo>
                    <a:pt x="1" y="521"/>
                  </a:moveTo>
                  <a:lnTo>
                    <a:pt x="1" y="521"/>
                  </a:lnTo>
                  <a:lnTo>
                    <a:pt x="1" y="521"/>
                  </a:lnTo>
                  <a:close/>
                  <a:moveTo>
                    <a:pt x="1" y="511"/>
                  </a:moveTo>
                  <a:lnTo>
                    <a:pt x="1" y="511"/>
                  </a:lnTo>
                  <a:lnTo>
                    <a:pt x="1" y="511"/>
                  </a:lnTo>
                  <a:close/>
                  <a:moveTo>
                    <a:pt x="1" y="505"/>
                  </a:moveTo>
                  <a:lnTo>
                    <a:pt x="1" y="505"/>
                  </a:lnTo>
                  <a:lnTo>
                    <a:pt x="1" y="505"/>
                  </a:lnTo>
                  <a:close/>
                  <a:moveTo>
                    <a:pt x="1" y="500"/>
                  </a:moveTo>
                  <a:lnTo>
                    <a:pt x="1" y="500"/>
                  </a:lnTo>
                  <a:lnTo>
                    <a:pt x="1" y="500"/>
                  </a:lnTo>
                  <a:close/>
                  <a:moveTo>
                    <a:pt x="1" y="495"/>
                  </a:moveTo>
                  <a:lnTo>
                    <a:pt x="1" y="495"/>
                  </a:lnTo>
                  <a:lnTo>
                    <a:pt x="1" y="495"/>
                  </a:lnTo>
                  <a:close/>
                  <a:moveTo>
                    <a:pt x="1" y="488"/>
                  </a:moveTo>
                  <a:lnTo>
                    <a:pt x="1" y="488"/>
                  </a:lnTo>
                  <a:lnTo>
                    <a:pt x="1" y="488"/>
                  </a:lnTo>
                  <a:close/>
                  <a:moveTo>
                    <a:pt x="1" y="483"/>
                  </a:moveTo>
                  <a:lnTo>
                    <a:pt x="1" y="483"/>
                  </a:lnTo>
                  <a:lnTo>
                    <a:pt x="1" y="483"/>
                  </a:lnTo>
                  <a:close/>
                  <a:moveTo>
                    <a:pt x="121" y="1"/>
                  </a:moveTo>
                  <a:lnTo>
                    <a:pt x="12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03;p25">
              <a:extLst>
                <a:ext uri="{FF2B5EF4-FFF2-40B4-BE49-F238E27FC236}">
                  <a16:creationId xmlns:a16="http://schemas.microsoft.com/office/drawing/2014/main" id="{192B0255-7981-4B39-8181-030ADD9FE910}"/>
                </a:ext>
              </a:extLst>
            </p:cNvPr>
            <p:cNvSpPr/>
            <p:nvPr/>
          </p:nvSpPr>
          <p:spPr>
            <a:xfrm>
              <a:off x="3374502" y="3096042"/>
              <a:ext cx="1872655" cy="823151"/>
            </a:xfrm>
            <a:custGeom>
              <a:avLst/>
              <a:gdLst/>
              <a:ahLst/>
              <a:cxnLst/>
              <a:rect l="l" t="t" r="r" b="b"/>
              <a:pathLst>
                <a:path w="3392" h="1491" extrusionOk="0">
                  <a:moveTo>
                    <a:pt x="223" y="1"/>
                  </a:moveTo>
                  <a:cubicBezTo>
                    <a:pt x="206" y="23"/>
                    <a:pt x="191" y="50"/>
                    <a:pt x="179" y="76"/>
                  </a:cubicBezTo>
                  <a:cubicBezTo>
                    <a:pt x="168" y="76"/>
                    <a:pt x="158" y="83"/>
                    <a:pt x="146" y="83"/>
                  </a:cubicBezTo>
                  <a:lnTo>
                    <a:pt x="141" y="88"/>
                  </a:lnTo>
                  <a:lnTo>
                    <a:pt x="141" y="93"/>
                  </a:lnTo>
                  <a:lnTo>
                    <a:pt x="136" y="93"/>
                  </a:lnTo>
                  <a:lnTo>
                    <a:pt x="136" y="98"/>
                  </a:lnTo>
                  <a:lnTo>
                    <a:pt x="131" y="98"/>
                  </a:lnTo>
                  <a:lnTo>
                    <a:pt x="131" y="104"/>
                  </a:lnTo>
                  <a:cubicBezTo>
                    <a:pt x="131" y="109"/>
                    <a:pt x="131" y="109"/>
                    <a:pt x="126" y="109"/>
                  </a:cubicBezTo>
                  <a:cubicBezTo>
                    <a:pt x="49" y="234"/>
                    <a:pt x="1" y="381"/>
                    <a:pt x="1" y="538"/>
                  </a:cubicBezTo>
                  <a:cubicBezTo>
                    <a:pt x="1" y="554"/>
                    <a:pt x="6" y="576"/>
                    <a:pt x="6" y="591"/>
                  </a:cubicBezTo>
                  <a:lnTo>
                    <a:pt x="6" y="596"/>
                  </a:lnTo>
                  <a:lnTo>
                    <a:pt x="6" y="603"/>
                  </a:lnTo>
                  <a:lnTo>
                    <a:pt x="6" y="608"/>
                  </a:lnTo>
                  <a:lnTo>
                    <a:pt x="6" y="613"/>
                  </a:lnTo>
                  <a:lnTo>
                    <a:pt x="6" y="619"/>
                  </a:lnTo>
                  <a:lnTo>
                    <a:pt x="6" y="629"/>
                  </a:lnTo>
                  <a:lnTo>
                    <a:pt x="6" y="635"/>
                  </a:lnTo>
                  <a:lnTo>
                    <a:pt x="11" y="635"/>
                  </a:lnTo>
                  <a:lnTo>
                    <a:pt x="11" y="641"/>
                  </a:lnTo>
                  <a:lnTo>
                    <a:pt x="11" y="646"/>
                  </a:lnTo>
                  <a:lnTo>
                    <a:pt x="11" y="651"/>
                  </a:lnTo>
                  <a:lnTo>
                    <a:pt x="11" y="656"/>
                  </a:lnTo>
                  <a:lnTo>
                    <a:pt x="11" y="661"/>
                  </a:lnTo>
                  <a:lnTo>
                    <a:pt x="11" y="668"/>
                  </a:lnTo>
                  <a:lnTo>
                    <a:pt x="11" y="673"/>
                  </a:lnTo>
                  <a:lnTo>
                    <a:pt x="16" y="673"/>
                  </a:lnTo>
                  <a:lnTo>
                    <a:pt x="16" y="678"/>
                  </a:lnTo>
                  <a:lnTo>
                    <a:pt x="16" y="684"/>
                  </a:lnTo>
                  <a:lnTo>
                    <a:pt x="16" y="689"/>
                  </a:lnTo>
                  <a:cubicBezTo>
                    <a:pt x="81" y="1046"/>
                    <a:pt x="374" y="1291"/>
                    <a:pt x="699" y="1291"/>
                  </a:cubicBezTo>
                  <a:lnTo>
                    <a:pt x="754" y="1291"/>
                  </a:lnTo>
                  <a:cubicBezTo>
                    <a:pt x="851" y="1416"/>
                    <a:pt x="998" y="1491"/>
                    <a:pt x="1160" y="1491"/>
                  </a:cubicBezTo>
                  <a:cubicBezTo>
                    <a:pt x="1193" y="1491"/>
                    <a:pt x="1225" y="1491"/>
                    <a:pt x="1263" y="1481"/>
                  </a:cubicBezTo>
                  <a:cubicBezTo>
                    <a:pt x="1404" y="1453"/>
                    <a:pt x="1518" y="1366"/>
                    <a:pt x="1593" y="1246"/>
                  </a:cubicBezTo>
                  <a:cubicBezTo>
                    <a:pt x="1696" y="1306"/>
                    <a:pt x="1811" y="1339"/>
                    <a:pt x="1929" y="1339"/>
                  </a:cubicBezTo>
                  <a:cubicBezTo>
                    <a:pt x="1973" y="1339"/>
                    <a:pt x="2016" y="1334"/>
                    <a:pt x="2064" y="1323"/>
                  </a:cubicBezTo>
                  <a:cubicBezTo>
                    <a:pt x="2271" y="1279"/>
                    <a:pt x="2439" y="1139"/>
                    <a:pt x="2531" y="954"/>
                  </a:cubicBezTo>
                  <a:cubicBezTo>
                    <a:pt x="2628" y="1058"/>
                    <a:pt x="2764" y="1116"/>
                    <a:pt x="2899" y="1116"/>
                  </a:cubicBezTo>
                  <a:cubicBezTo>
                    <a:pt x="2936" y="1116"/>
                    <a:pt x="2969" y="1111"/>
                    <a:pt x="3001" y="1106"/>
                  </a:cubicBezTo>
                  <a:lnTo>
                    <a:pt x="3007" y="1106"/>
                  </a:lnTo>
                  <a:cubicBezTo>
                    <a:pt x="3013" y="1106"/>
                    <a:pt x="3013" y="1101"/>
                    <a:pt x="3013" y="1101"/>
                  </a:cubicBezTo>
                  <a:lnTo>
                    <a:pt x="3029" y="1101"/>
                  </a:lnTo>
                  <a:cubicBezTo>
                    <a:pt x="3029" y="1101"/>
                    <a:pt x="3034" y="1101"/>
                    <a:pt x="3034" y="1096"/>
                  </a:cubicBezTo>
                  <a:lnTo>
                    <a:pt x="3051" y="1096"/>
                  </a:lnTo>
                  <a:cubicBezTo>
                    <a:pt x="3051" y="1090"/>
                    <a:pt x="3051" y="1090"/>
                    <a:pt x="3056" y="1090"/>
                  </a:cubicBezTo>
                  <a:lnTo>
                    <a:pt x="3061" y="1090"/>
                  </a:lnTo>
                  <a:cubicBezTo>
                    <a:pt x="3066" y="1090"/>
                    <a:pt x="3066" y="1084"/>
                    <a:pt x="3072" y="1084"/>
                  </a:cubicBezTo>
                  <a:lnTo>
                    <a:pt x="3078" y="1084"/>
                  </a:lnTo>
                  <a:cubicBezTo>
                    <a:pt x="3083" y="1079"/>
                    <a:pt x="3083" y="1079"/>
                    <a:pt x="3089" y="1079"/>
                  </a:cubicBezTo>
                  <a:lnTo>
                    <a:pt x="3094" y="1079"/>
                  </a:lnTo>
                  <a:lnTo>
                    <a:pt x="3099" y="1074"/>
                  </a:lnTo>
                  <a:lnTo>
                    <a:pt x="3104" y="1074"/>
                  </a:lnTo>
                  <a:cubicBezTo>
                    <a:pt x="3104" y="1068"/>
                    <a:pt x="3111" y="1068"/>
                    <a:pt x="3111" y="1068"/>
                  </a:cubicBezTo>
                  <a:lnTo>
                    <a:pt x="3116" y="1068"/>
                  </a:lnTo>
                  <a:lnTo>
                    <a:pt x="3121" y="1063"/>
                  </a:lnTo>
                  <a:lnTo>
                    <a:pt x="3126" y="1063"/>
                  </a:lnTo>
                  <a:lnTo>
                    <a:pt x="3131" y="1058"/>
                  </a:lnTo>
                  <a:lnTo>
                    <a:pt x="3137" y="1058"/>
                  </a:lnTo>
                  <a:lnTo>
                    <a:pt x="3143" y="1051"/>
                  </a:lnTo>
                  <a:lnTo>
                    <a:pt x="3148" y="1051"/>
                  </a:lnTo>
                  <a:cubicBezTo>
                    <a:pt x="3148" y="1051"/>
                    <a:pt x="3148" y="1046"/>
                    <a:pt x="3154" y="1046"/>
                  </a:cubicBezTo>
                  <a:lnTo>
                    <a:pt x="3159" y="1046"/>
                  </a:lnTo>
                  <a:lnTo>
                    <a:pt x="3159" y="1041"/>
                  </a:lnTo>
                  <a:lnTo>
                    <a:pt x="3164" y="1041"/>
                  </a:lnTo>
                  <a:cubicBezTo>
                    <a:pt x="3164" y="1041"/>
                    <a:pt x="3169" y="1036"/>
                    <a:pt x="3176" y="1036"/>
                  </a:cubicBezTo>
                  <a:lnTo>
                    <a:pt x="3176" y="1031"/>
                  </a:lnTo>
                  <a:cubicBezTo>
                    <a:pt x="3181" y="1031"/>
                    <a:pt x="3181" y="1031"/>
                    <a:pt x="3186" y="1025"/>
                  </a:cubicBezTo>
                  <a:lnTo>
                    <a:pt x="3191" y="1025"/>
                  </a:lnTo>
                  <a:cubicBezTo>
                    <a:pt x="3196" y="1019"/>
                    <a:pt x="3208" y="1014"/>
                    <a:pt x="3213" y="1003"/>
                  </a:cubicBezTo>
                  <a:cubicBezTo>
                    <a:pt x="3294" y="944"/>
                    <a:pt x="3354" y="856"/>
                    <a:pt x="3392" y="759"/>
                  </a:cubicBezTo>
                  <a:cubicBezTo>
                    <a:pt x="3234" y="726"/>
                    <a:pt x="3089" y="629"/>
                    <a:pt x="2996" y="489"/>
                  </a:cubicBezTo>
                  <a:cubicBezTo>
                    <a:pt x="2996" y="483"/>
                    <a:pt x="2991" y="483"/>
                    <a:pt x="2986" y="483"/>
                  </a:cubicBezTo>
                  <a:cubicBezTo>
                    <a:pt x="2986" y="483"/>
                    <a:pt x="2981" y="489"/>
                    <a:pt x="2974" y="489"/>
                  </a:cubicBezTo>
                  <a:cubicBezTo>
                    <a:pt x="2883" y="608"/>
                    <a:pt x="2774" y="716"/>
                    <a:pt x="2649" y="798"/>
                  </a:cubicBezTo>
                  <a:cubicBezTo>
                    <a:pt x="2519" y="884"/>
                    <a:pt x="2368" y="938"/>
                    <a:pt x="2211" y="938"/>
                  </a:cubicBezTo>
                  <a:cubicBezTo>
                    <a:pt x="2136" y="938"/>
                    <a:pt x="2054" y="921"/>
                    <a:pt x="1978" y="889"/>
                  </a:cubicBezTo>
                  <a:cubicBezTo>
                    <a:pt x="1826" y="830"/>
                    <a:pt x="1696" y="706"/>
                    <a:pt x="1631" y="548"/>
                  </a:cubicBezTo>
                  <a:cubicBezTo>
                    <a:pt x="1609" y="591"/>
                    <a:pt x="1588" y="635"/>
                    <a:pt x="1577" y="684"/>
                  </a:cubicBezTo>
                  <a:cubicBezTo>
                    <a:pt x="1556" y="765"/>
                    <a:pt x="1556" y="846"/>
                    <a:pt x="1577" y="928"/>
                  </a:cubicBezTo>
                  <a:cubicBezTo>
                    <a:pt x="1577" y="938"/>
                    <a:pt x="1566" y="960"/>
                    <a:pt x="1556" y="960"/>
                  </a:cubicBezTo>
                  <a:lnTo>
                    <a:pt x="1551" y="960"/>
                  </a:lnTo>
                  <a:cubicBezTo>
                    <a:pt x="1534" y="960"/>
                    <a:pt x="1523" y="949"/>
                    <a:pt x="1523" y="938"/>
                  </a:cubicBezTo>
                  <a:cubicBezTo>
                    <a:pt x="1486" y="781"/>
                    <a:pt x="1523" y="608"/>
                    <a:pt x="1609" y="478"/>
                  </a:cubicBezTo>
                  <a:cubicBezTo>
                    <a:pt x="1604" y="451"/>
                    <a:pt x="1599" y="418"/>
                    <a:pt x="1599" y="391"/>
                  </a:cubicBezTo>
                  <a:cubicBezTo>
                    <a:pt x="1593" y="381"/>
                    <a:pt x="1588" y="381"/>
                    <a:pt x="1583" y="381"/>
                  </a:cubicBezTo>
                  <a:cubicBezTo>
                    <a:pt x="1577" y="381"/>
                    <a:pt x="1571" y="386"/>
                    <a:pt x="1571" y="391"/>
                  </a:cubicBezTo>
                  <a:cubicBezTo>
                    <a:pt x="1556" y="538"/>
                    <a:pt x="1463" y="651"/>
                    <a:pt x="1344" y="721"/>
                  </a:cubicBezTo>
                  <a:cubicBezTo>
                    <a:pt x="1246" y="776"/>
                    <a:pt x="1144" y="798"/>
                    <a:pt x="1041" y="798"/>
                  </a:cubicBezTo>
                  <a:cubicBezTo>
                    <a:pt x="878" y="798"/>
                    <a:pt x="721" y="743"/>
                    <a:pt x="586" y="641"/>
                  </a:cubicBezTo>
                  <a:cubicBezTo>
                    <a:pt x="471" y="559"/>
                    <a:pt x="380" y="451"/>
                    <a:pt x="321" y="321"/>
                  </a:cubicBezTo>
                  <a:cubicBezTo>
                    <a:pt x="276" y="413"/>
                    <a:pt x="256" y="511"/>
                    <a:pt x="261" y="613"/>
                  </a:cubicBezTo>
                  <a:cubicBezTo>
                    <a:pt x="266" y="689"/>
                    <a:pt x="288" y="765"/>
                    <a:pt x="321" y="836"/>
                  </a:cubicBezTo>
                  <a:cubicBezTo>
                    <a:pt x="331" y="856"/>
                    <a:pt x="309" y="873"/>
                    <a:pt x="293" y="873"/>
                  </a:cubicBezTo>
                  <a:cubicBezTo>
                    <a:pt x="283" y="873"/>
                    <a:pt x="276" y="873"/>
                    <a:pt x="271" y="856"/>
                  </a:cubicBezTo>
                  <a:cubicBezTo>
                    <a:pt x="206" y="726"/>
                    <a:pt x="191" y="570"/>
                    <a:pt x="223" y="424"/>
                  </a:cubicBezTo>
                  <a:cubicBezTo>
                    <a:pt x="239" y="364"/>
                    <a:pt x="261" y="310"/>
                    <a:pt x="288" y="256"/>
                  </a:cubicBezTo>
                  <a:cubicBezTo>
                    <a:pt x="256" y="174"/>
                    <a:pt x="233" y="88"/>
                    <a:pt x="223" y="1"/>
                  </a:cubicBezTo>
                  <a:close/>
                </a:path>
              </a:pathLst>
            </a:custGeom>
            <a:solidFill>
              <a:srgbClr val="E3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04;p25">
              <a:extLst>
                <a:ext uri="{FF2B5EF4-FFF2-40B4-BE49-F238E27FC236}">
                  <a16:creationId xmlns:a16="http://schemas.microsoft.com/office/drawing/2014/main" id="{36709A09-FE0C-4E7F-9F36-E0A426C98C2A}"/>
                </a:ext>
              </a:extLst>
            </p:cNvPr>
            <p:cNvSpPr/>
            <p:nvPr/>
          </p:nvSpPr>
          <p:spPr>
            <a:xfrm>
              <a:off x="3479396" y="3236821"/>
              <a:ext cx="77843" cy="341738"/>
            </a:xfrm>
            <a:custGeom>
              <a:avLst/>
              <a:gdLst/>
              <a:ahLst/>
              <a:cxnLst/>
              <a:rect l="l" t="t" r="r" b="b"/>
              <a:pathLst>
                <a:path w="141" h="619" extrusionOk="0">
                  <a:moveTo>
                    <a:pt x="98" y="1"/>
                  </a:moveTo>
                  <a:cubicBezTo>
                    <a:pt x="71" y="55"/>
                    <a:pt x="49" y="109"/>
                    <a:pt x="33" y="169"/>
                  </a:cubicBezTo>
                  <a:cubicBezTo>
                    <a:pt x="1" y="315"/>
                    <a:pt x="16" y="471"/>
                    <a:pt x="81" y="601"/>
                  </a:cubicBezTo>
                  <a:cubicBezTo>
                    <a:pt x="86" y="618"/>
                    <a:pt x="93" y="618"/>
                    <a:pt x="103" y="618"/>
                  </a:cubicBezTo>
                  <a:cubicBezTo>
                    <a:pt x="119" y="618"/>
                    <a:pt x="141" y="601"/>
                    <a:pt x="131" y="581"/>
                  </a:cubicBezTo>
                  <a:cubicBezTo>
                    <a:pt x="98" y="510"/>
                    <a:pt x="76" y="434"/>
                    <a:pt x="71" y="358"/>
                  </a:cubicBezTo>
                  <a:cubicBezTo>
                    <a:pt x="66" y="256"/>
                    <a:pt x="86" y="158"/>
                    <a:pt x="131" y="66"/>
                  </a:cubicBezTo>
                  <a:cubicBezTo>
                    <a:pt x="119" y="44"/>
                    <a:pt x="108" y="23"/>
                    <a:pt x="98" y="1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05;p25">
              <a:extLst>
                <a:ext uri="{FF2B5EF4-FFF2-40B4-BE49-F238E27FC236}">
                  <a16:creationId xmlns:a16="http://schemas.microsoft.com/office/drawing/2014/main" id="{8A52D7CB-C5E2-4229-B99A-202EFA0127E8}"/>
                </a:ext>
              </a:extLst>
            </p:cNvPr>
            <p:cNvSpPr/>
            <p:nvPr/>
          </p:nvSpPr>
          <p:spPr>
            <a:xfrm>
              <a:off x="4194336" y="3359935"/>
              <a:ext cx="81156" cy="266655"/>
            </a:xfrm>
            <a:custGeom>
              <a:avLst/>
              <a:gdLst/>
              <a:ahLst/>
              <a:cxnLst/>
              <a:rect l="l" t="t" r="r" b="b"/>
              <a:pathLst>
                <a:path w="147" h="483" extrusionOk="0">
                  <a:moveTo>
                    <a:pt x="124" y="0"/>
                  </a:moveTo>
                  <a:cubicBezTo>
                    <a:pt x="38" y="130"/>
                    <a:pt x="1" y="303"/>
                    <a:pt x="38" y="460"/>
                  </a:cubicBezTo>
                  <a:cubicBezTo>
                    <a:pt x="38" y="471"/>
                    <a:pt x="49" y="482"/>
                    <a:pt x="66" y="482"/>
                  </a:cubicBezTo>
                  <a:lnTo>
                    <a:pt x="71" y="482"/>
                  </a:lnTo>
                  <a:cubicBezTo>
                    <a:pt x="81" y="482"/>
                    <a:pt x="92" y="460"/>
                    <a:pt x="92" y="450"/>
                  </a:cubicBezTo>
                  <a:cubicBezTo>
                    <a:pt x="71" y="368"/>
                    <a:pt x="71" y="287"/>
                    <a:pt x="92" y="206"/>
                  </a:cubicBezTo>
                  <a:cubicBezTo>
                    <a:pt x="103" y="157"/>
                    <a:pt x="124" y="113"/>
                    <a:pt x="146" y="70"/>
                  </a:cubicBezTo>
                  <a:cubicBezTo>
                    <a:pt x="141" y="48"/>
                    <a:pt x="131" y="21"/>
                    <a:pt x="124" y="0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6F9C495-7A6E-4263-933D-66E4B85E97C3}"/>
              </a:ext>
            </a:extLst>
          </p:cNvPr>
          <p:cNvSpPr txBox="1"/>
          <p:nvPr/>
        </p:nvSpPr>
        <p:spPr>
          <a:xfrm>
            <a:off x="2741393" y="2813058"/>
            <a:ext cx="245724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</a:t>
            </a:r>
            <a:r>
              <a:rPr lang="vi-VN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ệ thuật</a:t>
            </a:r>
            <a:endParaRPr lang="en-US" sz="24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430CEF4-2B2B-4467-B5AD-BC44D5C1197F}"/>
              </a:ext>
            </a:extLst>
          </p:cNvPr>
          <p:cNvSpPr txBox="1"/>
          <p:nvPr/>
        </p:nvSpPr>
        <p:spPr>
          <a:xfrm>
            <a:off x="627798" y="4275464"/>
            <a:ext cx="4795974" cy="207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ể thơ lục b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át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l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ục b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át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bi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ến thể, ph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ù h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ợp với việc t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âm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tình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b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ộc lộ t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ình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yêu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quê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hương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đ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ất nước.</a:t>
            </a:r>
            <a:endParaRPr lang="en-US" sz="2400" b="1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4582136-F2D3-4357-9F07-B4F8492CD411}"/>
              </a:ext>
            </a:extLst>
          </p:cNvPr>
          <p:cNvSpPr txBox="1"/>
          <p:nvPr/>
        </p:nvSpPr>
        <p:spPr>
          <a:xfrm>
            <a:off x="7355830" y="2784291"/>
            <a:ext cx="479597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2. N</a:t>
            </a:r>
            <a:r>
              <a:rPr lang="vi-VN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ội dung</a:t>
            </a:r>
            <a:endParaRPr lang="en-US" sz="24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B04FEFF-DA03-4E7E-83C0-5E148AE8714E}"/>
              </a:ext>
            </a:extLst>
          </p:cNvPr>
          <p:cNvSpPr txBox="1"/>
          <p:nvPr/>
        </p:nvSpPr>
        <p:spPr>
          <a:xfrm>
            <a:off x="6799527" y="4272316"/>
            <a:ext cx="4910251" cy="207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Chùm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ca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dao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ể hiện t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ình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yêu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tha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thi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ết v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à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lòng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t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ự h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ào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c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ủa t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ác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ả d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ân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gian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đ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ối với vẻ đẹp của qu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ê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hương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đ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ất nước.</a:t>
            </a:r>
            <a:endParaRPr lang="en-US" sz="2400" b="1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12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tác phẩm nghệ thuật về 1 người và hoa">
            <a:extLst>
              <a:ext uri="{FF2B5EF4-FFF2-40B4-BE49-F238E27FC236}">
                <a16:creationId xmlns:a16="http://schemas.microsoft.com/office/drawing/2014/main" id="{D69196F7-4F83-4B82-A738-F2593FE41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86" y="1"/>
            <a:ext cx="6596271" cy="6937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5D84C7-89F4-4FC2-B3C5-49A17E6CA637}"/>
              </a:ext>
            </a:extLst>
          </p:cNvPr>
          <p:cNvSpPr txBox="1"/>
          <p:nvPr/>
        </p:nvSpPr>
        <p:spPr>
          <a:xfrm>
            <a:off x="417443" y="973028"/>
            <a:ext cx="48801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ca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dao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địa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tỉnh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/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huyện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/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xã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….)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tích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trúc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lục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bát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dao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?</a:t>
            </a:r>
            <a:endParaRPr lang="en-VN" sz="4800" dirty="0">
              <a:solidFill>
                <a:srgbClr val="0070C0"/>
              </a:solidFill>
              <a:latin typeface="#9Slide05 SVNBulgary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5538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 quyển sách hay về danh lam thắng cảnh Việt Nam mang đến những thông tin  cực kì bổ ích - Readvii">
            <a:extLst>
              <a:ext uri="{FF2B5EF4-FFF2-40B4-BE49-F238E27FC236}">
                <a16:creationId xmlns:a16="http://schemas.microsoft.com/office/drawing/2014/main" id="{5ECE4D34-B424-4EEB-A04A-81FDDFFFD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9" y="1224313"/>
            <a:ext cx="6677432" cy="440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D762C-4800-49C6-B4FF-8844451CC283}"/>
              </a:ext>
            </a:extLst>
          </p:cNvPr>
          <p:cNvSpPr txBox="1"/>
          <p:nvPr/>
        </p:nvSpPr>
        <p:spPr>
          <a:xfrm>
            <a:off x="7937500" y="469985"/>
            <a:ext cx="3467100" cy="5918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50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ea typeface="Segoe UI" panose="020B0502040204020203" pitchFamily="34" charset="0"/>
                <a:cs typeface="#9Slide03 Arima Madurai Black" panose="00000A00000000000000" pitchFamily="2" charset="0"/>
              </a:rPr>
              <a:t>BTVN: </a:t>
            </a:r>
          </a:p>
          <a:p>
            <a:pPr algn="just">
              <a:lnSpc>
                <a:spcPct val="130000"/>
              </a:lnSpc>
              <a:spcAft>
                <a:spcPts val="500"/>
              </a:spcAft>
            </a:pPr>
            <a:r>
              <a:rPr lang="en-US" sz="3600" b="1" dirty="0">
                <a:effectLst/>
                <a:latin typeface="#9Slide03 Arima Madurai" panose="00000500000000000000" pitchFamily="2" charset="0"/>
                <a:ea typeface="Segoe UI" panose="020B0502040204020203" pitchFamily="34" charset="0"/>
                <a:cs typeface="#9Slide03 Arima Madurai" panose="00000500000000000000" pitchFamily="2" charset="0"/>
              </a:rPr>
              <a:t>V</a:t>
            </a:r>
            <a:r>
              <a:rPr lang="vi-VN" sz="36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iết đoạn văn (</a:t>
            </a:r>
            <a:r>
              <a:rPr lang="vi-VN" sz="3600" b="1" u="none" strike="noStrike" spc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khoảng 5-7 </a:t>
            </a:r>
            <a:r>
              <a:rPr lang="vi-VN" sz="36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</a:t>
            </a:r>
            <a:r>
              <a:rPr lang="en-US" sz="36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â</a:t>
            </a:r>
            <a:r>
              <a:rPr lang="vi-VN" sz="36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u) nêu cảm nghĩ về một danh lam thắng cảnh của quê hương đất nước. </a:t>
            </a:r>
            <a:endParaRPr lang="en-US" sz="3600" b="1" u="none" strike="noStrike" spc="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29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37"/>
          <p:cNvGrpSpPr/>
          <p:nvPr/>
        </p:nvGrpSpPr>
        <p:grpSpPr>
          <a:xfrm>
            <a:off x="429324" y="533401"/>
            <a:ext cx="11470576" cy="4953000"/>
            <a:chOff x="1417367" y="1340921"/>
            <a:chExt cx="6352033" cy="3262813"/>
          </a:xfrm>
        </p:grpSpPr>
        <p:sp>
          <p:nvSpPr>
            <p:cNvPr id="1102" name="Google Shape;1102;p37"/>
            <p:cNvSpPr/>
            <p:nvPr/>
          </p:nvSpPr>
          <p:spPr>
            <a:xfrm rot="21468588">
              <a:off x="3721899" y="2040058"/>
              <a:ext cx="1758385" cy="2127954"/>
            </a:xfrm>
            <a:prstGeom prst="roundRect">
              <a:avLst>
                <a:gd name="adj" fmla="val 63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103" name="Google Shape;1103;p37"/>
            <p:cNvSpPr/>
            <p:nvPr/>
          </p:nvSpPr>
          <p:spPr>
            <a:xfrm>
              <a:off x="6000300" y="2013825"/>
              <a:ext cx="1769100" cy="2127900"/>
            </a:xfrm>
            <a:prstGeom prst="roundRect">
              <a:avLst>
                <a:gd name="adj" fmla="val 4306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104" name="Google Shape;1104;p37"/>
            <p:cNvSpPr/>
            <p:nvPr/>
          </p:nvSpPr>
          <p:spPr>
            <a:xfrm>
              <a:off x="1478275" y="2013825"/>
              <a:ext cx="1738500" cy="2104500"/>
            </a:xfrm>
            <a:prstGeom prst="roundRect">
              <a:avLst>
                <a:gd name="adj" fmla="val 701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105" name="Google Shape;1105;p37"/>
            <p:cNvSpPr/>
            <p:nvPr/>
          </p:nvSpPr>
          <p:spPr>
            <a:xfrm>
              <a:off x="6926640" y="4488912"/>
              <a:ext cx="365440" cy="16273"/>
            </a:xfrm>
            <a:custGeom>
              <a:avLst/>
              <a:gdLst/>
              <a:ahLst/>
              <a:cxnLst/>
              <a:rect l="l" t="t" r="r" b="b"/>
              <a:pathLst>
                <a:path w="23467" h="1045" extrusionOk="0">
                  <a:moveTo>
                    <a:pt x="23161" y="1"/>
                  </a:moveTo>
                  <a:cubicBezTo>
                    <a:pt x="23147" y="1"/>
                    <a:pt x="23132" y="2"/>
                    <a:pt x="23117" y="4"/>
                  </a:cubicBezTo>
                  <a:cubicBezTo>
                    <a:pt x="21208" y="349"/>
                    <a:pt x="19264" y="408"/>
                    <a:pt x="17277" y="447"/>
                  </a:cubicBezTo>
                  <a:cubicBezTo>
                    <a:pt x="15715" y="476"/>
                    <a:pt x="14145" y="490"/>
                    <a:pt x="12572" y="490"/>
                  </a:cubicBezTo>
                  <a:cubicBezTo>
                    <a:pt x="9595" y="490"/>
                    <a:pt x="6608" y="438"/>
                    <a:pt x="3649" y="331"/>
                  </a:cubicBezTo>
                  <a:lnTo>
                    <a:pt x="3518" y="325"/>
                  </a:lnTo>
                  <a:cubicBezTo>
                    <a:pt x="3001" y="306"/>
                    <a:pt x="2476" y="288"/>
                    <a:pt x="1949" y="288"/>
                  </a:cubicBezTo>
                  <a:cubicBezTo>
                    <a:pt x="1386" y="288"/>
                    <a:pt x="822" y="309"/>
                    <a:pt x="263" y="374"/>
                  </a:cubicBezTo>
                  <a:cubicBezTo>
                    <a:pt x="112" y="394"/>
                    <a:pt x="0" y="535"/>
                    <a:pt x="20" y="685"/>
                  </a:cubicBezTo>
                  <a:cubicBezTo>
                    <a:pt x="37" y="824"/>
                    <a:pt x="151" y="930"/>
                    <a:pt x="290" y="930"/>
                  </a:cubicBezTo>
                  <a:cubicBezTo>
                    <a:pt x="302" y="930"/>
                    <a:pt x="314" y="929"/>
                    <a:pt x="326" y="928"/>
                  </a:cubicBezTo>
                  <a:cubicBezTo>
                    <a:pt x="865" y="863"/>
                    <a:pt x="1415" y="842"/>
                    <a:pt x="1964" y="842"/>
                  </a:cubicBezTo>
                  <a:cubicBezTo>
                    <a:pt x="2479" y="842"/>
                    <a:pt x="2993" y="860"/>
                    <a:pt x="3498" y="879"/>
                  </a:cubicBezTo>
                  <a:lnTo>
                    <a:pt x="3630" y="885"/>
                  </a:lnTo>
                  <a:cubicBezTo>
                    <a:pt x="6608" y="991"/>
                    <a:pt x="9611" y="1044"/>
                    <a:pt x="12603" y="1044"/>
                  </a:cubicBezTo>
                  <a:cubicBezTo>
                    <a:pt x="14168" y="1044"/>
                    <a:pt x="15732" y="1030"/>
                    <a:pt x="17287" y="1001"/>
                  </a:cubicBezTo>
                  <a:cubicBezTo>
                    <a:pt x="19298" y="962"/>
                    <a:pt x="21266" y="903"/>
                    <a:pt x="23213" y="553"/>
                  </a:cubicBezTo>
                  <a:cubicBezTo>
                    <a:pt x="23365" y="524"/>
                    <a:pt x="23467" y="379"/>
                    <a:pt x="23437" y="228"/>
                  </a:cubicBezTo>
                  <a:cubicBezTo>
                    <a:pt x="23411" y="93"/>
                    <a:pt x="23294" y="1"/>
                    <a:pt x="2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" name="Google Shape;1106;p37"/>
            <p:cNvSpPr/>
            <p:nvPr/>
          </p:nvSpPr>
          <p:spPr>
            <a:xfrm>
              <a:off x="2424057" y="4488316"/>
              <a:ext cx="2097894" cy="14700"/>
            </a:xfrm>
            <a:custGeom>
              <a:avLst/>
              <a:gdLst/>
              <a:ahLst/>
              <a:cxnLst/>
              <a:rect l="l" t="t" r="r" b="b"/>
              <a:pathLst>
                <a:path w="56742" h="944" extrusionOk="0">
                  <a:moveTo>
                    <a:pt x="21596" y="0"/>
                  </a:moveTo>
                  <a:cubicBezTo>
                    <a:pt x="14471" y="0"/>
                    <a:pt x="7353" y="49"/>
                    <a:pt x="272" y="147"/>
                  </a:cubicBezTo>
                  <a:cubicBezTo>
                    <a:pt x="122" y="151"/>
                    <a:pt x="0" y="273"/>
                    <a:pt x="0" y="429"/>
                  </a:cubicBezTo>
                  <a:cubicBezTo>
                    <a:pt x="0" y="576"/>
                    <a:pt x="123" y="702"/>
                    <a:pt x="260" y="702"/>
                  </a:cubicBezTo>
                  <a:cubicBezTo>
                    <a:pt x="267" y="702"/>
                    <a:pt x="274" y="701"/>
                    <a:pt x="281" y="701"/>
                  </a:cubicBezTo>
                  <a:cubicBezTo>
                    <a:pt x="7359" y="603"/>
                    <a:pt x="14474" y="554"/>
                    <a:pt x="21597" y="554"/>
                  </a:cubicBezTo>
                  <a:cubicBezTo>
                    <a:pt x="33235" y="554"/>
                    <a:pt x="44896" y="684"/>
                    <a:pt x="56454" y="943"/>
                  </a:cubicBezTo>
                  <a:lnTo>
                    <a:pt x="56460" y="943"/>
                  </a:lnTo>
                  <a:cubicBezTo>
                    <a:pt x="56610" y="943"/>
                    <a:pt x="56732" y="827"/>
                    <a:pt x="56736" y="676"/>
                  </a:cubicBezTo>
                  <a:cubicBezTo>
                    <a:pt x="56741" y="521"/>
                    <a:pt x="56620" y="394"/>
                    <a:pt x="56465" y="389"/>
                  </a:cubicBezTo>
                  <a:cubicBezTo>
                    <a:pt x="44903" y="130"/>
                    <a:pt x="33239" y="0"/>
                    <a:pt x="2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" name="Google Shape;1107;p37"/>
            <p:cNvSpPr/>
            <p:nvPr/>
          </p:nvSpPr>
          <p:spPr>
            <a:xfrm>
              <a:off x="1903051" y="4488912"/>
              <a:ext cx="365440" cy="16273"/>
            </a:xfrm>
            <a:custGeom>
              <a:avLst/>
              <a:gdLst/>
              <a:ahLst/>
              <a:cxnLst/>
              <a:rect l="l" t="t" r="r" b="b"/>
              <a:pathLst>
                <a:path w="23467" h="1045" extrusionOk="0">
                  <a:moveTo>
                    <a:pt x="23161" y="1"/>
                  </a:moveTo>
                  <a:cubicBezTo>
                    <a:pt x="23147" y="1"/>
                    <a:pt x="23132" y="2"/>
                    <a:pt x="23117" y="4"/>
                  </a:cubicBezTo>
                  <a:cubicBezTo>
                    <a:pt x="21208" y="349"/>
                    <a:pt x="19264" y="408"/>
                    <a:pt x="17277" y="447"/>
                  </a:cubicBezTo>
                  <a:cubicBezTo>
                    <a:pt x="15715" y="476"/>
                    <a:pt x="14145" y="490"/>
                    <a:pt x="12572" y="490"/>
                  </a:cubicBezTo>
                  <a:cubicBezTo>
                    <a:pt x="9595" y="490"/>
                    <a:pt x="6608" y="438"/>
                    <a:pt x="3649" y="331"/>
                  </a:cubicBezTo>
                  <a:lnTo>
                    <a:pt x="3518" y="325"/>
                  </a:lnTo>
                  <a:cubicBezTo>
                    <a:pt x="3001" y="306"/>
                    <a:pt x="2476" y="288"/>
                    <a:pt x="1949" y="288"/>
                  </a:cubicBezTo>
                  <a:cubicBezTo>
                    <a:pt x="1386" y="288"/>
                    <a:pt x="822" y="309"/>
                    <a:pt x="263" y="374"/>
                  </a:cubicBezTo>
                  <a:cubicBezTo>
                    <a:pt x="112" y="394"/>
                    <a:pt x="0" y="535"/>
                    <a:pt x="20" y="685"/>
                  </a:cubicBezTo>
                  <a:cubicBezTo>
                    <a:pt x="37" y="824"/>
                    <a:pt x="151" y="930"/>
                    <a:pt x="290" y="930"/>
                  </a:cubicBezTo>
                  <a:cubicBezTo>
                    <a:pt x="302" y="930"/>
                    <a:pt x="314" y="929"/>
                    <a:pt x="326" y="928"/>
                  </a:cubicBezTo>
                  <a:cubicBezTo>
                    <a:pt x="865" y="863"/>
                    <a:pt x="1415" y="842"/>
                    <a:pt x="1964" y="842"/>
                  </a:cubicBezTo>
                  <a:cubicBezTo>
                    <a:pt x="2479" y="842"/>
                    <a:pt x="2993" y="860"/>
                    <a:pt x="3498" y="879"/>
                  </a:cubicBezTo>
                  <a:lnTo>
                    <a:pt x="3630" y="885"/>
                  </a:lnTo>
                  <a:cubicBezTo>
                    <a:pt x="6608" y="991"/>
                    <a:pt x="9611" y="1044"/>
                    <a:pt x="12603" y="1044"/>
                  </a:cubicBezTo>
                  <a:cubicBezTo>
                    <a:pt x="14168" y="1044"/>
                    <a:pt x="15732" y="1030"/>
                    <a:pt x="17287" y="1001"/>
                  </a:cubicBezTo>
                  <a:cubicBezTo>
                    <a:pt x="19298" y="962"/>
                    <a:pt x="21266" y="903"/>
                    <a:pt x="23213" y="553"/>
                  </a:cubicBezTo>
                  <a:cubicBezTo>
                    <a:pt x="23365" y="524"/>
                    <a:pt x="23467" y="379"/>
                    <a:pt x="23437" y="228"/>
                  </a:cubicBezTo>
                  <a:cubicBezTo>
                    <a:pt x="23411" y="93"/>
                    <a:pt x="23294" y="1"/>
                    <a:pt x="2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4674704" y="4488316"/>
              <a:ext cx="2097894" cy="14700"/>
            </a:xfrm>
            <a:custGeom>
              <a:avLst/>
              <a:gdLst/>
              <a:ahLst/>
              <a:cxnLst/>
              <a:rect l="l" t="t" r="r" b="b"/>
              <a:pathLst>
                <a:path w="56742" h="944" extrusionOk="0">
                  <a:moveTo>
                    <a:pt x="21596" y="0"/>
                  </a:moveTo>
                  <a:cubicBezTo>
                    <a:pt x="14471" y="0"/>
                    <a:pt x="7353" y="49"/>
                    <a:pt x="272" y="147"/>
                  </a:cubicBezTo>
                  <a:cubicBezTo>
                    <a:pt x="122" y="151"/>
                    <a:pt x="0" y="273"/>
                    <a:pt x="0" y="429"/>
                  </a:cubicBezTo>
                  <a:cubicBezTo>
                    <a:pt x="0" y="576"/>
                    <a:pt x="123" y="702"/>
                    <a:pt x="260" y="702"/>
                  </a:cubicBezTo>
                  <a:cubicBezTo>
                    <a:pt x="267" y="702"/>
                    <a:pt x="274" y="701"/>
                    <a:pt x="281" y="701"/>
                  </a:cubicBezTo>
                  <a:cubicBezTo>
                    <a:pt x="7359" y="603"/>
                    <a:pt x="14474" y="554"/>
                    <a:pt x="21597" y="554"/>
                  </a:cubicBezTo>
                  <a:cubicBezTo>
                    <a:pt x="33235" y="554"/>
                    <a:pt x="44896" y="684"/>
                    <a:pt x="56454" y="943"/>
                  </a:cubicBezTo>
                  <a:lnTo>
                    <a:pt x="56460" y="943"/>
                  </a:lnTo>
                  <a:cubicBezTo>
                    <a:pt x="56610" y="943"/>
                    <a:pt x="56732" y="827"/>
                    <a:pt x="56736" y="676"/>
                  </a:cubicBezTo>
                  <a:cubicBezTo>
                    <a:pt x="56741" y="521"/>
                    <a:pt x="56620" y="394"/>
                    <a:pt x="56465" y="389"/>
                  </a:cubicBezTo>
                  <a:cubicBezTo>
                    <a:pt x="44903" y="130"/>
                    <a:pt x="33239" y="0"/>
                    <a:pt x="2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1417367" y="1340921"/>
              <a:ext cx="1805195" cy="2833307"/>
            </a:xfrm>
            <a:custGeom>
              <a:avLst/>
              <a:gdLst/>
              <a:ahLst/>
              <a:cxnLst/>
              <a:rect l="l" t="t" r="r" b="b"/>
              <a:pathLst>
                <a:path w="115922" h="181943" extrusionOk="0">
                  <a:moveTo>
                    <a:pt x="57517" y="533"/>
                  </a:moveTo>
                  <a:cubicBezTo>
                    <a:pt x="59707" y="533"/>
                    <a:pt x="61912" y="956"/>
                    <a:pt x="64058" y="1806"/>
                  </a:cubicBezTo>
                  <a:cubicBezTo>
                    <a:pt x="67600" y="3206"/>
                    <a:pt x="70879" y="5708"/>
                    <a:pt x="73556" y="9036"/>
                  </a:cubicBezTo>
                  <a:cubicBezTo>
                    <a:pt x="74805" y="10596"/>
                    <a:pt x="75612" y="11955"/>
                    <a:pt x="76087" y="13316"/>
                  </a:cubicBezTo>
                  <a:cubicBezTo>
                    <a:pt x="76554" y="14671"/>
                    <a:pt x="76729" y="16139"/>
                    <a:pt x="76899" y="17557"/>
                  </a:cubicBezTo>
                  <a:cubicBezTo>
                    <a:pt x="76933" y="17830"/>
                    <a:pt x="76962" y="18101"/>
                    <a:pt x="76996" y="18368"/>
                  </a:cubicBezTo>
                  <a:cubicBezTo>
                    <a:pt x="77059" y="18845"/>
                    <a:pt x="77123" y="19316"/>
                    <a:pt x="77190" y="19788"/>
                  </a:cubicBezTo>
                  <a:cubicBezTo>
                    <a:pt x="77467" y="21760"/>
                    <a:pt x="77749" y="23801"/>
                    <a:pt x="77550" y="25788"/>
                  </a:cubicBezTo>
                  <a:cubicBezTo>
                    <a:pt x="77394" y="27333"/>
                    <a:pt x="76733" y="30331"/>
                    <a:pt x="74134" y="33522"/>
                  </a:cubicBezTo>
                  <a:cubicBezTo>
                    <a:pt x="73979" y="33717"/>
                    <a:pt x="73814" y="33906"/>
                    <a:pt x="73643" y="34100"/>
                  </a:cubicBezTo>
                  <a:cubicBezTo>
                    <a:pt x="72045" y="35903"/>
                    <a:pt x="69806" y="37744"/>
                    <a:pt x="66667" y="39401"/>
                  </a:cubicBezTo>
                  <a:cubicBezTo>
                    <a:pt x="64355" y="40615"/>
                    <a:pt x="62396" y="41305"/>
                    <a:pt x="60501" y="41568"/>
                  </a:cubicBezTo>
                  <a:cubicBezTo>
                    <a:pt x="59942" y="41645"/>
                    <a:pt x="59373" y="41683"/>
                    <a:pt x="58800" y="41683"/>
                  </a:cubicBezTo>
                  <a:cubicBezTo>
                    <a:pt x="54275" y="41683"/>
                    <a:pt x="49413" y="39309"/>
                    <a:pt x="45717" y="35217"/>
                  </a:cubicBezTo>
                  <a:cubicBezTo>
                    <a:pt x="45654" y="35150"/>
                    <a:pt x="45591" y="35076"/>
                    <a:pt x="45524" y="35004"/>
                  </a:cubicBezTo>
                  <a:cubicBezTo>
                    <a:pt x="45430" y="34897"/>
                    <a:pt x="45334" y="34785"/>
                    <a:pt x="45242" y="34674"/>
                  </a:cubicBezTo>
                  <a:cubicBezTo>
                    <a:pt x="40694" y="29324"/>
                    <a:pt x="38649" y="22353"/>
                    <a:pt x="39766" y="15930"/>
                  </a:cubicBezTo>
                  <a:cubicBezTo>
                    <a:pt x="40737" y="10323"/>
                    <a:pt x="44100" y="5538"/>
                    <a:pt x="48982" y="2802"/>
                  </a:cubicBezTo>
                  <a:cubicBezTo>
                    <a:pt x="51674" y="1294"/>
                    <a:pt x="54581" y="533"/>
                    <a:pt x="57517" y="533"/>
                  </a:cubicBezTo>
                  <a:close/>
                  <a:moveTo>
                    <a:pt x="99424" y="33114"/>
                  </a:moveTo>
                  <a:cubicBezTo>
                    <a:pt x="101505" y="33114"/>
                    <a:pt x="103648" y="33246"/>
                    <a:pt x="105509" y="33731"/>
                  </a:cubicBezTo>
                  <a:cubicBezTo>
                    <a:pt x="111520" y="35296"/>
                    <a:pt x="112370" y="39566"/>
                    <a:pt x="112433" y="43113"/>
                  </a:cubicBezTo>
                  <a:cubicBezTo>
                    <a:pt x="112550" y="49137"/>
                    <a:pt x="112662" y="53772"/>
                    <a:pt x="112774" y="58407"/>
                  </a:cubicBezTo>
                  <a:cubicBezTo>
                    <a:pt x="112885" y="63042"/>
                    <a:pt x="113001" y="67677"/>
                    <a:pt x="113113" y="73696"/>
                  </a:cubicBezTo>
                  <a:lnTo>
                    <a:pt x="114765" y="162936"/>
                  </a:lnTo>
                  <a:cubicBezTo>
                    <a:pt x="114853" y="167688"/>
                    <a:pt x="113978" y="172857"/>
                    <a:pt x="106817" y="175155"/>
                  </a:cubicBezTo>
                  <a:cubicBezTo>
                    <a:pt x="103863" y="176106"/>
                    <a:pt x="100175" y="176384"/>
                    <a:pt x="96925" y="176631"/>
                  </a:cubicBezTo>
                  <a:lnTo>
                    <a:pt x="39999" y="180927"/>
                  </a:lnTo>
                  <a:cubicBezTo>
                    <a:pt x="36991" y="181154"/>
                    <a:pt x="33915" y="181387"/>
                    <a:pt x="30856" y="181387"/>
                  </a:cubicBezTo>
                  <a:cubicBezTo>
                    <a:pt x="29267" y="181387"/>
                    <a:pt x="27682" y="181324"/>
                    <a:pt x="26114" y="181165"/>
                  </a:cubicBezTo>
                  <a:cubicBezTo>
                    <a:pt x="15347" y="180081"/>
                    <a:pt x="8118" y="175193"/>
                    <a:pt x="4635" y="166638"/>
                  </a:cubicBezTo>
                  <a:cubicBezTo>
                    <a:pt x="3012" y="162654"/>
                    <a:pt x="3285" y="156513"/>
                    <a:pt x="3523" y="151091"/>
                  </a:cubicBezTo>
                  <a:cubicBezTo>
                    <a:pt x="3624" y="148759"/>
                    <a:pt x="3727" y="146554"/>
                    <a:pt x="3653" y="144765"/>
                  </a:cubicBezTo>
                  <a:lnTo>
                    <a:pt x="3372" y="137672"/>
                  </a:lnTo>
                  <a:cubicBezTo>
                    <a:pt x="2084" y="105849"/>
                    <a:pt x="1069" y="80712"/>
                    <a:pt x="5985" y="47826"/>
                  </a:cubicBezTo>
                  <a:cubicBezTo>
                    <a:pt x="6525" y="44230"/>
                    <a:pt x="7259" y="41048"/>
                    <a:pt x="10795" y="38560"/>
                  </a:cubicBezTo>
                  <a:cubicBezTo>
                    <a:pt x="14997" y="35601"/>
                    <a:pt x="22388" y="35047"/>
                    <a:pt x="29942" y="35047"/>
                  </a:cubicBezTo>
                  <a:cubicBezTo>
                    <a:pt x="32265" y="35047"/>
                    <a:pt x="34597" y="35101"/>
                    <a:pt x="36860" y="35154"/>
                  </a:cubicBezTo>
                  <a:cubicBezTo>
                    <a:pt x="39094" y="35203"/>
                    <a:pt x="41247" y="35250"/>
                    <a:pt x="43278" y="35250"/>
                  </a:cubicBezTo>
                  <a:cubicBezTo>
                    <a:pt x="43859" y="35250"/>
                    <a:pt x="44429" y="35246"/>
                    <a:pt x="44989" y="35237"/>
                  </a:cubicBezTo>
                  <a:cubicBezTo>
                    <a:pt x="45028" y="35280"/>
                    <a:pt x="45067" y="35325"/>
                    <a:pt x="45110" y="35374"/>
                  </a:cubicBezTo>
                  <a:cubicBezTo>
                    <a:pt x="48978" y="39765"/>
                    <a:pt x="53953" y="42247"/>
                    <a:pt x="58734" y="42247"/>
                  </a:cubicBezTo>
                  <a:cubicBezTo>
                    <a:pt x="59350" y="42247"/>
                    <a:pt x="59967" y="42204"/>
                    <a:pt x="60579" y="42121"/>
                  </a:cubicBezTo>
                  <a:cubicBezTo>
                    <a:pt x="62537" y="41850"/>
                    <a:pt x="64553" y="41140"/>
                    <a:pt x="66925" y="39892"/>
                  </a:cubicBezTo>
                  <a:cubicBezTo>
                    <a:pt x="70360" y="38079"/>
                    <a:pt x="72744" y="36049"/>
                    <a:pt x="74401" y="34067"/>
                  </a:cubicBezTo>
                  <a:cubicBezTo>
                    <a:pt x="81476" y="33784"/>
                    <a:pt x="88554" y="33498"/>
                    <a:pt x="95627" y="33217"/>
                  </a:cubicBezTo>
                  <a:cubicBezTo>
                    <a:pt x="96811" y="33167"/>
                    <a:pt x="98105" y="33114"/>
                    <a:pt x="99424" y="33114"/>
                  </a:cubicBezTo>
                  <a:close/>
                  <a:moveTo>
                    <a:pt x="57554" y="1"/>
                  </a:moveTo>
                  <a:cubicBezTo>
                    <a:pt x="54495" y="1"/>
                    <a:pt x="51455" y="779"/>
                    <a:pt x="48710" y="2317"/>
                  </a:cubicBezTo>
                  <a:cubicBezTo>
                    <a:pt x="43681" y="5134"/>
                    <a:pt x="40218" y="10061"/>
                    <a:pt x="39217" y="15837"/>
                  </a:cubicBezTo>
                  <a:cubicBezTo>
                    <a:pt x="38100" y="22279"/>
                    <a:pt x="40077" y="29261"/>
                    <a:pt x="44527" y="34688"/>
                  </a:cubicBezTo>
                  <a:cubicBezTo>
                    <a:pt x="44096" y="34693"/>
                    <a:pt x="43658" y="34696"/>
                    <a:pt x="43214" y="34696"/>
                  </a:cubicBezTo>
                  <a:cubicBezTo>
                    <a:pt x="41223" y="34696"/>
                    <a:pt x="39101" y="34647"/>
                    <a:pt x="36905" y="34596"/>
                  </a:cubicBezTo>
                  <a:cubicBezTo>
                    <a:pt x="34623" y="34545"/>
                    <a:pt x="32271" y="34494"/>
                    <a:pt x="29931" y="34494"/>
                  </a:cubicBezTo>
                  <a:cubicBezTo>
                    <a:pt x="22111" y="34494"/>
                    <a:pt x="14423" y="35074"/>
                    <a:pt x="9936" y="38230"/>
                  </a:cubicBezTo>
                  <a:cubicBezTo>
                    <a:pt x="6234" y="40834"/>
                    <a:pt x="5476" y="44099"/>
                    <a:pt x="4922" y="47786"/>
                  </a:cubicBezTo>
                  <a:cubicBezTo>
                    <a:pt x="0" y="80697"/>
                    <a:pt x="1016" y="105844"/>
                    <a:pt x="2303" y="137686"/>
                  </a:cubicBezTo>
                  <a:lnTo>
                    <a:pt x="2585" y="144775"/>
                  </a:lnTo>
                  <a:cubicBezTo>
                    <a:pt x="2653" y="146554"/>
                    <a:pt x="2556" y="148754"/>
                    <a:pt x="2453" y="151081"/>
                  </a:cubicBezTo>
                  <a:cubicBezTo>
                    <a:pt x="2211" y="156528"/>
                    <a:pt x="1938" y="162708"/>
                    <a:pt x="3586" y="166749"/>
                  </a:cubicBezTo>
                  <a:cubicBezTo>
                    <a:pt x="7171" y="175548"/>
                    <a:pt x="14683" y="180582"/>
                    <a:pt x="25910" y="181714"/>
                  </a:cubicBezTo>
                  <a:cubicBezTo>
                    <a:pt x="27557" y="181878"/>
                    <a:pt x="29204" y="181942"/>
                    <a:pt x="30855" y="181942"/>
                  </a:cubicBezTo>
                  <a:cubicBezTo>
                    <a:pt x="33985" y="181942"/>
                    <a:pt x="37104" y="181709"/>
                    <a:pt x="40154" y="181481"/>
                  </a:cubicBezTo>
                  <a:lnTo>
                    <a:pt x="97080" y="177180"/>
                  </a:lnTo>
                  <a:cubicBezTo>
                    <a:pt x="100433" y="176928"/>
                    <a:pt x="104233" y="176642"/>
                    <a:pt x="107381" y="175631"/>
                  </a:cubicBezTo>
                  <a:cubicBezTo>
                    <a:pt x="114989" y="173187"/>
                    <a:pt x="115922" y="167838"/>
                    <a:pt x="115835" y="162930"/>
                  </a:cubicBezTo>
                  <a:lnTo>
                    <a:pt x="114182" y="73691"/>
                  </a:lnTo>
                  <a:cubicBezTo>
                    <a:pt x="114070" y="67667"/>
                    <a:pt x="113954" y="63038"/>
                    <a:pt x="113842" y="58403"/>
                  </a:cubicBezTo>
                  <a:cubicBezTo>
                    <a:pt x="113730" y="53768"/>
                    <a:pt x="113619" y="49133"/>
                    <a:pt x="113502" y="43108"/>
                  </a:cubicBezTo>
                  <a:cubicBezTo>
                    <a:pt x="113434" y="39401"/>
                    <a:pt x="112516" y="34931"/>
                    <a:pt x="105991" y="33235"/>
                  </a:cubicBezTo>
                  <a:cubicBezTo>
                    <a:pt x="103938" y="32702"/>
                    <a:pt x="101636" y="32559"/>
                    <a:pt x="99425" y="32559"/>
                  </a:cubicBezTo>
                  <a:cubicBezTo>
                    <a:pt x="98072" y="32559"/>
                    <a:pt x="96753" y="32613"/>
                    <a:pt x="95546" y="32663"/>
                  </a:cubicBezTo>
                  <a:lnTo>
                    <a:pt x="74863" y="33493"/>
                  </a:lnTo>
                  <a:cubicBezTo>
                    <a:pt x="77312" y="30331"/>
                    <a:pt x="77944" y="27386"/>
                    <a:pt x="78099" y="25846"/>
                  </a:cubicBezTo>
                  <a:cubicBezTo>
                    <a:pt x="78307" y="23790"/>
                    <a:pt x="78021" y="21716"/>
                    <a:pt x="77740" y="19709"/>
                  </a:cubicBezTo>
                  <a:cubicBezTo>
                    <a:pt x="77677" y="19243"/>
                    <a:pt x="77608" y="18772"/>
                    <a:pt x="77550" y="18301"/>
                  </a:cubicBezTo>
                  <a:cubicBezTo>
                    <a:pt x="77516" y="18029"/>
                    <a:pt x="77482" y="17761"/>
                    <a:pt x="77453" y="17489"/>
                  </a:cubicBezTo>
                  <a:cubicBezTo>
                    <a:pt x="77278" y="16041"/>
                    <a:pt x="77103" y="14545"/>
                    <a:pt x="76607" y="13137"/>
                  </a:cubicBezTo>
                  <a:cubicBezTo>
                    <a:pt x="76112" y="11708"/>
                    <a:pt x="75280" y="10298"/>
                    <a:pt x="73989" y="8691"/>
                  </a:cubicBezTo>
                  <a:cubicBezTo>
                    <a:pt x="71253" y="5285"/>
                    <a:pt x="67891" y="2725"/>
                    <a:pt x="64267" y="1286"/>
                  </a:cubicBezTo>
                  <a:cubicBezTo>
                    <a:pt x="62093" y="427"/>
                    <a:pt x="59818" y="1"/>
                    <a:pt x="57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" name="Google Shape;1110;p37"/>
            <p:cNvSpPr/>
            <p:nvPr/>
          </p:nvSpPr>
          <p:spPr>
            <a:xfrm>
              <a:off x="2331987" y="4141744"/>
              <a:ext cx="14233" cy="294024"/>
            </a:xfrm>
            <a:custGeom>
              <a:avLst/>
              <a:gdLst/>
              <a:ahLst/>
              <a:cxnLst/>
              <a:rect l="l" t="t" r="r" b="b"/>
              <a:pathLst>
                <a:path w="914" h="18881" extrusionOk="0">
                  <a:moveTo>
                    <a:pt x="272" y="0"/>
                  </a:moveTo>
                  <a:cubicBezTo>
                    <a:pt x="122" y="5"/>
                    <a:pt x="1" y="132"/>
                    <a:pt x="5" y="287"/>
                  </a:cubicBezTo>
                  <a:cubicBezTo>
                    <a:pt x="248" y="6355"/>
                    <a:pt x="360" y="12521"/>
                    <a:pt x="340" y="18598"/>
                  </a:cubicBezTo>
                  <a:cubicBezTo>
                    <a:pt x="340" y="18754"/>
                    <a:pt x="462" y="18876"/>
                    <a:pt x="617" y="18881"/>
                  </a:cubicBezTo>
                  <a:cubicBezTo>
                    <a:pt x="768" y="18881"/>
                    <a:pt x="894" y="18754"/>
                    <a:pt x="894" y="18603"/>
                  </a:cubicBezTo>
                  <a:cubicBezTo>
                    <a:pt x="914" y="12511"/>
                    <a:pt x="802" y="6346"/>
                    <a:pt x="564" y="263"/>
                  </a:cubicBezTo>
                  <a:cubicBezTo>
                    <a:pt x="554" y="112"/>
                    <a:pt x="418" y="5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" name="Google Shape;1111;p37"/>
            <p:cNvSpPr/>
            <p:nvPr/>
          </p:nvSpPr>
          <p:spPr>
            <a:xfrm>
              <a:off x="2254653" y="4426581"/>
              <a:ext cx="175923" cy="177153"/>
            </a:xfrm>
            <a:custGeom>
              <a:avLst/>
              <a:gdLst/>
              <a:ahLst/>
              <a:cxnLst/>
              <a:rect l="l" t="t" r="r" b="b"/>
              <a:pathLst>
                <a:path w="11297" h="11376" extrusionOk="0">
                  <a:moveTo>
                    <a:pt x="6463" y="557"/>
                  </a:moveTo>
                  <a:cubicBezTo>
                    <a:pt x="7242" y="557"/>
                    <a:pt x="7954" y="769"/>
                    <a:pt x="8542" y="1187"/>
                  </a:cubicBezTo>
                  <a:cubicBezTo>
                    <a:pt x="9460" y="1843"/>
                    <a:pt x="9965" y="2848"/>
                    <a:pt x="10228" y="3572"/>
                  </a:cubicBezTo>
                  <a:cubicBezTo>
                    <a:pt x="10602" y="4612"/>
                    <a:pt x="10734" y="5749"/>
                    <a:pt x="10607" y="6852"/>
                  </a:cubicBezTo>
                  <a:cubicBezTo>
                    <a:pt x="10505" y="7727"/>
                    <a:pt x="10247" y="8456"/>
                    <a:pt x="9849" y="9014"/>
                  </a:cubicBezTo>
                  <a:cubicBezTo>
                    <a:pt x="8772" y="10529"/>
                    <a:pt x="6745" y="10821"/>
                    <a:pt x="5345" y="10821"/>
                  </a:cubicBezTo>
                  <a:cubicBezTo>
                    <a:pt x="5146" y="10821"/>
                    <a:pt x="4961" y="10815"/>
                    <a:pt x="4792" y="10806"/>
                  </a:cubicBezTo>
                  <a:cubicBezTo>
                    <a:pt x="4315" y="10777"/>
                    <a:pt x="3815" y="10729"/>
                    <a:pt x="3377" y="10525"/>
                  </a:cubicBezTo>
                  <a:cubicBezTo>
                    <a:pt x="3009" y="10355"/>
                    <a:pt x="2649" y="10059"/>
                    <a:pt x="2285" y="9616"/>
                  </a:cubicBezTo>
                  <a:cubicBezTo>
                    <a:pt x="987" y="8048"/>
                    <a:pt x="603" y="5768"/>
                    <a:pt x="1327" y="3951"/>
                  </a:cubicBezTo>
                  <a:cubicBezTo>
                    <a:pt x="1886" y="2543"/>
                    <a:pt x="3397" y="1260"/>
                    <a:pt x="5079" y="765"/>
                  </a:cubicBezTo>
                  <a:cubicBezTo>
                    <a:pt x="5554" y="625"/>
                    <a:pt x="6019" y="557"/>
                    <a:pt x="6463" y="557"/>
                  </a:cubicBezTo>
                  <a:close/>
                  <a:moveTo>
                    <a:pt x="6469" y="1"/>
                  </a:moveTo>
                  <a:cubicBezTo>
                    <a:pt x="5971" y="1"/>
                    <a:pt x="5452" y="78"/>
                    <a:pt x="4922" y="235"/>
                  </a:cubicBezTo>
                  <a:cubicBezTo>
                    <a:pt x="3086" y="774"/>
                    <a:pt x="1435" y="2188"/>
                    <a:pt x="812" y="3747"/>
                  </a:cubicBezTo>
                  <a:cubicBezTo>
                    <a:pt x="1" y="5778"/>
                    <a:pt x="414" y="8222"/>
                    <a:pt x="1857" y="9971"/>
                  </a:cubicBezTo>
                  <a:cubicBezTo>
                    <a:pt x="2274" y="10476"/>
                    <a:pt x="2697" y="10826"/>
                    <a:pt x="3149" y="11030"/>
                  </a:cubicBezTo>
                  <a:cubicBezTo>
                    <a:pt x="3664" y="11273"/>
                    <a:pt x="4227" y="11331"/>
                    <a:pt x="4763" y="11360"/>
                  </a:cubicBezTo>
                  <a:cubicBezTo>
                    <a:pt x="4942" y="11371"/>
                    <a:pt x="5137" y="11375"/>
                    <a:pt x="5346" y="11375"/>
                  </a:cubicBezTo>
                  <a:cubicBezTo>
                    <a:pt x="6866" y="11375"/>
                    <a:pt x="9086" y="11050"/>
                    <a:pt x="10301" y="9339"/>
                  </a:cubicBezTo>
                  <a:cubicBezTo>
                    <a:pt x="10757" y="8698"/>
                    <a:pt x="11044" y="7882"/>
                    <a:pt x="11156" y="6915"/>
                  </a:cubicBezTo>
                  <a:cubicBezTo>
                    <a:pt x="11297" y="5729"/>
                    <a:pt x="11156" y="4505"/>
                    <a:pt x="10748" y="3383"/>
                  </a:cubicBezTo>
                  <a:cubicBezTo>
                    <a:pt x="10335" y="2236"/>
                    <a:pt x="9684" y="1323"/>
                    <a:pt x="8862" y="735"/>
                  </a:cubicBezTo>
                  <a:cubicBezTo>
                    <a:pt x="8180" y="249"/>
                    <a:pt x="7360" y="1"/>
                    <a:pt x="6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" name="Google Shape;1112;p37"/>
            <p:cNvSpPr/>
            <p:nvPr/>
          </p:nvSpPr>
          <p:spPr>
            <a:xfrm>
              <a:off x="3662897" y="1340921"/>
              <a:ext cx="1805195" cy="2833307"/>
            </a:xfrm>
            <a:custGeom>
              <a:avLst/>
              <a:gdLst/>
              <a:ahLst/>
              <a:cxnLst/>
              <a:rect l="l" t="t" r="r" b="b"/>
              <a:pathLst>
                <a:path w="115922" h="181943" extrusionOk="0">
                  <a:moveTo>
                    <a:pt x="57517" y="533"/>
                  </a:moveTo>
                  <a:cubicBezTo>
                    <a:pt x="59707" y="533"/>
                    <a:pt x="61912" y="956"/>
                    <a:pt x="64058" y="1806"/>
                  </a:cubicBezTo>
                  <a:cubicBezTo>
                    <a:pt x="67600" y="3206"/>
                    <a:pt x="70879" y="5708"/>
                    <a:pt x="73556" y="9036"/>
                  </a:cubicBezTo>
                  <a:cubicBezTo>
                    <a:pt x="74805" y="10596"/>
                    <a:pt x="75612" y="11955"/>
                    <a:pt x="76087" y="13316"/>
                  </a:cubicBezTo>
                  <a:cubicBezTo>
                    <a:pt x="76554" y="14671"/>
                    <a:pt x="76729" y="16139"/>
                    <a:pt x="76899" y="17557"/>
                  </a:cubicBezTo>
                  <a:cubicBezTo>
                    <a:pt x="76933" y="17830"/>
                    <a:pt x="76962" y="18101"/>
                    <a:pt x="76996" y="18368"/>
                  </a:cubicBezTo>
                  <a:cubicBezTo>
                    <a:pt x="77059" y="18845"/>
                    <a:pt x="77123" y="19316"/>
                    <a:pt x="77190" y="19788"/>
                  </a:cubicBezTo>
                  <a:cubicBezTo>
                    <a:pt x="77467" y="21760"/>
                    <a:pt x="77749" y="23801"/>
                    <a:pt x="77550" y="25788"/>
                  </a:cubicBezTo>
                  <a:cubicBezTo>
                    <a:pt x="77394" y="27333"/>
                    <a:pt x="76733" y="30331"/>
                    <a:pt x="74134" y="33522"/>
                  </a:cubicBezTo>
                  <a:cubicBezTo>
                    <a:pt x="73979" y="33717"/>
                    <a:pt x="73814" y="33906"/>
                    <a:pt x="73643" y="34100"/>
                  </a:cubicBezTo>
                  <a:cubicBezTo>
                    <a:pt x="72045" y="35903"/>
                    <a:pt x="69806" y="37744"/>
                    <a:pt x="66667" y="39401"/>
                  </a:cubicBezTo>
                  <a:cubicBezTo>
                    <a:pt x="64355" y="40615"/>
                    <a:pt x="62396" y="41305"/>
                    <a:pt x="60501" y="41568"/>
                  </a:cubicBezTo>
                  <a:cubicBezTo>
                    <a:pt x="59942" y="41645"/>
                    <a:pt x="59373" y="41683"/>
                    <a:pt x="58800" y="41683"/>
                  </a:cubicBezTo>
                  <a:cubicBezTo>
                    <a:pt x="54275" y="41683"/>
                    <a:pt x="49413" y="39309"/>
                    <a:pt x="45717" y="35217"/>
                  </a:cubicBezTo>
                  <a:cubicBezTo>
                    <a:pt x="45654" y="35150"/>
                    <a:pt x="45591" y="35076"/>
                    <a:pt x="45524" y="35004"/>
                  </a:cubicBezTo>
                  <a:cubicBezTo>
                    <a:pt x="45430" y="34897"/>
                    <a:pt x="45334" y="34785"/>
                    <a:pt x="45242" y="34674"/>
                  </a:cubicBezTo>
                  <a:cubicBezTo>
                    <a:pt x="40694" y="29324"/>
                    <a:pt x="38649" y="22353"/>
                    <a:pt x="39766" y="15930"/>
                  </a:cubicBezTo>
                  <a:cubicBezTo>
                    <a:pt x="40737" y="10323"/>
                    <a:pt x="44100" y="5538"/>
                    <a:pt x="48982" y="2802"/>
                  </a:cubicBezTo>
                  <a:cubicBezTo>
                    <a:pt x="51674" y="1294"/>
                    <a:pt x="54581" y="533"/>
                    <a:pt x="57517" y="533"/>
                  </a:cubicBezTo>
                  <a:close/>
                  <a:moveTo>
                    <a:pt x="99424" y="33114"/>
                  </a:moveTo>
                  <a:cubicBezTo>
                    <a:pt x="101505" y="33114"/>
                    <a:pt x="103648" y="33246"/>
                    <a:pt x="105509" y="33731"/>
                  </a:cubicBezTo>
                  <a:cubicBezTo>
                    <a:pt x="111520" y="35296"/>
                    <a:pt x="112370" y="39566"/>
                    <a:pt x="112433" y="43113"/>
                  </a:cubicBezTo>
                  <a:cubicBezTo>
                    <a:pt x="112550" y="49137"/>
                    <a:pt x="112662" y="53772"/>
                    <a:pt x="112774" y="58407"/>
                  </a:cubicBezTo>
                  <a:cubicBezTo>
                    <a:pt x="112885" y="63042"/>
                    <a:pt x="113001" y="67677"/>
                    <a:pt x="113113" y="73696"/>
                  </a:cubicBezTo>
                  <a:lnTo>
                    <a:pt x="114765" y="162936"/>
                  </a:lnTo>
                  <a:cubicBezTo>
                    <a:pt x="114853" y="167688"/>
                    <a:pt x="113978" y="172857"/>
                    <a:pt x="106817" y="175155"/>
                  </a:cubicBezTo>
                  <a:cubicBezTo>
                    <a:pt x="103863" y="176106"/>
                    <a:pt x="100175" y="176384"/>
                    <a:pt x="96925" y="176631"/>
                  </a:cubicBezTo>
                  <a:lnTo>
                    <a:pt x="39999" y="180927"/>
                  </a:lnTo>
                  <a:cubicBezTo>
                    <a:pt x="36991" y="181154"/>
                    <a:pt x="33915" y="181387"/>
                    <a:pt x="30856" y="181387"/>
                  </a:cubicBezTo>
                  <a:cubicBezTo>
                    <a:pt x="29267" y="181387"/>
                    <a:pt x="27682" y="181324"/>
                    <a:pt x="26114" y="181165"/>
                  </a:cubicBezTo>
                  <a:cubicBezTo>
                    <a:pt x="15347" y="180081"/>
                    <a:pt x="8118" y="175193"/>
                    <a:pt x="4635" y="166638"/>
                  </a:cubicBezTo>
                  <a:cubicBezTo>
                    <a:pt x="3012" y="162654"/>
                    <a:pt x="3285" y="156513"/>
                    <a:pt x="3523" y="151091"/>
                  </a:cubicBezTo>
                  <a:cubicBezTo>
                    <a:pt x="3624" y="148759"/>
                    <a:pt x="3727" y="146554"/>
                    <a:pt x="3653" y="144765"/>
                  </a:cubicBezTo>
                  <a:lnTo>
                    <a:pt x="3372" y="137672"/>
                  </a:lnTo>
                  <a:cubicBezTo>
                    <a:pt x="2084" y="105849"/>
                    <a:pt x="1069" y="80712"/>
                    <a:pt x="5985" y="47826"/>
                  </a:cubicBezTo>
                  <a:cubicBezTo>
                    <a:pt x="6525" y="44230"/>
                    <a:pt x="7259" y="41048"/>
                    <a:pt x="10795" y="38560"/>
                  </a:cubicBezTo>
                  <a:cubicBezTo>
                    <a:pt x="14997" y="35601"/>
                    <a:pt x="22388" y="35047"/>
                    <a:pt x="29942" y="35047"/>
                  </a:cubicBezTo>
                  <a:cubicBezTo>
                    <a:pt x="32265" y="35047"/>
                    <a:pt x="34597" y="35101"/>
                    <a:pt x="36860" y="35154"/>
                  </a:cubicBezTo>
                  <a:cubicBezTo>
                    <a:pt x="39094" y="35203"/>
                    <a:pt x="41247" y="35250"/>
                    <a:pt x="43278" y="35250"/>
                  </a:cubicBezTo>
                  <a:cubicBezTo>
                    <a:pt x="43859" y="35250"/>
                    <a:pt x="44429" y="35246"/>
                    <a:pt x="44989" y="35237"/>
                  </a:cubicBezTo>
                  <a:cubicBezTo>
                    <a:pt x="45028" y="35280"/>
                    <a:pt x="45067" y="35325"/>
                    <a:pt x="45110" y="35374"/>
                  </a:cubicBezTo>
                  <a:cubicBezTo>
                    <a:pt x="48978" y="39765"/>
                    <a:pt x="53953" y="42247"/>
                    <a:pt x="58734" y="42247"/>
                  </a:cubicBezTo>
                  <a:cubicBezTo>
                    <a:pt x="59350" y="42247"/>
                    <a:pt x="59967" y="42204"/>
                    <a:pt x="60579" y="42121"/>
                  </a:cubicBezTo>
                  <a:cubicBezTo>
                    <a:pt x="62537" y="41850"/>
                    <a:pt x="64553" y="41140"/>
                    <a:pt x="66925" y="39892"/>
                  </a:cubicBezTo>
                  <a:cubicBezTo>
                    <a:pt x="70360" y="38079"/>
                    <a:pt x="72744" y="36049"/>
                    <a:pt x="74401" y="34067"/>
                  </a:cubicBezTo>
                  <a:cubicBezTo>
                    <a:pt x="81476" y="33784"/>
                    <a:pt x="88554" y="33498"/>
                    <a:pt x="95627" y="33217"/>
                  </a:cubicBezTo>
                  <a:cubicBezTo>
                    <a:pt x="96811" y="33167"/>
                    <a:pt x="98105" y="33114"/>
                    <a:pt x="99424" y="33114"/>
                  </a:cubicBezTo>
                  <a:close/>
                  <a:moveTo>
                    <a:pt x="57554" y="1"/>
                  </a:moveTo>
                  <a:cubicBezTo>
                    <a:pt x="54495" y="1"/>
                    <a:pt x="51455" y="779"/>
                    <a:pt x="48710" y="2317"/>
                  </a:cubicBezTo>
                  <a:cubicBezTo>
                    <a:pt x="43681" y="5134"/>
                    <a:pt x="40218" y="10061"/>
                    <a:pt x="39217" y="15837"/>
                  </a:cubicBezTo>
                  <a:cubicBezTo>
                    <a:pt x="38100" y="22279"/>
                    <a:pt x="40077" y="29261"/>
                    <a:pt x="44527" y="34688"/>
                  </a:cubicBezTo>
                  <a:cubicBezTo>
                    <a:pt x="44096" y="34693"/>
                    <a:pt x="43658" y="34696"/>
                    <a:pt x="43214" y="34696"/>
                  </a:cubicBezTo>
                  <a:cubicBezTo>
                    <a:pt x="41223" y="34696"/>
                    <a:pt x="39101" y="34647"/>
                    <a:pt x="36905" y="34596"/>
                  </a:cubicBezTo>
                  <a:cubicBezTo>
                    <a:pt x="34623" y="34545"/>
                    <a:pt x="32271" y="34494"/>
                    <a:pt x="29931" y="34494"/>
                  </a:cubicBezTo>
                  <a:cubicBezTo>
                    <a:pt x="22111" y="34494"/>
                    <a:pt x="14423" y="35074"/>
                    <a:pt x="9936" y="38230"/>
                  </a:cubicBezTo>
                  <a:cubicBezTo>
                    <a:pt x="6234" y="40834"/>
                    <a:pt x="5476" y="44099"/>
                    <a:pt x="4922" y="47786"/>
                  </a:cubicBezTo>
                  <a:cubicBezTo>
                    <a:pt x="0" y="80697"/>
                    <a:pt x="1016" y="105844"/>
                    <a:pt x="2303" y="137686"/>
                  </a:cubicBezTo>
                  <a:lnTo>
                    <a:pt x="2585" y="144775"/>
                  </a:lnTo>
                  <a:cubicBezTo>
                    <a:pt x="2653" y="146554"/>
                    <a:pt x="2556" y="148754"/>
                    <a:pt x="2453" y="151081"/>
                  </a:cubicBezTo>
                  <a:cubicBezTo>
                    <a:pt x="2211" y="156528"/>
                    <a:pt x="1938" y="162708"/>
                    <a:pt x="3586" y="166749"/>
                  </a:cubicBezTo>
                  <a:cubicBezTo>
                    <a:pt x="7171" y="175548"/>
                    <a:pt x="14683" y="180582"/>
                    <a:pt x="25910" y="181714"/>
                  </a:cubicBezTo>
                  <a:cubicBezTo>
                    <a:pt x="27557" y="181878"/>
                    <a:pt x="29204" y="181942"/>
                    <a:pt x="30855" y="181942"/>
                  </a:cubicBezTo>
                  <a:cubicBezTo>
                    <a:pt x="33985" y="181942"/>
                    <a:pt x="37104" y="181709"/>
                    <a:pt x="40154" y="181481"/>
                  </a:cubicBezTo>
                  <a:lnTo>
                    <a:pt x="97080" y="177180"/>
                  </a:lnTo>
                  <a:cubicBezTo>
                    <a:pt x="100433" y="176928"/>
                    <a:pt x="104233" y="176642"/>
                    <a:pt x="107381" y="175631"/>
                  </a:cubicBezTo>
                  <a:cubicBezTo>
                    <a:pt x="114989" y="173187"/>
                    <a:pt x="115922" y="167838"/>
                    <a:pt x="115835" y="162930"/>
                  </a:cubicBezTo>
                  <a:lnTo>
                    <a:pt x="114182" y="73691"/>
                  </a:lnTo>
                  <a:cubicBezTo>
                    <a:pt x="114070" y="67667"/>
                    <a:pt x="113954" y="63038"/>
                    <a:pt x="113842" y="58403"/>
                  </a:cubicBezTo>
                  <a:cubicBezTo>
                    <a:pt x="113730" y="53768"/>
                    <a:pt x="113619" y="49133"/>
                    <a:pt x="113502" y="43108"/>
                  </a:cubicBezTo>
                  <a:cubicBezTo>
                    <a:pt x="113434" y="39401"/>
                    <a:pt x="112516" y="34931"/>
                    <a:pt x="105991" y="33235"/>
                  </a:cubicBezTo>
                  <a:cubicBezTo>
                    <a:pt x="103938" y="32702"/>
                    <a:pt x="101636" y="32559"/>
                    <a:pt x="99425" y="32559"/>
                  </a:cubicBezTo>
                  <a:cubicBezTo>
                    <a:pt x="98072" y="32559"/>
                    <a:pt x="96753" y="32613"/>
                    <a:pt x="95546" y="32663"/>
                  </a:cubicBezTo>
                  <a:lnTo>
                    <a:pt x="74863" y="33493"/>
                  </a:lnTo>
                  <a:cubicBezTo>
                    <a:pt x="77312" y="30331"/>
                    <a:pt x="77944" y="27386"/>
                    <a:pt x="78099" y="25846"/>
                  </a:cubicBezTo>
                  <a:cubicBezTo>
                    <a:pt x="78307" y="23790"/>
                    <a:pt x="78021" y="21716"/>
                    <a:pt x="77740" y="19709"/>
                  </a:cubicBezTo>
                  <a:cubicBezTo>
                    <a:pt x="77677" y="19243"/>
                    <a:pt x="77608" y="18772"/>
                    <a:pt x="77550" y="18301"/>
                  </a:cubicBezTo>
                  <a:cubicBezTo>
                    <a:pt x="77516" y="18029"/>
                    <a:pt x="77482" y="17761"/>
                    <a:pt x="77453" y="17489"/>
                  </a:cubicBezTo>
                  <a:cubicBezTo>
                    <a:pt x="77278" y="16041"/>
                    <a:pt x="77103" y="14545"/>
                    <a:pt x="76607" y="13137"/>
                  </a:cubicBezTo>
                  <a:cubicBezTo>
                    <a:pt x="76112" y="11708"/>
                    <a:pt x="75280" y="10298"/>
                    <a:pt x="73989" y="8691"/>
                  </a:cubicBezTo>
                  <a:cubicBezTo>
                    <a:pt x="71253" y="5285"/>
                    <a:pt x="67891" y="2725"/>
                    <a:pt x="64267" y="1286"/>
                  </a:cubicBezTo>
                  <a:cubicBezTo>
                    <a:pt x="62093" y="427"/>
                    <a:pt x="59818" y="1"/>
                    <a:pt x="57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 </a:t>
              </a:r>
              <a:endParaRPr sz="2400"/>
            </a:p>
          </p:txBody>
        </p:sp>
        <p:sp>
          <p:nvSpPr>
            <p:cNvPr id="1113" name="Google Shape;1113;p37"/>
            <p:cNvSpPr/>
            <p:nvPr/>
          </p:nvSpPr>
          <p:spPr>
            <a:xfrm>
              <a:off x="4577516" y="4141744"/>
              <a:ext cx="14233" cy="294024"/>
            </a:xfrm>
            <a:custGeom>
              <a:avLst/>
              <a:gdLst/>
              <a:ahLst/>
              <a:cxnLst/>
              <a:rect l="l" t="t" r="r" b="b"/>
              <a:pathLst>
                <a:path w="914" h="18881" extrusionOk="0">
                  <a:moveTo>
                    <a:pt x="272" y="0"/>
                  </a:moveTo>
                  <a:cubicBezTo>
                    <a:pt x="122" y="5"/>
                    <a:pt x="1" y="132"/>
                    <a:pt x="5" y="287"/>
                  </a:cubicBezTo>
                  <a:cubicBezTo>
                    <a:pt x="248" y="6355"/>
                    <a:pt x="360" y="12521"/>
                    <a:pt x="340" y="18598"/>
                  </a:cubicBezTo>
                  <a:cubicBezTo>
                    <a:pt x="340" y="18754"/>
                    <a:pt x="462" y="18876"/>
                    <a:pt x="617" y="18881"/>
                  </a:cubicBezTo>
                  <a:cubicBezTo>
                    <a:pt x="768" y="18881"/>
                    <a:pt x="894" y="18754"/>
                    <a:pt x="894" y="18603"/>
                  </a:cubicBezTo>
                  <a:cubicBezTo>
                    <a:pt x="914" y="12511"/>
                    <a:pt x="802" y="6346"/>
                    <a:pt x="564" y="263"/>
                  </a:cubicBezTo>
                  <a:cubicBezTo>
                    <a:pt x="554" y="112"/>
                    <a:pt x="418" y="5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4" name="Google Shape;1114;p37"/>
            <p:cNvSpPr/>
            <p:nvPr/>
          </p:nvSpPr>
          <p:spPr>
            <a:xfrm>
              <a:off x="4500183" y="4426581"/>
              <a:ext cx="175923" cy="177153"/>
            </a:xfrm>
            <a:custGeom>
              <a:avLst/>
              <a:gdLst/>
              <a:ahLst/>
              <a:cxnLst/>
              <a:rect l="l" t="t" r="r" b="b"/>
              <a:pathLst>
                <a:path w="11297" h="11376" extrusionOk="0">
                  <a:moveTo>
                    <a:pt x="6463" y="557"/>
                  </a:moveTo>
                  <a:cubicBezTo>
                    <a:pt x="7242" y="557"/>
                    <a:pt x="7954" y="769"/>
                    <a:pt x="8542" y="1187"/>
                  </a:cubicBezTo>
                  <a:cubicBezTo>
                    <a:pt x="9460" y="1843"/>
                    <a:pt x="9965" y="2848"/>
                    <a:pt x="10228" y="3572"/>
                  </a:cubicBezTo>
                  <a:cubicBezTo>
                    <a:pt x="10602" y="4612"/>
                    <a:pt x="10734" y="5749"/>
                    <a:pt x="10607" y="6852"/>
                  </a:cubicBezTo>
                  <a:cubicBezTo>
                    <a:pt x="10505" y="7727"/>
                    <a:pt x="10247" y="8456"/>
                    <a:pt x="9849" y="9014"/>
                  </a:cubicBezTo>
                  <a:cubicBezTo>
                    <a:pt x="8772" y="10529"/>
                    <a:pt x="6745" y="10821"/>
                    <a:pt x="5345" y="10821"/>
                  </a:cubicBezTo>
                  <a:cubicBezTo>
                    <a:pt x="5146" y="10821"/>
                    <a:pt x="4961" y="10815"/>
                    <a:pt x="4792" y="10806"/>
                  </a:cubicBezTo>
                  <a:cubicBezTo>
                    <a:pt x="4315" y="10777"/>
                    <a:pt x="3815" y="10729"/>
                    <a:pt x="3377" y="10525"/>
                  </a:cubicBezTo>
                  <a:cubicBezTo>
                    <a:pt x="3009" y="10355"/>
                    <a:pt x="2649" y="10059"/>
                    <a:pt x="2285" y="9616"/>
                  </a:cubicBezTo>
                  <a:cubicBezTo>
                    <a:pt x="987" y="8048"/>
                    <a:pt x="603" y="5768"/>
                    <a:pt x="1327" y="3951"/>
                  </a:cubicBezTo>
                  <a:cubicBezTo>
                    <a:pt x="1886" y="2543"/>
                    <a:pt x="3397" y="1260"/>
                    <a:pt x="5079" y="765"/>
                  </a:cubicBezTo>
                  <a:cubicBezTo>
                    <a:pt x="5554" y="625"/>
                    <a:pt x="6019" y="557"/>
                    <a:pt x="6463" y="557"/>
                  </a:cubicBezTo>
                  <a:close/>
                  <a:moveTo>
                    <a:pt x="6469" y="1"/>
                  </a:moveTo>
                  <a:cubicBezTo>
                    <a:pt x="5971" y="1"/>
                    <a:pt x="5452" y="78"/>
                    <a:pt x="4922" y="235"/>
                  </a:cubicBezTo>
                  <a:cubicBezTo>
                    <a:pt x="3086" y="774"/>
                    <a:pt x="1435" y="2188"/>
                    <a:pt x="812" y="3747"/>
                  </a:cubicBezTo>
                  <a:cubicBezTo>
                    <a:pt x="1" y="5778"/>
                    <a:pt x="414" y="8222"/>
                    <a:pt x="1857" y="9971"/>
                  </a:cubicBezTo>
                  <a:cubicBezTo>
                    <a:pt x="2274" y="10476"/>
                    <a:pt x="2697" y="10826"/>
                    <a:pt x="3149" y="11030"/>
                  </a:cubicBezTo>
                  <a:cubicBezTo>
                    <a:pt x="3664" y="11273"/>
                    <a:pt x="4227" y="11331"/>
                    <a:pt x="4763" y="11360"/>
                  </a:cubicBezTo>
                  <a:cubicBezTo>
                    <a:pt x="4942" y="11371"/>
                    <a:pt x="5137" y="11375"/>
                    <a:pt x="5346" y="11375"/>
                  </a:cubicBezTo>
                  <a:cubicBezTo>
                    <a:pt x="6866" y="11375"/>
                    <a:pt x="9086" y="11050"/>
                    <a:pt x="10301" y="9339"/>
                  </a:cubicBezTo>
                  <a:cubicBezTo>
                    <a:pt x="10757" y="8698"/>
                    <a:pt x="11044" y="7882"/>
                    <a:pt x="11156" y="6915"/>
                  </a:cubicBezTo>
                  <a:cubicBezTo>
                    <a:pt x="11297" y="5729"/>
                    <a:pt x="11156" y="4505"/>
                    <a:pt x="10748" y="3383"/>
                  </a:cubicBezTo>
                  <a:cubicBezTo>
                    <a:pt x="10335" y="2236"/>
                    <a:pt x="9684" y="1323"/>
                    <a:pt x="8862" y="735"/>
                  </a:cubicBezTo>
                  <a:cubicBezTo>
                    <a:pt x="8180" y="249"/>
                    <a:pt x="7360" y="1"/>
                    <a:pt x="6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5" name="Google Shape;1115;p37"/>
            <p:cNvSpPr/>
            <p:nvPr/>
          </p:nvSpPr>
          <p:spPr>
            <a:xfrm>
              <a:off x="5921440" y="1340921"/>
              <a:ext cx="1805195" cy="2833307"/>
            </a:xfrm>
            <a:custGeom>
              <a:avLst/>
              <a:gdLst/>
              <a:ahLst/>
              <a:cxnLst/>
              <a:rect l="l" t="t" r="r" b="b"/>
              <a:pathLst>
                <a:path w="115922" h="181943" extrusionOk="0">
                  <a:moveTo>
                    <a:pt x="57517" y="533"/>
                  </a:moveTo>
                  <a:cubicBezTo>
                    <a:pt x="59707" y="533"/>
                    <a:pt x="61912" y="956"/>
                    <a:pt x="64058" y="1806"/>
                  </a:cubicBezTo>
                  <a:cubicBezTo>
                    <a:pt x="67600" y="3206"/>
                    <a:pt x="70879" y="5708"/>
                    <a:pt x="73556" y="9036"/>
                  </a:cubicBezTo>
                  <a:cubicBezTo>
                    <a:pt x="74805" y="10596"/>
                    <a:pt x="75612" y="11955"/>
                    <a:pt x="76087" y="13316"/>
                  </a:cubicBezTo>
                  <a:cubicBezTo>
                    <a:pt x="76554" y="14671"/>
                    <a:pt x="76729" y="16139"/>
                    <a:pt x="76899" y="17557"/>
                  </a:cubicBezTo>
                  <a:cubicBezTo>
                    <a:pt x="76933" y="17830"/>
                    <a:pt x="76962" y="18101"/>
                    <a:pt x="76996" y="18368"/>
                  </a:cubicBezTo>
                  <a:cubicBezTo>
                    <a:pt x="77059" y="18845"/>
                    <a:pt x="77123" y="19316"/>
                    <a:pt x="77190" y="19788"/>
                  </a:cubicBezTo>
                  <a:cubicBezTo>
                    <a:pt x="77467" y="21760"/>
                    <a:pt x="77749" y="23801"/>
                    <a:pt x="77550" y="25788"/>
                  </a:cubicBezTo>
                  <a:cubicBezTo>
                    <a:pt x="77394" y="27333"/>
                    <a:pt x="76733" y="30331"/>
                    <a:pt x="74134" y="33522"/>
                  </a:cubicBezTo>
                  <a:cubicBezTo>
                    <a:pt x="73979" y="33717"/>
                    <a:pt x="73814" y="33906"/>
                    <a:pt x="73643" y="34100"/>
                  </a:cubicBezTo>
                  <a:cubicBezTo>
                    <a:pt x="72045" y="35903"/>
                    <a:pt x="69806" y="37744"/>
                    <a:pt x="66667" y="39401"/>
                  </a:cubicBezTo>
                  <a:cubicBezTo>
                    <a:pt x="64355" y="40615"/>
                    <a:pt x="62396" y="41305"/>
                    <a:pt x="60501" y="41568"/>
                  </a:cubicBezTo>
                  <a:cubicBezTo>
                    <a:pt x="59942" y="41645"/>
                    <a:pt x="59373" y="41683"/>
                    <a:pt x="58800" y="41683"/>
                  </a:cubicBezTo>
                  <a:cubicBezTo>
                    <a:pt x="54275" y="41683"/>
                    <a:pt x="49413" y="39309"/>
                    <a:pt x="45717" y="35217"/>
                  </a:cubicBezTo>
                  <a:cubicBezTo>
                    <a:pt x="45654" y="35150"/>
                    <a:pt x="45591" y="35076"/>
                    <a:pt x="45524" y="35004"/>
                  </a:cubicBezTo>
                  <a:cubicBezTo>
                    <a:pt x="45430" y="34897"/>
                    <a:pt x="45334" y="34785"/>
                    <a:pt x="45242" y="34674"/>
                  </a:cubicBezTo>
                  <a:cubicBezTo>
                    <a:pt x="40694" y="29324"/>
                    <a:pt x="38649" y="22353"/>
                    <a:pt x="39766" y="15930"/>
                  </a:cubicBezTo>
                  <a:cubicBezTo>
                    <a:pt x="40737" y="10323"/>
                    <a:pt x="44100" y="5538"/>
                    <a:pt x="48982" y="2802"/>
                  </a:cubicBezTo>
                  <a:cubicBezTo>
                    <a:pt x="51674" y="1294"/>
                    <a:pt x="54581" y="533"/>
                    <a:pt x="57517" y="533"/>
                  </a:cubicBezTo>
                  <a:close/>
                  <a:moveTo>
                    <a:pt x="99424" y="33114"/>
                  </a:moveTo>
                  <a:cubicBezTo>
                    <a:pt x="101505" y="33114"/>
                    <a:pt x="103648" y="33246"/>
                    <a:pt x="105509" y="33731"/>
                  </a:cubicBezTo>
                  <a:cubicBezTo>
                    <a:pt x="111520" y="35296"/>
                    <a:pt x="112370" y="39566"/>
                    <a:pt x="112433" y="43113"/>
                  </a:cubicBezTo>
                  <a:cubicBezTo>
                    <a:pt x="112550" y="49137"/>
                    <a:pt x="112662" y="53772"/>
                    <a:pt x="112774" y="58407"/>
                  </a:cubicBezTo>
                  <a:cubicBezTo>
                    <a:pt x="112885" y="63042"/>
                    <a:pt x="113001" y="67677"/>
                    <a:pt x="113113" y="73696"/>
                  </a:cubicBezTo>
                  <a:lnTo>
                    <a:pt x="114765" y="162936"/>
                  </a:lnTo>
                  <a:cubicBezTo>
                    <a:pt x="114853" y="167688"/>
                    <a:pt x="113978" y="172857"/>
                    <a:pt x="106817" y="175155"/>
                  </a:cubicBezTo>
                  <a:cubicBezTo>
                    <a:pt x="103863" y="176106"/>
                    <a:pt x="100175" y="176384"/>
                    <a:pt x="96925" y="176631"/>
                  </a:cubicBezTo>
                  <a:lnTo>
                    <a:pt x="39999" y="180927"/>
                  </a:lnTo>
                  <a:cubicBezTo>
                    <a:pt x="36991" y="181154"/>
                    <a:pt x="33915" y="181387"/>
                    <a:pt x="30856" y="181387"/>
                  </a:cubicBezTo>
                  <a:cubicBezTo>
                    <a:pt x="29267" y="181387"/>
                    <a:pt x="27682" y="181324"/>
                    <a:pt x="26114" y="181165"/>
                  </a:cubicBezTo>
                  <a:cubicBezTo>
                    <a:pt x="15347" y="180081"/>
                    <a:pt x="8118" y="175193"/>
                    <a:pt x="4635" y="166638"/>
                  </a:cubicBezTo>
                  <a:cubicBezTo>
                    <a:pt x="3012" y="162654"/>
                    <a:pt x="3285" y="156513"/>
                    <a:pt x="3523" y="151091"/>
                  </a:cubicBezTo>
                  <a:cubicBezTo>
                    <a:pt x="3624" y="148759"/>
                    <a:pt x="3727" y="146554"/>
                    <a:pt x="3653" y="144765"/>
                  </a:cubicBezTo>
                  <a:lnTo>
                    <a:pt x="3372" y="137672"/>
                  </a:lnTo>
                  <a:cubicBezTo>
                    <a:pt x="2084" y="105849"/>
                    <a:pt x="1069" y="80712"/>
                    <a:pt x="5985" y="47826"/>
                  </a:cubicBezTo>
                  <a:cubicBezTo>
                    <a:pt x="6525" y="44230"/>
                    <a:pt x="7259" y="41048"/>
                    <a:pt x="10795" y="38560"/>
                  </a:cubicBezTo>
                  <a:cubicBezTo>
                    <a:pt x="14997" y="35601"/>
                    <a:pt x="22388" y="35047"/>
                    <a:pt x="29942" y="35047"/>
                  </a:cubicBezTo>
                  <a:cubicBezTo>
                    <a:pt x="32265" y="35047"/>
                    <a:pt x="34597" y="35101"/>
                    <a:pt x="36860" y="35154"/>
                  </a:cubicBezTo>
                  <a:cubicBezTo>
                    <a:pt x="39094" y="35203"/>
                    <a:pt x="41247" y="35250"/>
                    <a:pt x="43278" y="35250"/>
                  </a:cubicBezTo>
                  <a:cubicBezTo>
                    <a:pt x="43859" y="35250"/>
                    <a:pt x="44429" y="35246"/>
                    <a:pt x="44989" y="35237"/>
                  </a:cubicBezTo>
                  <a:cubicBezTo>
                    <a:pt x="45028" y="35280"/>
                    <a:pt x="45067" y="35325"/>
                    <a:pt x="45110" y="35374"/>
                  </a:cubicBezTo>
                  <a:cubicBezTo>
                    <a:pt x="48978" y="39765"/>
                    <a:pt x="53953" y="42247"/>
                    <a:pt x="58734" y="42247"/>
                  </a:cubicBezTo>
                  <a:cubicBezTo>
                    <a:pt x="59350" y="42247"/>
                    <a:pt x="59967" y="42204"/>
                    <a:pt x="60579" y="42121"/>
                  </a:cubicBezTo>
                  <a:cubicBezTo>
                    <a:pt x="62537" y="41850"/>
                    <a:pt x="64553" y="41140"/>
                    <a:pt x="66925" y="39892"/>
                  </a:cubicBezTo>
                  <a:cubicBezTo>
                    <a:pt x="70360" y="38079"/>
                    <a:pt x="72744" y="36049"/>
                    <a:pt x="74401" y="34067"/>
                  </a:cubicBezTo>
                  <a:cubicBezTo>
                    <a:pt x="81476" y="33784"/>
                    <a:pt x="88554" y="33498"/>
                    <a:pt x="95627" y="33217"/>
                  </a:cubicBezTo>
                  <a:cubicBezTo>
                    <a:pt x="96811" y="33167"/>
                    <a:pt x="98105" y="33114"/>
                    <a:pt x="99424" y="33114"/>
                  </a:cubicBezTo>
                  <a:close/>
                  <a:moveTo>
                    <a:pt x="57554" y="1"/>
                  </a:moveTo>
                  <a:cubicBezTo>
                    <a:pt x="54495" y="1"/>
                    <a:pt x="51455" y="779"/>
                    <a:pt x="48710" y="2317"/>
                  </a:cubicBezTo>
                  <a:cubicBezTo>
                    <a:pt x="43681" y="5134"/>
                    <a:pt x="40218" y="10061"/>
                    <a:pt x="39217" y="15837"/>
                  </a:cubicBezTo>
                  <a:cubicBezTo>
                    <a:pt x="38100" y="22279"/>
                    <a:pt x="40077" y="29261"/>
                    <a:pt x="44527" y="34688"/>
                  </a:cubicBezTo>
                  <a:cubicBezTo>
                    <a:pt x="44096" y="34693"/>
                    <a:pt x="43658" y="34696"/>
                    <a:pt x="43214" y="34696"/>
                  </a:cubicBezTo>
                  <a:cubicBezTo>
                    <a:pt x="41223" y="34696"/>
                    <a:pt x="39101" y="34647"/>
                    <a:pt x="36905" y="34596"/>
                  </a:cubicBezTo>
                  <a:cubicBezTo>
                    <a:pt x="34623" y="34545"/>
                    <a:pt x="32271" y="34494"/>
                    <a:pt x="29931" y="34494"/>
                  </a:cubicBezTo>
                  <a:cubicBezTo>
                    <a:pt x="22111" y="34494"/>
                    <a:pt x="14423" y="35074"/>
                    <a:pt x="9936" y="38230"/>
                  </a:cubicBezTo>
                  <a:cubicBezTo>
                    <a:pt x="6234" y="40834"/>
                    <a:pt x="5476" y="44099"/>
                    <a:pt x="4922" y="47786"/>
                  </a:cubicBezTo>
                  <a:cubicBezTo>
                    <a:pt x="0" y="80697"/>
                    <a:pt x="1016" y="105844"/>
                    <a:pt x="2303" y="137686"/>
                  </a:cubicBezTo>
                  <a:lnTo>
                    <a:pt x="2585" y="144775"/>
                  </a:lnTo>
                  <a:cubicBezTo>
                    <a:pt x="2653" y="146554"/>
                    <a:pt x="2556" y="148754"/>
                    <a:pt x="2453" y="151081"/>
                  </a:cubicBezTo>
                  <a:cubicBezTo>
                    <a:pt x="2211" y="156528"/>
                    <a:pt x="1938" y="162708"/>
                    <a:pt x="3586" y="166749"/>
                  </a:cubicBezTo>
                  <a:cubicBezTo>
                    <a:pt x="7171" y="175548"/>
                    <a:pt x="14683" y="180582"/>
                    <a:pt x="25910" y="181714"/>
                  </a:cubicBezTo>
                  <a:cubicBezTo>
                    <a:pt x="27557" y="181878"/>
                    <a:pt x="29204" y="181942"/>
                    <a:pt x="30855" y="181942"/>
                  </a:cubicBezTo>
                  <a:cubicBezTo>
                    <a:pt x="33985" y="181942"/>
                    <a:pt x="37104" y="181709"/>
                    <a:pt x="40154" y="181481"/>
                  </a:cubicBezTo>
                  <a:lnTo>
                    <a:pt x="97080" y="177180"/>
                  </a:lnTo>
                  <a:cubicBezTo>
                    <a:pt x="100433" y="176928"/>
                    <a:pt x="104233" y="176642"/>
                    <a:pt x="107381" y="175631"/>
                  </a:cubicBezTo>
                  <a:cubicBezTo>
                    <a:pt x="114989" y="173187"/>
                    <a:pt x="115922" y="167838"/>
                    <a:pt x="115835" y="162930"/>
                  </a:cubicBezTo>
                  <a:lnTo>
                    <a:pt x="114182" y="73691"/>
                  </a:lnTo>
                  <a:cubicBezTo>
                    <a:pt x="114070" y="67667"/>
                    <a:pt x="113954" y="63038"/>
                    <a:pt x="113842" y="58403"/>
                  </a:cubicBezTo>
                  <a:cubicBezTo>
                    <a:pt x="113730" y="53768"/>
                    <a:pt x="113619" y="49133"/>
                    <a:pt x="113502" y="43108"/>
                  </a:cubicBezTo>
                  <a:cubicBezTo>
                    <a:pt x="113434" y="39401"/>
                    <a:pt x="112516" y="34931"/>
                    <a:pt x="105991" y="33235"/>
                  </a:cubicBezTo>
                  <a:cubicBezTo>
                    <a:pt x="103938" y="32702"/>
                    <a:pt x="101636" y="32559"/>
                    <a:pt x="99425" y="32559"/>
                  </a:cubicBezTo>
                  <a:cubicBezTo>
                    <a:pt x="98072" y="32559"/>
                    <a:pt x="96753" y="32613"/>
                    <a:pt x="95546" y="32663"/>
                  </a:cubicBezTo>
                  <a:lnTo>
                    <a:pt x="74863" y="33493"/>
                  </a:lnTo>
                  <a:cubicBezTo>
                    <a:pt x="77312" y="30331"/>
                    <a:pt x="77944" y="27386"/>
                    <a:pt x="78099" y="25846"/>
                  </a:cubicBezTo>
                  <a:cubicBezTo>
                    <a:pt x="78307" y="23790"/>
                    <a:pt x="78021" y="21716"/>
                    <a:pt x="77740" y="19709"/>
                  </a:cubicBezTo>
                  <a:cubicBezTo>
                    <a:pt x="77677" y="19243"/>
                    <a:pt x="77608" y="18772"/>
                    <a:pt x="77550" y="18301"/>
                  </a:cubicBezTo>
                  <a:cubicBezTo>
                    <a:pt x="77516" y="18029"/>
                    <a:pt x="77482" y="17761"/>
                    <a:pt x="77453" y="17489"/>
                  </a:cubicBezTo>
                  <a:cubicBezTo>
                    <a:pt x="77278" y="16041"/>
                    <a:pt x="77103" y="14545"/>
                    <a:pt x="76607" y="13137"/>
                  </a:cubicBezTo>
                  <a:cubicBezTo>
                    <a:pt x="76112" y="11708"/>
                    <a:pt x="75280" y="10298"/>
                    <a:pt x="73989" y="8691"/>
                  </a:cubicBezTo>
                  <a:cubicBezTo>
                    <a:pt x="71253" y="5285"/>
                    <a:pt x="67891" y="2725"/>
                    <a:pt x="64267" y="1286"/>
                  </a:cubicBezTo>
                  <a:cubicBezTo>
                    <a:pt x="62093" y="427"/>
                    <a:pt x="59818" y="1"/>
                    <a:pt x="57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6" name="Google Shape;1116;p37"/>
            <p:cNvSpPr/>
            <p:nvPr/>
          </p:nvSpPr>
          <p:spPr>
            <a:xfrm>
              <a:off x="6836060" y="4141744"/>
              <a:ext cx="14233" cy="294024"/>
            </a:xfrm>
            <a:custGeom>
              <a:avLst/>
              <a:gdLst/>
              <a:ahLst/>
              <a:cxnLst/>
              <a:rect l="l" t="t" r="r" b="b"/>
              <a:pathLst>
                <a:path w="914" h="18881" extrusionOk="0">
                  <a:moveTo>
                    <a:pt x="272" y="0"/>
                  </a:moveTo>
                  <a:cubicBezTo>
                    <a:pt x="122" y="5"/>
                    <a:pt x="1" y="132"/>
                    <a:pt x="5" y="287"/>
                  </a:cubicBezTo>
                  <a:cubicBezTo>
                    <a:pt x="248" y="6355"/>
                    <a:pt x="360" y="12521"/>
                    <a:pt x="340" y="18598"/>
                  </a:cubicBezTo>
                  <a:cubicBezTo>
                    <a:pt x="340" y="18754"/>
                    <a:pt x="462" y="18876"/>
                    <a:pt x="617" y="18881"/>
                  </a:cubicBezTo>
                  <a:cubicBezTo>
                    <a:pt x="768" y="18881"/>
                    <a:pt x="894" y="18754"/>
                    <a:pt x="894" y="18603"/>
                  </a:cubicBezTo>
                  <a:cubicBezTo>
                    <a:pt x="914" y="12511"/>
                    <a:pt x="802" y="6346"/>
                    <a:pt x="564" y="263"/>
                  </a:cubicBezTo>
                  <a:cubicBezTo>
                    <a:pt x="554" y="112"/>
                    <a:pt x="418" y="5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" name="Google Shape;1117;p37"/>
            <p:cNvSpPr/>
            <p:nvPr/>
          </p:nvSpPr>
          <p:spPr>
            <a:xfrm>
              <a:off x="6758727" y="4426581"/>
              <a:ext cx="175923" cy="177153"/>
            </a:xfrm>
            <a:custGeom>
              <a:avLst/>
              <a:gdLst/>
              <a:ahLst/>
              <a:cxnLst/>
              <a:rect l="l" t="t" r="r" b="b"/>
              <a:pathLst>
                <a:path w="11297" h="11376" extrusionOk="0">
                  <a:moveTo>
                    <a:pt x="6463" y="557"/>
                  </a:moveTo>
                  <a:cubicBezTo>
                    <a:pt x="7242" y="557"/>
                    <a:pt x="7954" y="769"/>
                    <a:pt x="8542" y="1187"/>
                  </a:cubicBezTo>
                  <a:cubicBezTo>
                    <a:pt x="9460" y="1843"/>
                    <a:pt x="9965" y="2848"/>
                    <a:pt x="10228" y="3572"/>
                  </a:cubicBezTo>
                  <a:cubicBezTo>
                    <a:pt x="10602" y="4612"/>
                    <a:pt x="10734" y="5749"/>
                    <a:pt x="10607" y="6852"/>
                  </a:cubicBezTo>
                  <a:cubicBezTo>
                    <a:pt x="10505" y="7727"/>
                    <a:pt x="10247" y="8456"/>
                    <a:pt x="9849" y="9014"/>
                  </a:cubicBezTo>
                  <a:cubicBezTo>
                    <a:pt x="8772" y="10529"/>
                    <a:pt x="6745" y="10821"/>
                    <a:pt x="5345" y="10821"/>
                  </a:cubicBezTo>
                  <a:cubicBezTo>
                    <a:pt x="5146" y="10821"/>
                    <a:pt x="4961" y="10815"/>
                    <a:pt x="4792" y="10806"/>
                  </a:cubicBezTo>
                  <a:cubicBezTo>
                    <a:pt x="4315" y="10777"/>
                    <a:pt x="3815" y="10729"/>
                    <a:pt x="3377" y="10525"/>
                  </a:cubicBezTo>
                  <a:cubicBezTo>
                    <a:pt x="3009" y="10355"/>
                    <a:pt x="2649" y="10059"/>
                    <a:pt x="2285" y="9616"/>
                  </a:cubicBezTo>
                  <a:cubicBezTo>
                    <a:pt x="987" y="8048"/>
                    <a:pt x="603" y="5768"/>
                    <a:pt x="1327" y="3951"/>
                  </a:cubicBezTo>
                  <a:cubicBezTo>
                    <a:pt x="1886" y="2543"/>
                    <a:pt x="3397" y="1260"/>
                    <a:pt x="5079" y="765"/>
                  </a:cubicBezTo>
                  <a:cubicBezTo>
                    <a:pt x="5554" y="625"/>
                    <a:pt x="6019" y="557"/>
                    <a:pt x="6463" y="557"/>
                  </a:cubicBezTo>
                  <a:close/>
                  <a:moveTo>
                    <a:pt x="6469" y="1"/>
                  </a:moveTo>
                  <a:cubicBezTo>
                    <a:pt x="5971" y="1"/>
                    <a:pt x="5452" y="78"/>
                    <a:pt x="4922" y="235"/>
                  </a:cubicBezTo>
                  <a:cubicBezTo>
                    <a:pt x="3086" y="774"/>
                    <a:pt x="1435" y="2188"/>
                    <a:pt x="812" y="3747"/>
                  </a:cubicBezTo>
                  <a:cubicBezTo>
                    <a:pt x="1" y="5778"/>
                    <a:pt x="414" y="8222"/>
                    <a:pt x="1857" y="9971"/>
                  </a:cubicBezTo>
                  <a:cubicBezTo>
                    <a:pt x="2274" y="10476"/>
                    <a:pt x="2697" y="10826"/>
                    <a:pt x="3149" y="11030"/>
                  </a:cubicBezTo>
                  <a:cubicBezTo>
                    <a:pt x="3664" y="11273"/>
                    <a:pt x="4227" y="11331"/>
                    <a:pt x="4763" y="11360"/>
                  </a:cubicBezTo>
                  <a:cubicBezTo>
                    <a:pt x="4942" y="11371"/>
                    <a:pt x="5137" y="11375"/>
                    <a:pt x="5346" y="11375"/>
                  </a:cubicBezTo>
                  <a:cubicBezTo>
                    <a:pt x="6866" y="11375"/>
                    <a:pt x="9086" y="11050"/>
                    <a:pt x="10301" y="9339"/>
                  </a:cubicBezTo>
                  <a:cubicBezTo>
                    <a:pt x="10757" y="8698"/>
                    <a:pt x="11044" y="7882"/>
                    <a:pt x="11156" y="6915"/>
                  </a:cubicBezTo>
                  <a:cubicBezTo>
                    <a:pt x="11297" y="5729"/>
                    <a:pt x="11156" y="4505"/>
                    <a:pt x="10748" y="3383"/>
                  </a:cubicBezTo>
                  <a:cubicBezTo>
                    <a:pt x="10335" y="2236"/>
                    <a:pt x="9684" y="1323"/>
                    <a:pt x="8862" y="735"/>
                  </a:cubicBezTo>
                  <a:cubicBezTo>
                    <a:pt x="8180" y="249"/>
                    <a:pt x="7360" y="1"/>
                    <a:pt x="6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" name="Google Shape;1118;p37"/>
            <p:cNvSpPr/>
            <p:nvPr/>
          </p:nvSpPr>
          <p:spPr>
            <a:xfrm>
              <a:off x="2279600" y="4495799"/>
              <a:ext cx="63549" cy="883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9" name="Google Shape;1119;p37"/>
            <p:cNvSpPr/>
            <p:nvPr/>
          </p:nvSpPr>
          <p:spPr>
            <a:xfrm>
              <a:off x="4531575" y="4450600"/>
              <a:ext cx="133500" cy="1335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6782875" y="4450600"/>
              <a:ext cx="133500" cy="1335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21" name="Google Shape;1121;p37"/>
          <p:cNvSpPr txBox="1">
            <a:spLocks noGrp="1"/>
          </p:cNvSpPr>
          <p:nvPr>
            <p:ph type="title"/>
          </p:nvPr>
        </p:nvSpPr>
        <p:spPr>
          <a:xfrm>
            <a:off x="675260" y="6026171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GỢI Ý</a:t>
            </a:r>
            <a:endParaRPr sz="4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23" name="Google Shape;1123;p37"/>
          <p:cNvSpPr txBox="1"/>
          <p:nvPr/>
        </p:nvSpPr>
        <p:spPr>
          <a:xfrm>
            <a:off x="1565034" y="912022"/>
            <a:ext cx="1038466" cy="37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Aft>
                <a:spcPts val="267"/>
              </a:spcAft>
            </a:pPr>
            <a:r>
              <a:rPr lang="en" sz="2800" dirty="0">
                <a:solidFill>
                  <a:schemeClr val="dk1"/>
                </a:solidFill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rPr>
              <a:t>1 câu</a:t>
            </a:r>
            <a:endParaRPr sz="2800" dirty="0">
              <a:solidFill>
                <a:schemeClr val="dk1"/>
              </a:solidFill>
              <a:latin typeface="#9Slide03 Arima Madurai Black" panose="00000A00000000000000" pitchFamily="2" charset="0"/>
              <a:ea typeface="Fira Sans Extra Condensed Medium"/>
              <a:cs typeface="#9Slide03 Arima Madurai Black" panose="00000A00000000000000" pitchFamily="2" charset="0"/>
              <a:sym typeface="Fira Sans Extra Condensed Medium"/>
            </a:endParaRPr>
          </a:p>
        </p:txBody>
      </p:sp>
      <p:sp>
        <p:nvSpPr>
          <p:cNvPr id="1125" name="Google Shape;1125;p37"/>
          <p:cNvSpPr txBox="1"/>
          <p:nvPr/>
        </p:nvSpPr>
        <p:spPr>
          <a:xfrm>
            <a:off x="5504232" y="903345"/>
            <a:ext cx="1220036" cy="44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Aft>
                <a:spcPts val="267"/>
              </a:spcAft>
            </a:pPr>
            <a:r>
              <a:rPr lang="en" sz="2800" dirty="0">
                <a:solidFill>
                  <a:schemeClr val="dk1"/>
                </a:solidFill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rPr>
              <a:t>3-5 câu</a:t>
            </a:r>
            <a:endParaRPr sz="2800" dirty="0">
              <a:solidFill>
                <a:schemeClr val="dk1"/>
              </a:solidFill>
              <a:latin typeface="#9Slide03 Arima Madurai Black" panose="00000A00000000000000" pitchFamily="2" charset="0"/>
              <a:ea typeface="Fira Sans Extra Condensed Medium"/>
              <a:cs typeface="#9Slide03 Arima Madurai Black" panose="00000A00000000000000" pitchFamily="2" charset="0"/>
              <a:sym typeface="Fira Sans Extra Condensed Medium"/>
            </a:endParaRPr>
          </a:p>
        </p:txBody>
      </p:sp>
      <p:sp>
        <p:nvSpPr>
          <p:cNvPr id="1126" name="Google Shape;1126;p37"/>
          <p:cNvSpPr txBox="1"/>
          <p:nvPr/>
        </p:nvSpPr>
        <p:spPr>
          <a:xfrm>
            <a:off x="9691102" y="903345"/>
            <a:ext cx="1003301" cy="42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Aft>
                <a:spcPts val="267"/>
              </a:spcAft>
            </a:pPr>
            <a:r>
              <a:rPr lang="en" sz="2800" dirty="0">
                <a:solidFill>
                  <a:schemeClr val="dk1"/>
                </a:solidFill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rPr>
              <a:t>1 câu</a:t>
            </a:r>
            <a:endParaRPr sz="2800" dirty="0">
              <a:solidFill>
                <a:schemeClr val="dk1"/>
              </a:solidFill>
              <a:latin typeface="#9Slide03 Arima Madurai Black" panose="00000A00000000000000" pitchFamily="2" charset="0"/>
              <a:ea typeface="Fira Sans Extra Condensed Medium"/>
              <a:cs typeface="#9Slide03 Arima Madurai Black" panose="00000A00000000000000" pitchFamily="2" charset="0"/>
              <a:sym typeface="Fira Sans Extra Condensed Medium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EB0EDA7-51C5-4E2D-BDC4-7B038686E013}"/>
              </a:ext>
            </a:extLst>
          </p:cNvPr>
          <p:cNvSpPr txBox="1"/>
          <p:nvPr/>
        </p:nvSpPr>
        <p:spPr>
          <a:xfrm>
            <a:off x="487908" y="2518759"/>
            <a:ext cx="3074952" cy="174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500"/>
              </a:spcAft>
            </a:pP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</a:t>
            </a:r>
            <a:r>
              <a:rPr lang="vi-VN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iới thiệu khái quát về danh lam thắng cảnh</a:t>
            </a:r>
            <a:endParaRPr lang="en-US" sz="3200" b="1" u="none" strike="noStrike" spc="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36D295-AA81-46D8-A6D6-88D2EED16EC5}"/>
              </a:ext>
            </a:extLst>
          </p:cNvPr>
          <p:cNvSpPr txBox="1"/>
          <p:nvPr/>
        </p:nvSpPr>
        <p:spPr>
          <a:xfrm>
            <a:off x="4613903" y="2242979"/>
            <a:ext cx="3078864" cy="2298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500"/>
              </a:spcAft>
            </a:pPr>
            <a:r>
              <a:rPr lang="en-US" sz="32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</a:t>
            </a:r>
            <a:r>
              <a:rPr lang="vi-VN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êu những cảm nhận chi tiết về danh lam, thắng cảnh đó</a:t>
            </a:r>
            <a:endParaRPr lang="en-US" sz="3200" b="1" u="none" strike="noStrike" spc="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04FB76-CDFA-47CC-AA89-5B9714A80D42}"/>
              </a:ext>
            </a:extLst>
          </p:cNvPr>
          <p:cNvSpPr txBox="1"/>
          <p:nvPr/>
        </p:nvSpPr>
        <p:spPr>
          <a:xfrm>
            <a:off x="8905104" y="2633546"/>
            <a:ext cx="2625426" cy="1239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500"/>
              </a:spcAft>
            </a:pP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nghĩ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lời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tự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hứa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...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1" grpId="0"/>
      <p:bldP spid="1123" grpId="0"/>
      <p:bldP spid="1125" grpId="0"/>
      <p:bldP spid="1126" grpId="0"/>
      <p:bldP spid="45" grpId="0"/>
      <p:bldP spid="46" grpId="0"/>
      <p:bldP spid="4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BE6D1-F496-4FD8-AFB9-7E12ACA74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8" r="-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DB974-4221-4782-A6C0-72E6DB584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2" r="28744" b="20579"/>
          <a:stretch/>
        </p:blipFill>
        <p:spPr>
          <a:xfrm>
            <a:off x="8017705" y="657387"/>
            <a:ext cx="3285801" cy="5780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92238-1913-4A8F-A914-6D0EB3015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8" r="-2"/>
          <a:stretch/>
        </p:blipFill>
        <p:spPr>
          <a:xfrm flipH="1">
            <a:off x="-1" y="0"/>
            <a:ext cx="626894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141790-9946-4ADF-A2E2-F78900F3D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2389393"/>
            <a:ext cx="8223927" cy="17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Chúc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các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em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học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tốt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!</a:t>
            </a:r>
            <a:endParaRPr lang="zh-CN" altLang="en-US" sz="6600" b="1" dirty="0">
              <a:solidFill>
                <a:srgbClr val="0070C0"/>
              </a:solidFill>
              <a:latin typeface="#9Slide07 IcielLa Chic Pro Shad" panose="02000506090000020004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046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70112E-1A45-44BB-9AAD-37DBEA231E29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DE3FA5C-B79E-4FEC-84AB-F3BAF005C526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8C22317-2869-4D25-BBE1-E7200392143C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10F277A-E5B3-455B-ABFD-E2C9E80CCFE8}"/>
              </a:ext>
            </a:extLst>
          </p:cNvPr>
          <p:cNvSpPr txBox="1"/>
          <p:nvPr/>
        </p:nvSpPr>
        <p:spPr>
          <a:xfrm>
            <a:off x="1237436" y="661614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Trăm năm tích đức tu hành</a:t>
            </a:r>
            <a:b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Chưa đi Yên Tử chưa thành quả tu.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24F93-CC5E-4528-AA46-ED66CDEBA451}"/>
              </a:ext>
            </a:extLst>
          </p:cNvPr>
          <p:cNvSpPr txBox="1"/>
          <p:nvPr/>
        </p:nvSpPr>
        <p:spPr>
          <a:xfrm flipH="1">
            <a:off x="6507493" y="4237670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Quảng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Ninh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2" name="Picture 2" descr="Cổng thông tin điện tử Tỉnh Quảng Ninh">
            <a:extLst>
              <a:ext uri="{FF2B5EF4-FFF2-40B4-BE49-F238E27FC236}">
                <a16:creationId xmlns:a16="http://schemas.microsoft.com/office/drawing/2014/main" id="{BBDF51FB-E4ED-4020-A967-CD251B95D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79" y="3253914"/>
            <a:ext cx="4477564" cy="2983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9E20384-1D0B-4C45-BFFC-176CDB39243D}"/>
              </a:ext>
            </a:extLst>
          </p:cNvPr>
          <p:cNvGrpSpPr/>
          <p:nvPr/>
        </p:nvGrpSpPr>
        <p:grpSpPr>
          <a:xfrm>
            <a:off x="1083365" y="446061"/>
            <a:ext cx="10068339" cy="2727302"/>
            <a:chOff x="2023546" y="996576"/>
            <a:chExt cx="7111488" cy="116873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B860CC0-384B-473A-9588-E79FE75932DB}"/>
                </a:ext>
              </a:extLst>
            </p:cNvPr>
            <p:cNvSpPr/>
            <p:nvPr/>
          </p:nvSpPr>
          <p:spPr>
            <a:xfrm>
              <a:off x="2142565" y="1085813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99732F-D12B-4B5C-A92A-B0F7EFE4A464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0533D1E-9990-444C-943A-29C85E78C581}"/>
              </a:ext>
            </a:extLst>
          </p:cNvPr>
          <p:cNvSpPr txBox="1"/>
          <p:nvPr/>
        </p:nvSpPr>
        <p:spPr>
          <a:xfrm>
            <a:off x="1973072" y="592044"/>
            <a:ext cx="81620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vi-VN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Rủ nhau xem cảnh Kiếm hồ</a:t>
            </a:r>
          </a:p>
          <a:p>
            <a:pPr algn="ctr" fontAlgn="base"/>
            <a:r>
              <a:rPr lang="vi-VN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Xem cầu Thê Húc, xem chùa Ngọc Sơn.</a:t>
            </a:r>
          </a:p>
          <a:p>
            <a:pPr algn="ctr" fontAlgn="base"/>
            <a:r>
              <a:rPr lang="vi-VN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Đài Nghiên, Tháp Bút chưa mòn</a:t>
            </a:r>
          </a:p>
          <a:p>
            <a:pPr algn="ctr" fontAlgn="base"/>
            <a:r>
              <a:rPr lang="vi-VN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 ai gây dựng nên non nước này.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E3D565-570C-4EA5-ACC9-2C8069F74208}"/>
              </a:ext>
            </a:extLst>
          </p:cNvPr>
          <p:cNvSpPr txBox="1"/>
          <p:nvPr/>
        </p:nvSpPr>
        <p:spPr>
          <a:xfrm flipH="1">
            <a:off x="6924937" y="4481578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Hà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Nội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2" name="Picture 2" descr="Thể lệ cuộc thi viết chủ đề &amp;#39;Hà Nội thành phố tôi yêu&amp;#39; | Hà Nội thành phố  tôi yêu | Thanh Niên">
            <a:extLst>
              <a:ext uri="{FF2B5EF4-FFF2-40B4-BE49-F238E27FC236}">
                <a16:creationId xmlns:a16="http://schemas.microsoft.com/office/drawing/2014/main" id="{B82100E4-659F-4EA0-BB69-D6D526B60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48" y="3684638"/>
            <a:ext cx="4916556" cy="2857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E08521F-AADD-432E-AC21-019E53A4F68B}"/>
              </a:ext>
            </a:extLst>
          </p:cNvPr>
          <p:cNvGrpSpPr/>
          <p:nvPr/>
        </p:nvGrpSpPr>
        <p:grpSpPr>
          <a:xfrm>
            <a:off x="1083365" y="446061"/>
            <a:ext cx="10068339" cy="2727302"/>
            <a:chOff x="2023546" y="996576"/>
            <a:chExt cx="7111488" cy="116873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D295A80-B05B-4746-8B6E-A36D0D36B09A}"/>
                </a:ext>
              </a:extLst>
            </p:cNvPr>
            <p:cNvSpPr/>
            <p:nvPr/>
          </p:nvSpPr>
          <p:spPr>
            <a:xfrm>
              <a:off x="2142565" y="1085813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4E3B988-AA0D-4AA1-B00D-21D088A6FE74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EC69B4B-A9C1-4E2C-98EB-12D1A0F45606}"/>
              </a:ext>
            </a:extLst>
          </p:cNvPr>
          <p:cNvSpPr txBox="1"/>
          <p:nvPr/>
        </p:nvSpPr>
        <p:spPr>
          <a:xfrm>
            <a:off x="1973072" y="592044"/>
            <a:ext cx="81620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b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Sợ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truông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ngại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rày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cạn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Truông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tán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F2FEEE-6A0E-4B7F-BCD3-15405485E0EF}"/>
              </a:ext>
            </a:extLst>
          </p:cNvPr>
          <p:cNvSpPr txBox="1"/>
          <p:nvPr/>
        </p:nvSpPr>
        <p:spPr>
          <a:xfrm flipH="1">
            <a:off x="6905059" y="4580969"/>
            <a:ext cx="433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Quảng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Trị</a:t>
            </a:r>
            <a:endParaRPr lang="en-US" sz="54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5122" name="Picture 2" descr="Thành cổ Quảng Trị - Di tích quốc gia đặc biệt của Việt Nam">
            <a:extLst>
              <a:ext uri="{FF2B5EF4-FFF2-40B4-BE49-F238E27FC236}">
                <a16:creationId xmlns:a16="http://schemas.microsoft.com/office/drawing/2014/main" id="{18A6C2A7-0250-FE45-9078-978A1BD1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072" y="3477998"/>
            <a:ext cx="4631824" cy="2933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785E579-E1BA-461B-9B4C-04D6DA95E9C4}"/>
              </a:ext>
            </a:extLst>
          </p:cNvPr>
          <p:cNvGrpSpPr/>
          <p:nvPr/>
        </p:nvGrpSpPr>
        <p:grpSpPr>
          <a:xfrm>
            <a:off x="324167" y="535872"/>
            <a:ext cx="6146207" cy="5894745"/>
            <a:chOff x="2023546" y="996576"/>
            <a:chExt cx="6562063" cy="118174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46BAA15-061E-4433-80A7-5DEB9A24FDEB}"/>
                </a:ext>
              </a:extLst>
            </p:cNvPr>
            <p:cNvSpPr/>
            <p:nvPr/>
          </p:nvSpPr>
          <p:spPr>
            <a:xfrm>
              <a:off x="2147174" y="1011443"/>
              <a:ext cx="6438435" cy="1166878"/>
            </a:xfrm>
            <a:prstGeom prst="roundRect">
              <a:avLst>
                <a:gd name="adj" fmla="val 14436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80B8D50-6EF6-4A50-8D47-BAAA657EC6A6}"/>
                </a:ext>
              </a:extLst>
            </p:cNvPr>
            <p:cNvSpPr/>
            <p:nvPr/>
          </p:nvSpPr>
          <p:spPr>
            <a:xfrm>
              <a:off x="2023546" y="996576"/>
              <a:ext cx="6438435" cy="1145606"/>
            </a:xfrm>
            <a:prstGeom prst="roundRect">
              <a:avLst>
                <a:gd name="adj" fmla="val 1404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D10D3A0-89DC-48E0-87A7-D41EE1BC7832}"/>
              </a:ext>
            </a:extLst>
          </p:cNvPr>
          <p:cNvSpPr txBox="1"/>
          <p:nvPr/>
        </p:nvSpPr>
        <p:spPr>
          <a:xfrm>
            <a:off x="470338" y="954324"/>
            <a:ext cx="5738072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Yến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sào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Hòn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Vịt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lội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Ninh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Hòa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Tôm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hùm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Ba,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Nai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Diên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Khánh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tràu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Võ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Cạnh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Sò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huyết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Thủy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Triều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cay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đắng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đây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ngon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ngọt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sớm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chiều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VN" sz="3500" b="1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343B3B-6203-41BA-875E-1FE2DFA40AC5}"/>
              </a:ext>
            </a:extLst>
          </p:cNvPr>
          <p:cNvSpPr txBox="1"/>
          <p:nvPr/>
        </p:nvSpPr>
        <p:spPr>
          <a:xfrm flipH="1">
            <a:off x="7169371" y="4262916"/>
            <a:ext cx="433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Khánh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Hòa</a:t>
            </a:r>
            <a:endParaRPr lang="en-US" sz="54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5124" name="Picture 4" descr="Thành phố Cam Ranh - Khánh Hoà Travel">
            <a:extLst>
              <a:ext uri="{FF2B5EF4-FFF2-40B4-BE49-F238E27FC236}">
                <a16:creationId xmlns:a16="http://schemas.microsoft.com/office/drawing/2014/main" id="{BD5D7BB7-3B65-437F-8B77-E00AA3B73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43" y="954324"/>
            <a:ext cx="4334189" cy="2321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FB4185E-2B7A-4A6C-9334-5E8BADD831B2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53E90D0-D5C5-429A-99A8-BF8C4F42BCC4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136C816-7631-45F1-AD88-A02A95204C68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EB0537-93D0-4A59-BD86-D6E725AEC750}"/>
              </a:ext>
            </a:extLst>
          </p:cNvPr>
          <p:cNvSpPr txBox="1"/>
          <p:nvPr/>
        </p:nvSpPr>
        <p:spPr>
          <a:xfrm>
            <a:off x="1237436" y="726700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 lên bát ngát thông reo</a:t>
            </a:r>
          </a:p>
          <a:p>
            <a:pPr algn="ctr"/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Ở đâu thung lũng tình yêu sương mờ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16F13C-1823-42AD-B28D-B0D64F570BFB}"/>
              </a:ext>
            </a:extLst>
          </p:cNvPr>
          <p:cNvSpPr txBox="1"/>
          <p:nvPr/>
        </p:nvSpPr>
        <p:spPr>
          <a:xfrm flipH="1">
            <a:off x="6507493" y="4291902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Đà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Lạt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3" name="Picture 2" descr="Không có mô tả ảnh.">
            <a:extLst>
              <a:ext uri="{FF2B5EF4-FFF2-40B4-BE49-F238E27FC236}">
                <a16:creationId xmlns:a16="http://schemas.microsoft.com/office/drawing/2014/main" id="{70C2A090-BD9E-4504-9470-DCC6738B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30" y="2648344"/>
            <a:ext cx="4055165" cy="405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1497</TotalTime>
  <Words>4307</Words>
  <Application>Microsoft Office PowerPoint</Application>
  <PresentationFormat>Widescreen</PresentationFormat>
  <Paragraphs>322</Paragraphs>
  <Slides>47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Microsoft YaHei</vt:lpstr>
      <vt:lpstr>#9Slide03 Arima Madurai</vt:lpstr>
      <vt:lpstr>#9Slide03 Arima Madurai Black</vt:lpstr>
      <vt:lpstr>#9Slide05 SVNBulgary</vt:lpstr>
      <vt:lpstr>#9Slide05 SVNCookie</vt:lpstr>
      <vt:lpstr>#9Slide07 IcielLa Chic Pro Shad</vt:lpstr>
      <vt:lpstr>Arial</vt:lpstr>
      <vt:lpstr>Arial</vt:lpstr>
      <vt:lpstr>Calibri</vt:lpstr>
      <vt:lpstr>Calibri Light</vt:lpstr>
      <vt:lpstr>Fira Sans Extra Condensed</vt:lpstr>
      <vt:lpstr>Noto Serif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Chùm ca dao về quê hương đất nước</vt:lpstr>
      <vt:lpstr>Trình bày dự án: Tri thức Ngữ văn</vt:lpstr>
      <vt:lpstr>Ca dao (Phong dao)</vt:lpstr>
      <vt:lpstr>LỤC BÁT</vt:lpstr>
      <vt:lpstr>LỤC BÁT</vt:lpstr>
      <vt:lpstr>LỤC BÁT</vt:lpstr>
      <vt:lpstr>PowerPoint Presentation</vt:lpstr>
      <vt:lpstr>LỤC BÁT</vt:lpstr>
      <vt:lpstr>LỤC BÁT</vt:lpstr>
      <vt:lpstr>PowerPoint Presentation</vt:lpstr>
      <vt:lpstr>PowerPoint Presentation</vt:lpstr>
      <vt:lpstr>PowerPoint Presentation</vt:lpstr>
      <vt:lpstr>PowerPoint Presentation</vt:lpstr>
      <vt:lpstr>Cùng đọc văn bản nhé!</vt:lpstr>
      <vt:lpstr>PowerPoint Presentation</vt:lpstr>
      <vt:lpstr>PowerPoint Presentation</vt:lpstr>
      <vt:lpstr>PowerPoint Presentation</vt:lpstr>
      <vt:lpstr>THẢO LUẬN NHÓM CẶP (5’)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Lan</cp:lastModifiedBy>
  <cp:revision>40</cp:revision>
  <dcterms:created xsi:type="dcterms:W3CDTF">2021-08-18T14:18:28Z</dcterms:created>
  <dcterms:modified xsi:type="dcterms:W3CDTF">2021-12-03T04:12:40Z</dcterms:modified>
  <cp:category>9Slide.vn</cp:category>
</cp:coreProperties>
</file>