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media1.wav" ContentType="audio/x-wav"/>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7823" r:id="rId2"/>
    <p:sldId id="18835" r:id="rId3"/>
    <p:sldId id="7824" r:id="rId4"/>
    <p:sldId id="7825" r:id="rId5"/>
    <p:sldId id="18837" r:id="rId6"/>
    <p:sldId id="18844" r:id="rId7"/>
    <p:sldId id="18838" r:id="rId8"/>
    <p:sldId id="278" r:id="rId9"/>
    <p:sldId id="374" r:id="rId10"/>
    <p:sldId id="376" r:id="rId11"/>
    <p:sldId id="7782" r:id="rId12"/>
    <p:sldId id="280" r:id="rId13"/>
    <p:sldId id="7785" r:id="rId14"/>
    <p:sldId id="18824" r:id="rId15"/>
    <p:sldId id="18839" r:id="rId16"/>
    <p:sldId id="7827" r:id="rId17"/>
    <p:sldId id="18840" r:id="rId18"/>
    <p:sldId id="18841" r:id="rId19"/>
    <p:sldId id="18842" r:id="rId20"/>
    <p:sldId id="18843" r:id="rId21"/>
    <p:sldId id="18832" r:id="rId22"/>
    <p:sldId id="18845" r:id="rId23"/>
    <p:sldId id="18833" r:id="rId24"/>
    <p:sldId id="18846" r:id="rId25"/>
    <p:sldId id="18847" r:id="rId26"/>
    <p:sldId id="18848" r:id="rId27"/>
    <p:sldId id="18834" r:id="rId28"/>
    <p:sldId id="257" r:id="rId29"/>
    <p:sldId id="258" r:id="rId30"/>
    <p:sldId id="259" r:id="rId31"/>
    <p:sldId id="260" r:id="rId32"/>
    <p:sldId id="264" r:id="rId33"/>
    <p:sldId id="265" r:id="rId34"/>
    <p:sldId id="266" r:id="rId35"/>
    <p:sldId id="268" r:id="rId36"/>
    <p:sldId id="7761" r:id="rId37"/>
    <p:sldId id="18849" r:id="rId38"/>
  </p:sldIdLst>
  <p:sldSz cx="12192000" cy="6858000"/>
  <p:notesSz cx="6858000" cy="9144000"/>
  <p:embeddedFontLst>
    <p:embeddedFont>
      <p:font typeface=".VnBlack" panose="020B7200000000000000" pitchFamily="34" charset="0"/>
      <p:regular r:id="rId40"/>
    </p:embeddedFont>
    <p:embeddedFont>
      <p:font typeface="#9Slide03 Arima Madurai" panose="020B0604020202020204" charset="0"/>
      <p:regular r:id="rId41"/>
    </p:embeddedFont>
    <p:embeddedFont>
      <p:font typeface="Tahoma" panose="020B0604030504040204" pitchFamily="34" charset="0"/>
      <p:regular r:id="rId42"/>
      <p:bold r:id="rId43"/>
    </p:embeddedFont>
    <p:embeddedFont>
      <p:font typeface="Calibri" panose="020F0502020204030204" pitchFamily="34" charset="0"/>
      <p:regular r:id="rId44"/>
      <p:bold r:id="rId45"/>
      <p:italic r:id="rId46"/>
      <p:boldItalic r:id="rId47"/>
    </p:embeddedFont>
    <p:embeddedFont>
      <p:font typeface="Microsoft New Tai Lue" panose="020B0502040204020203" pitchFamily="34" charset="0"/>
      <p:regular r:id="rId48"/>
      <p:bold r:id="rId49"/>
    </p:embeddedFont>
    <p:embeddedFont>
      <p:font typeface="Calibri Light" panose="020F0302020204030204" pitchFamily="34" charset="0"/>
      <p:regular r:id="rId50"/>
      <p:italic r:id="rId51"/>
    </p:embeddedFont>
    <p:embeddedFont>
      <p:font typeface="SimSun" panose="02010600030101010101" pitchFamily="2" charset="-122"/>
      <p:regular r:id="rId52"/>
    </p:embeddedFont>
    <p:embeddedFont>
      <p:font typeface="微软雅黑" panose="020B0503020204020204" pitchFamily="34" charset="-122"/>
      <p:regular r:id="rId53"/>
      <p:bold r:id="rId5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3F3"/>
    <a:srgbClr val="CEE1F2"/>
    <a:srgbClr val="C6DCF0"/>
    <a:srgbClr val="F6F8FC"/>
    <a:srgbClr val="E7F0F9"/>
    <a:srgbClr val="D9E848"/>
    <a:srgbClr val="CF5F13"/>
    <a:srgbClr val="F5DF3B"/>
    <a:srgbClr val="D8E34D"/>
    <a:srgbClr val="A2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77242" autoAdjust="0"/>
  </p:normalViewPr>
  <p:slideViewPr>
    <p:cSldViewPr snapToGrid="0">
      <p:cViewPr varScale="1">
        <p:scale>
          <a:sx n="74" d="100"/>
          <a:sy n="74" d="100"/>
        </p:scale>
        <p:origin x="6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4619B-E7BD-4EE4-9E95-57D19613C47B}"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4A20F-4618-43D7-89CB-B097E0849878}" type="slidenum">
              <a:rPr lang="en-US" smtClean="0"/>
              <a:t>‹#›</a:t>
            </a:fld>
            <a:endParaRPr lang="en-US"/>
          </a:p>
        </p:txBody>
      </p:sp>
    </p:spTree>
    <p:extLst>
      <p:ext uri="{BB962C8B-B14F-4D97-AF65-F5344CB8AC3E}">
        <p14:creationId xmlns:p14="http://schemas.microsoft.com/office/powerpoint/2010/main" val="177397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E1CE38-368D-4C16-8440-7F7031FF67D0}" type="slidenum">
              <a:rPr lang="zh-CN" altLang="en-US" smtClean="0"/>
              <a:t>1</a:t>
            </a:fld>
            <a:endParaRPr lang="zh-CN" altLang="en-US"/>
          </a:p>
        </p:txBody>
      </p:sp>
    </p:spTree>
    <p:extLst>
      <p:ext uri="{BB962C8B-B14F-4D97-AF65-F5344CB8AC3E}">
        <p14:creationId xmlns:p14="http://schemas.microsoft.com/office/powerpoint/2010/main" val="55006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gây</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nhầm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Cho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túc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20E52E-6EAF-41C1-AFD9-59AB48CF67C6}" type="slidenum">
              <a:rPr lang="en-US" smtClean="0"/>
              <a:t>21</a:t>
            </a:fld>
            <a:endParaRPr lang="en-US"/>
          </a:p>
        </p:txBody>
      </p:sp>
    </p:spTree>
    <p:extLst>
      <p:ext uri="{BB962C8B-B14F-4D97-AF65-F5344CB8AC3E}">
        <p14:creationId xmlns:p14="http://schemas.microsoft.com/office/powerpoint/2010/main" val="21146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83847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gây</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nhầm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Cho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túc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20E52E-6EAF-41C1-AFD9-59AB48CF67C6}" type="slidenum">
              <a:rPr lang="en-US" smtClean="0"/>
              <a:t>27</a:t>
            </a:fld>
            <a:endParaRPr lang="en-US"/>
          </a:p>
        </p:txBody>
      </p:sp>
    </p:spTree>
    <p:extLst>
      <p:ext uri="{BB962C8B-B14F-4D97-AF65-F5344CB8AC3E}">
        <p14:creationId xmlns:p14="http://schemas.microsoft.com/office/powerpoint/2010/main" val="42085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2000"/>
              </a:lnSpc>
              <a:spcAft>
                <a:spcPts val="300"/>
              </a:spcAft>
              <a:buClr>
                <a:srgbClr val="000000"/>
              </a:buClr>
              <a:buSzPts val="1100"/>
              <a:buFont typeface="Symbol" panose="05050102010706020507" pitchFamily="18" charset="2"/>
              <a:buChar char="-"/>
              <a:tabLst>
                <a:tab pos="483870" algn="l"/>
              </a:tabLst>
            </a:pP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Ẩn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dụ</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bình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minh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vàng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Mở</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ra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một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không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gian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tràn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ngập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sáng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mặt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trời</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rực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rỡ</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lấp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sáng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chan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hoà</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trong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khắp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không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trung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dát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vàng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lên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vạn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vật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S</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ự</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quý</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giá</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mỗi</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khoảnh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khắc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thời</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gian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a:t>
            </a:r>
          </a:p>
          <a:p>
            <a:pPr marL="342900" lvl="0" indent="-342900" algn="just">
              <a:lnSpc>
                <a:spcPct val="120000"/>
              </a:lnSpc>
              <a:spcAft>
                <a:spcPts val="300"/>
              </a:spcAft>
              <a:buClr>
                <a:srgbClr val="000000"/>
              </a:buClr>
              <a:buSzPts val="1100"/>
              <a:buFont typeface="Symbol" panose="05050102010706020507" pitchFamily="18" charset="2"/>
              <a:buChar char="-"/>
              <a:tabLst>
                <a:tab pos="483870" algn="l"/>
              </a:tabLst>
            </a:pP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Ẩn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dụ</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vầng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trăng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bạc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M</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ĩ</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lệ</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hoá</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vẻ</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đẹp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vầng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trăng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sáng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lấp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như</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một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chiếc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đĩa</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làm</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bằng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bạc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a:t>
            </a:r>
          </a:p>
          <a:p>
            <a:pPr lvl="0" algn="just">
              <a:lnSpc>
                <a:spcPct val="120000"/>
              </a:lnSpc>
              <a:spcAft>
                <a:spcPts val="300"/>
              </a:spcAft>
              <a:buClr>
                <a:srgbClr val="000000"/>
              </a:buClr>
              <a:buSzPts val="1100"/>
              <a:tabLst>
                <a:tab pos="483870" algn="l"/>
              </a:tabLst>
            </a:pP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sym typeface="Wingdings" panose="05000000000000000000" pitchFamily="2" charset="2"/>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Những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hình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ảnh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ẩn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dụ</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đã</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mở</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ra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một</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không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gian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thiên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nhiên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rực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rỡ</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lấp</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lánh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ánh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sáng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sắc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màu</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vô</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cùng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quyến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rũ</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khơi</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dậy</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tình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yêu</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thiên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nhiên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sự</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trân</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trọng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mỗi</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khoảnh</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khắc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quý</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giá</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của</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cuộc</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1200" dirty="0" err="1">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sổng</a:t>
            </a:r>
            <a:r>
              <a:rPr lang="en-US" sz="1200" dirty="0">
                <a:solidFill>
                  <a:schemeClr val="tx1"/>
                </a:solidFill>
                <a:latin typeface="#9Slide03 Arima Madurai" panose="00000500000000000000" pitchFamily="2" charset="0"/>
                <a:ea typeface="Times New Roman" panose="02020603050405020304" pitchFamily="18" charset="0"/>
                <a:cs typeface="#9Slide03 Arima Madurai" panose="00000500000000000000" pitchFamily="2" charset="0"/>
              </a:rPr>
              <a:t>.</a:t>
            </a:r>
          </a:p>
          <a:p>
            <a:endParaRPr lang="en-US" dirty="0"/>
          </a:p>
        </p:txBody>
      </p:sp>
      <p:sp>
        <p:nvSpPr>
          <p:cNvPr id="4" name="Slide Number Placeholder 3"/>
          <p:cNvSpPr>
            <a:spLocks noGrp="1"/>
          </p:cNvSpPr>
          <p:nvPr>
            <p:ph type="sldNum" sz="quarter" idx="5"/>
          </p:nvPr>
        </p:nvSpPr>
        <p:spPr/>
        <p:txBody>
          <a:bodyPr/>
          <a:lstStyle/>
          <a:p>
            <a:fld id="{B264A20F-4618-43D7-89CB-B097E0849878}" type="slidenum">
              <a:rPr lang="en-US" smtClean="0"/>
              <a:t>32</a:t>
            </a:fld>
            <a:endParaRPr lang="en-US"/>
          </a:p>
        </p:txBody>
      </p:sp>
    </p:spTree>
    <p:extLst>
      <p:ext uri="{BB962C8B-B14F-4D97-AF65-F5344CB8AC3E}">
        <p14:creationId xmlns:p14="http://schemas.microsoft.com/office/powerpoint/2010/main" val="125544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36</a:t>
            </a:fld>
            <a:endParaRPr lang="en-US"/>
          </a:p>
        </p:txBody>
      </p:sp>
    </p:spTree>
    <p:extLst>
      <p:ext uri="{BB962C8B-B14F-4D97-AF65-F5344CB8AC3E}">
        <p14:creationId xmlns:p14="http://schemas.microsoft.com/office/powerpoint/2010/main" val="165264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92481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effectLst/>
                <a:latin typeface="Times New Roman" panose="02020603050405020304" pitchFamily="18" charset="0"/>
                <a:ea typeface="Times New Roman" panose="02020603050405020304" pitchFamily="18" charset="0"/>
              </a:rPr>
              <a:t>Mặt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vốn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420E52E-6EAF-41C1-AFD9-59AB48CF67C6}" type="slidenum">
              <a:rPr lang="en-US" smtClean="0"/>
              <a:t>4</a:t>
            </a:fld>
            <a:endParaRPr lang="en-US"/>
          </a:p>
        </p:txBody>
      </p:sp>
    </p:spTree>
    <p:extLst>
      <p:ext uri="{BB962C8B-B14F-4D97-AF65-F5344CB8AC3E}">
        <p14:creationId xmlns:p14="http://schemas.microsoft.com/office/powerpoint/2010/main" val="391353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E5F64-B08C-4E33-B214-0D789C4A89A9}" type="slidenum">
              <a:rPr lang="en-US">
                <a:solidFill>
                  <a:prstClr val="black"/>
                </a:solidFill>
              </a:rPr>
              <a:pPr/>
              <a:t>6</a:t>
            </a:fld>
            <a:endParaRPr lang="en-US">
              <a:solidFill>
                <a:prstClr val="black"/>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04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Ẩn</a:t>
            </a:r>
            <a:r>
              <a:rPr lang="en-US" dirty="0"/>
              <a:t> </a:t>
            </a:r>
            <a:r>
              <a:rPr lang="en-US" dirty="0" err="1"/>
              <a:t>dụ</a:t>
            </a:r>
            <a:endParaRPr lang="en-US" dirty="0"/>
          </a:p>
        </p:txBody>
      </p:sp>
      <p:sp>
        <p:nvSpPr>
          <p:cNvPr id="4" name="Slide Number Placeholder 3"/>
          <p:cNvSpPr>
            <a:spLocks noGrp="1"/>
          </p:cNvSpPr>
          <p:nvPr>
            <p:ph type="sldNum" sz="quarter" idx="5"/>
          </p:nvPr>
        </p:nvSpPr>
        <p:spPr/>
        <p:txBody>
          <a:bodyPr/>
          <a:lstStyle/>
          <a:p>
            <a:fld id="{D9DE332F-A0E8-47F8-900C-BD40CF7ECC68}" type="slidenum">
              <a:rPr lang="en-US" smtClean="0"/>
              <a:t>11</a:t>
            </a:fld>
            <a:endParaRPr lang="en-US"/>
          </a:p>
        </p:txBody>
      </p:sp>
    </p:spTree>
    <p:extLst>
      <p:ext uri="{BB962C8B-B14F-4D97-AF65-F5344CB8AC3E}">
        <p14:creationId xmlns:p14="http://schemas.microsoft.com/office/powerpoint/2010/main" val="173144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Ẩn</a:t>
            </a:r>
            <a:r>
              <a:rPr lang="en-SG" dirty="0"/>
              <a:t> </a:t>
            </a:r>
            <a:r>
              <a:rPr lang="en-SG" dirty="0" err="1"/>
              <a:t>dụ</a:t>
            </a:r>
            <a:endParaRPr lang="en-SG" dirty="0"/>
          </a:p>
          <a:p>
            <a:endParaRPr lang="en-US" dirty="0"/>
          </a:p>
        </p:txBody>
      </p:sp>
      <p:sp>
        <p:nvSpPr>
          <p:cNvPr id="4" name="Slide Number Placeholder 3"/>
          <p:cNvSpPr>
            <a:spLocks noGrp="1"/>
          </p:cNvSpPr>
          <p:nvPr>
            <p:ph type="sldNum" sz="quarter" idx="5"/>
          </p:nvPr>
        </p:nvSpPr>
        <p:spPr/>
        <p:txBody>
          <a:bodyPr/>
          <a:lstStyle/>
          <a:p>
            <a:fld id="{78240B81-4713-4A4F-BB39-CC1B9B916C82}" type="slidenum">
              <a:rPr lang="zh-CN" altLang="en-US" smtClean="0"/>
              <a:pPr/>
              <a:t>12</a:t>
            </a:fld>
            <a:endParaRPr lang="zh-CN" altLang="en-US"/>
          </a:p>
        </p:txBody>
      </p:sp>
    </p:spTree>
    <p:extLst>
      <p:ext uri="{BB962C8B-B14F-4D97-AF65-F5344CB8AC3E}">
        <p14:creationId xmlns:p14="http://schemas.microsoft.com/office/powerpoint/2010/main" val="49441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ẨN DỤ</a:t>
            </a:r>
          </a:p>
        </p:txBody>
      </p:sp>
      <p:sp>
        <p:nvSpPr>
          <p:cNvPr id="4" name="Slide Number Placeholder 3"/>
          <p:cNvSpPr>
            <a:spLocks noGrp="1"/>
          </p:cNvSpPr>
          <p:nvPr>
            <p:ph type="sldNum" sz="quarter" idx="5"/>
          </p:nvPr>
        </p:nvSpPr>
        <p:spPr/>
        <p:txBody>
          <a:bodyPr/>
          <a:lstStyle/>
          <a:p>
            <a:fld id="{D9DE332F-A0E8-47F8-900C-BD40CF7ECC68}" type="slidenum">
              <a:rPr lang="en-US" smtClean="0"/>
              <a:t>13</a:t>
            </a:fld>
            <a:endParaRPr lang="en-US"/>
          </a:p>
        </p:txBody>
      </p:sp>
    </p:spTree>
    <p:extLst>
      <p:ext uri="{BB962C8B-B14F-4D97-AF65-F5344CB8AC3E}">
        <p14:creationId xmlns:p14="http://schemas.microsoft.com/office/powerpoint/2010/main" val="160361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gây</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nhầm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Cho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túc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20E52E-6EAF-41C1-AFD9-59AB48CF67C6}" type="slidenum">
              <a:rPr lang="en-US" smtClean="0"/>
              <a:t>16</a:t>
            </a:fld>
            <a:endParaRPr lang="en-US"/>
          </a:p>
        </p:txBody>
      </p:sp>
    </p:spTree>
    <p:extLst>
      <p:ext uri="{BB962C8B-B14F-4D97-AF65-F5344CB8AC3E}">
        <p14:creationId xmlns:p14="http://schemas.microsoft.com/office/powerpoint/2010/main" val="136138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gây</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nhầm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Cho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túc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20E52E-6EAF-41C1-AFD9-59AB48CF67C6}" type="slidenum">
              <a:rPr lang="en-US" smtClean="0"/>
              <a:t>18</a:t>
            </a:fld>
            <a:endParaRPr lang="en-US"/>
          </a:p>
        </p:txBody>
      </p:sp>
    </p:spTree>
    <p:extLst>
      <p:ext uri="{BB962C8B-B14F-4D97-AF65-F5344CB8AC3E}">
        <p14:creationId xmlns:p14="http://schemas.microsoft.com/office/powerpoint/2010/main" val="248270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tưởng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gây</a:t>
            </a:r>
            <a:r>
              <a:rPr lang="en-US" sz="1800" dirty="0">
                <a:effectLst/>
                <a:latin typeface="Times New Roman" panose="02020603050405020304" pitchFamily="18" charset="0"/>
                <a:ea typeface="Times New Roman" panose="02020603050405020304" pitchFamily="18" charset="0"/>
              </a:rPr>
              <a:t> ra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nhầm</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tabLst>
                <a:tab pos="90170" algn="l"/>
                <a:tab pos="180340" algn="l"/>
              </a:tabLs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Cho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tắc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túc</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20E52E-6EAF-41C1-AFD9-59AB48CF67C6}" type="slidenum">
              <a:rPr lang="en-US" smtClean="0"/>
              <a:t>20</a:t>
            </a:fld>
            <a:endParaRPr lang="en-US"/>
          </a:p>
        </p:txBody>
      </p:sp>
    </p:spTree>
    <p:extLst>
      <p:ext uri="{BB962C8B-B14F-4D97-AF65-F5344CB8AC3E}">
        <p14:creationId xmlns:p14="http://schemas.microsoft.com/office/powerpoint/2010/main" val="339693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93420"/>
      </p:ext>
    </p:extLst>
  </p:cSld>
  <p:clrMapOvr>
    <a:masterClrMapping/>
  </p:clrMapOvr>
  <p:transition spd="slow" advClick="0" advTm="4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1913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2021/10/12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182184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179720103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12/10/2021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pPr/>
              <a:t>12/10/2021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pPr/>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10.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11.jp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4.gif"/><Relationship Id="rId3" Type="http://schemas.openxmlformats.org/officeDocument/2006/relationships/slideLayout" Target="../slideLayouts/slideLayout2.xml"/><Relationship Id="rId21" Type="http://schemas.openxmlformats.org/officeDocument/2006/relationships/image" Target="../media/image30.png"/><Relationship Id="rId34" Type="http://schemas.openxmlformats.org/officeDocument/2006/relationships/image" Target="../media/image35.png"/><Relationship Id="rId7" Type="http://schemas.openxmlformats.org/officeDocument/2006/relationships/image" Target="../media/image16.png"/><Relationship Id="rId12" Type="http://schemas.openxmlformats.org/officeDocument/2006/relationships/image" Target="../media/image21.gif"/><Relationship Id="rId17" Type="http://schemas.openxmlformats.org/officeDocument/2006/relationships/image" Target="../media/image26.png"/><Relationship Id="rId25" Type="http://schemas.openxmlformats.org/officeDocument/2006/relationships/slide" Target="slide29.xml"/><Relationship Id="rId33" Type="http://schemas.openxmlformats.org/officeDocument/2006/relationships/slide" Target="slide35.xml"/><Relationship Id="rId2" Type="http://schemas.openxmlformats.org/officeDocument/2006/relationships/audio" Target="../media/media1.wav"/><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slide" Target="slide37.xml"/><Relationship Id="rId1" Type="http://schemas.microsoft.com/office/2007/relationships/media" Target="../media/media1.wav"/><Relationship Id="rId6" Type="http://schemas.openxmlformats.org/officeDocument/2006/relationships/audio" Target="../media/audio5.wav"/><Relationship Id="rId11" Type="http://schemas.openxmlformats.org/officeDocument/2006/relationships/image" Target="../media/image20.png"/><Relationship Id="rId24" Type="http://schemas.openxmlformats.org/officeDocument/2006/relationships/image" Target="../media/image33.gif"/><Relationship Id="rId32" Type="http://schemas.openxmlformats.org/officeDocument/2006/relationships/slide" Target="slide34.xml"/><Relationship Id="rId5" Type="http://schemas.openxmlformats.org/officeDocument/2006/relationships/audio" Target="../media/audio4.wav"/><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slide" Target="slide31.xml"/><Relationship Id="rId10" Type="http://schemas.openxmlformats.org/officeDocument/2006/relationships/image" Target="../media/image19.gif"/><Relationship Id="rId19" Type="http://schemas.openxmlformats.org/officeDocument/2006/relationships/image" Target="../media/image28.png"/><Relationship Id="rId31" Type="http://schemas.openxmlformats.org/officeDocument/2006/relationships/slide" Target="slide33.xml"/><Relationship Id="rId4" Type="http://schemas.openxmlformats.org/officeDocument/2006/relationships/audio" Target="../media/audio3.wav"/><Relationship Id="rId9" Type="http://schemas.openxmlformats.org/officeDocument/2006/relationships/image" Target="../media/image18.png"/><Relationship Id="rId14" Type="http://schemas.openxmlformats.org/officeDocument/2006/relationships/image" Target="../media/image23.gif"/><Relationship Id="rId22" Type="http://schemas.openxmlformats.org/officeDocument/2006/relationships/image" Target="../media/image31.png"/><Relationship Id="rId27" Type="http://schemas.openxmlformats.org/officeDocument/2006/relationships/slide" Target="slide30.xml"/><Relationship Id="rId30" Type="http://schemas.openxmlformats.org/officeDocument/2006/relationships/slide" Target="slide32.xml"/><Relationship Id="rId8" Type="http://schemas.openxmlformats.org/officeDocument/2006/relationships/image" Target="../media/image17.gif"/></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28.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FB5EFAA2-7B2D-42BD-B362-AE58E33FC2D0}"/>
              </a:ext>
            </a:extLst>
          </p:cNvPr>
          <p:cNvSpPr/>
          <p:nvPr/>
        </p:nvSpPr>
        <p:spPr>
          <a:xfrm>
            <a:off x="0" y="0"/>
            <a:ext cx="12192000" cy="6858000"/>
          </a:xfrm>
          <a:prstGeom prst="rect">
            <a:avLst/>
          </a:prstGeom>
          <a:solidFill>
            <a:srgbClr val="5EB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A154F1F2-B83F-4991-AB47-9C946AD0C4FC}"/>
              </a:ext>
            </a:extLst>
          </p:cNvPr>
          <p:cNvGrpSpPr/>
          <p:nvPr/>
        </p:nvGrpSpPr>
        <p:grpSpPr>
          <a:xfrm>
            <a:off x="596348" y="506895"/>
            <a:ext cx="10952921" cy="5804453"/>
            <a:chOff x="1719533" y="644142"/>
            <a:chExt cx="8168170" cy="5096200"/>
          </a:xfrm>
        </p:grpSpPr>
        <p:grpSp>
          <p:nvGrpSpPr>
            <p:cNvPr id="18" name="组合 17">
              <a:extLst>
                <a:ext uri="{FF2B5EF4-FFF2-40B4-BE49-F238E27FC236}">
                  <a16:creationId xmlns:a16="http://schemas.microsoft.com/office/drawing/2014/main" xmlns="" id="{CBF82D46-51E2-442D-B402-F51D8E206CCD}"/>
                </a:ext>
              </a:extLst>
            </p:cNvPr>
            <p:cNvGrpSpPr/>
            <p:nvPr/>
          </p:nvGrpSpPr>
          <p:grpSpPr>
            <a:xfrm>
              <a:off x="1719533" y="644142"/>
              <a:ext cx="8168170" cy="5096200"/>
              <a:chOff x="5789884" y="1974426"/>
              <a:chExt cx="5100718" cy="3349727"/>
            </a:xfrm>
            <a:effectLst>
              <a:outerShdw blurRad="127000" dist="12700" sx="103000" sy="103000" algn="ctr" rotWithShape="0">
                <a:prstClr val="black">
                  <a:alpha val="7000"/>
                </a:prstClr>
              </a:outerShdw>
            </a:effectLst>
          </p:grpSpPr>
          <p:sp>
            <p:nvSpPr>
              <p:cNvPr id="19" name="任意多边形: 形状 18">
                <a:extLst>
                  <a:ext uri="{FF2B5EF4-FFF2-40B4-BE49-F238E27FC236}">
                    <a16:creationId xmlns:a16="http://schemas.microsoft.com/office/drawing/2014/main" xmlns="" id="{E9709399-6B2D-4D4D-99EB-C2E34F06359E}"/>
                  </a:ext>
                </a:extLst>
              </p:cNvPr>
              <p:cNvSpPr/>
              <p:nvPr/>
            </p:nvSpPr>
            <p:spPr>
              <a:xfrm>
                <a:off x="5789884" y="2091488"/>
                <a:ext cx="5100718" cy="323266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1" name="图片 20">
                <a:extLst>
                  <a:ext uri="{FF2B5EF4-FFF2-40B4-BE49-F238E27FC236}">
                    <a16:creationId xmlns:a16="http://schemas.microsoft.com/office/drawing/2014/main" xmlns="" id="{0C2066FF-76B7-44DE-AAA8-E8204E395D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01" t="71039" r="65268" b="14236"/>
              <a:stretch/>
            </p:blipFill>
            <p:spPr>
              <a:xfrm rot="19268029">
                <a:off x="6000159" y="1974426"/>
                <a:ext cx="811846" cy="511558"/>
              </a:xfrm>
              <a:prstGeom prst="rect">
                <a:avLst/>
              </a:prstGeom>
            </p:spPr>
          </p:pic>
        </p:grpSp>
        <p:sp>
          <p:nvSpPr>
            <p:cNvPr id="39" name="任意多边形: 形状 38">
              <a:extLst>
                <a:ext uri="{FF2B5EF4-FFF2-40B4-BE49-F238E27FC236}">
                  <a16:creationId xmlns:a16="http://schemas.microsoft.com/office/drawing/2014/main" xmlns="" id="{F1B27A02-309C-4A1D-AE9C-D8AC960D3CCA}"/>
                </a:ext>
              </a:extLst>
            </p:cNvPr>
            <p:cNvSpPr/>
            <p:nvPr/>
          </p:nvSpPr>
          <p:spPr>
            <a:xfrm>
              <a:off x="1840998" y="1059024"/>
              <a:ext cx="7784539" cy="4586375"/>
            </a:xfrm>
            <a:custGeom>
              <a:avLst/>
              <a:gdLst>
                <a:gd name="connsiteX0" fmla="*/ 283082 w 5100718"/>
                <a:gd name="connsiteY0" fmla="*/ 488599 h 3232665"/>
                <a:gd name="connsiteX1" fmla="*/ 740282 w 5100718"/>
                <a:gd name="connsiteY1" fmla="*/ 126649 h 3232665"/>
                <a:gd name="connsiteX2" fmla="*/ 1159382 w 5100718"/>
                <a:gd name="connsiteY2" fmla="*/ 69499 h 3232665"/>
                <a:gd name="connsiteX3" fmla="*/ 1616582 w 5100718"/>
                <a:gd name="connsiteY3" fmla="*/ 12349 h 3232665"/>
                <a:gd name="connsiteX4" fmla="*/ 2931032 w 5100718"/>
                <a:gd name="connsiteY4" fmla="*/ 12349 h 3232665"/>
                <a:gd name="connsiteX5" fmla="*/ 4455032 w 5100718"/>
                <a:gd name="connsiteY5" fmla="*/ 145699 h 3232665"/>
                <a:gd name="connsiteX6" fmla="*/ 5064632 w 5100718"/>
                <a:gd name="connsiteY6" fmla="*/ 1041049 h 3232665"/>
                <a:gd name="connsiteX7" fmla="*/ 4893182 w 5100718"/>
                <a:gd name="connsiteY7" fmla="*/ 2565049 h 3232665"/>
                <a:gd name="connsiteX8" fmla="*/ 3769232 w 5100718"/>
                <a:gd name="connsiteY8" fmla="*/ 3174649 h 3232665"/>
                <a:gd name="connsiteX9" fmla="*/ 854582 w 5100718"/>
                <a:gd name="connsiteY9" fmla="*/ 3136549 h 3232665"/>
                <a:gd name="connsiteX10" fmla="*/ 73532 w 5100718"/>
                <a:gd name="connsiteY10" fmla="*/ 2545999 h 3232665"/>
                <a:gd name="connsiteX11" fmla="*/ 54482 w 5100718"/>
                <a:gd name="connsiteY11" fmla="*/ 1536349 h 3232665"/>
                <a:gd name="connsiteX12" fmla="*/ 283082 w 5100718"/>
                <a:gd name="connsiteY12" fmla="*/ 488599 h 323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0718" h="3232665">
                  <a:moveTo>
                    <a:pt x="283082" y="488599"/>
                  </a:moveTo>
                  <a:cubicBezTo>
                    <a:pt x="397382" y="253649"/>
                    <a:pt x="594232" y="196499"/>
                    <a:pt x="740282" y="126649"/>
                  </a:cubicBezTo>
                  <a:cubicBezTo>
                    <a:pt x="886332" y="56799"/>
                    <a:pt x="1159382" y="69499"/>
                    <a:pt x="1159382" y="69499"/>
                  </a:cubicBezTo>
                  <a:cubicBezTo>
                    <a:pt x="1305432" y="50449"/>
                    <a:pt x="1321307" y="21874"/>
                    <a:pt x="1616582" y="12349"/>
                  </a:cubicBezTo>
                  <a:cubicBezTo>
                    <a:pt x="1911857" y="2824"/>
                    <a:pt x="2457957" y="-9876"/>
                    <a:pt x="2931032" y="12349"/>
                  </a:cubicBezTo>
                  <a:cubicBezTo>
                    <a:pt x="3404107" y="34574"/>
                    <a:pt x="4099432" y="-25751"/>
                    <a:pt x="4455032" y="145699"/>
                  </a:cubicBezTo>
                  <a:cubicBezTo>
                    <a:pt x="4810632" y="317149"/>
                    <a:pt x="4991607" y="637824"/>
                    <a:pt x="5064632" y="1041049"/>
                  </a:cubicBezTo>
                  <a:cubicBezTo>
                    <a:pt x="5137657" y="1444274"/>
                    <a:pt x="5109082" y="2209449"/>
                    <a:pt x="4893182" y="2565049"/>
                  </a:cubicBezTo>
                  <a:cubicBezTo>
                    <a:pt x="4677282" y="2920649"/>
                    <a:pt x="4442332" y="3079399"/>
                    <a:pt x="3769232" y="3174649"/>
                  </a:cubicBezTo>
                  <a:cubicBezTo>
                    <a:pt x="3096132" y="3269899"/>
                    <a:pt x="1470532" y="3241324"/>
                    <a:pt x="854582" y="3136549"/>
                  </a:cubicBezTo>
                  <a:cubicBezTo>
                    <a:pt x="238632" y="3031774"/>
                    <a:pt x="206882" y="2812699"/>
                    <a:pt x="73532" y="2545999"/>
                  </a:cubicBezTo>
                  <a:cubicBezTo>
                    <a:pt x="-59818" y="2279299"/>
                    <a:pt x="22732" y="1882424"/>
                    <a:pt x="54482" y="1536349"/>
                  </a:cubicBezTo>
                  <a:cubicBezTo>
                    <a:pt x="86232" y="1190274"/>
                    <a:pt x="168782" y="723549"/>
                    <a:pt x="283082" y="488599"/>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7" name="图片 6" descr="图片包含 轮子&#10;&#10;已生成高可信度的说明">
            <a:extLst>
              <a:ext uri="{FF2B5EF4-FFF2-40B4-BE49-F238E27FC236}">
                <a16:creationId xmlns:a16="http://schemas.microsoft.com/office/drawing/2014/main" xmlns="" id="{92907FBD-82C6-4B53-8A31-F1A843BDD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9" y="-568155"/>
            <a:ext cx="3680477" cy="1865748"/>
          </a:xfrm>
          <a:prstGeom prst="rect">
            <a:avLst/>
          </a:prstGeom>
        </p:spPr>
      </p:pic>
      <p:sp>
        <p:nvSpPr>
          <p:cNvPr id="4" name="文本框 3">
            <a:extLst>
              <a:ext uri="{FF2B5EF4-FFF2-40B4-BE49-F238E27FC236}">
                <a16:creationId xmlns:a16="http://schemas.microsoft.com/office/drawing/2014/main" xmlns="" id="{961CA666-78B6-49C8-BA1B-CC5DFCEC6AEF}"/>
              </a:ext>
            </a:extLst>
          </p:cNvPr>
          <p:cNvSpPr txBox="1"/>
          <p:nvPr/>
        </p:nvSpPr>
        <p:spPr>
          <a:xfrm>
            <a:off x="1338295" y="1355646"/>
            <a:ext cx="9859429" cy="3170099"/>
          </a:xfrm>
          <a:prstGeom prst="rect">
            <a:avLst/>
          </a:prstGeom>
          <a:noFill/>
        </p:spPr>
        <p:txBody>
          <a:bodyPr wrap="square" rtlCol="0">
            <a:spAutoFit/>
          </a:bodyPr>
          <a:lstStyle/>
          <a:p>
            <a:pPr algn="ctr"/>
            <a:r>
              <a:rPr lang="en-US" altLang="zh-CN" sz="5000" dirty="0" err="1"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Tiết</a:t>
            </a:r>
            <a:r>
              <a:rPr lang="en-US" altLang="zh-CN" sz="5000" dirty="0"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 21: </a:t>
            </a:r>
          </a:p>
          <a:p>
            <a:pPr algn="ctr"/>
            <a:r>
              <a:rPr lang="en-US" altLang="zh-CN" sz="5000" dirty="0" err="1"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Thực</a:t>
            </a:r>
            <a:r>
              <a:rPr lang="en-US" altLang="zh-CN" sz="5000" dirty="0"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err="1">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hành</a:t>
            </a:r>
            <a:r>
              <a:rPr lang="en-US" altLang="zh-CN" sz="5000" dirty="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err="1">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tiếng</a:t>
            </a:r>
            <a:r>
              <a:rPr lang="en-US" altLang="zh-CN" sz="5000" dirty="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err="1"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rPr>
              <a:t>Việt</a:t>
            </a:r>
            <a:endParaRPr lang="en-US" altLang="zh-CN" sz="5000" dirty="0" smtClean="0">
              <a:solidFill>
                <a:srgbClr val="378437"/>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da-DK" sz="5000" dirty="0">
                <a:latin typeface="Times New Roman" panose="02020603050405020304" pitchFamily="18" charset="0"/>
                <a:cs typeface="Times New Roman" panose="02020603050405020304" pitchFamily="18" charset="0"/>
              </a:rPr>
              <a:t>(ẩn dụ, dấu câu và dấu ngoặc kép, Đại từ nhân xưng)</a:t>
            </a:r>
            <a:endParaRPr lang="zh-CN" altLang="en-US" sz="5000" dirty="0">
              <a:solidFill>
                <a:srgbClr val="BC1D2C"/>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6557953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cong-mai-sat-co-ngay-nen-kim.jpg"/>
          <p:cNvPicPr>
            <a:picLocks noChangeAspect="1"/>
          </p:cNvPicPr>
          <p:nvPr/>
        </p:nvPicPr>
        <p:blipFill>
          <a:blip r:embed="rId4"/>
          <a:stretch>
            <a:fillRect/>
          </a:stretch>
        </p:blipFill>
        <p:spPr>
          <a:xfrm>
            <a:off x="2438400" y="208721"/>
            <a:ext cx="7315200" cy="5366663"/>
          </a:xfrm>
          <a:prstGeom prst="rect">
            <a:avLst/>
          </a:prstGeom>
        </p:spPr>
      </p:pic>
      <p:sp>
        <p:nvSpPr>
          <p:cNvPr id="4" name="TextBox 3"/>
          <p:cNvSpPr txBox="1"/>
          <p:nvPr/>
        </p:nvSpPr>
        <p:spPr>
          <a:xfrm>
            <a:off x="2771192" y="5938631"/>
            <a:ext cx="79067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CÓ CÔNG MÀI SẮT CÓ NGÀY NÊN KIM</a:t>
            </a:r>
          </a:p>
        </p:txBody>
      </p:sp>
      <p:pic>
        <p:nvPicPr>
          <p:cNvPr id="5" name="Picture 115" descr="ALRMCLOK"/>
          <p:cNvPicPr>
            <a:picLocks noChangeAspect="1" noChangeArrowheads="1"/>
          </p:cNvPicPr>
          <p:nvPr/>
        </p:nvPicPr>
        <p:blipFill>
          <a:blip r:embed="rId5"/>
          <a:srcRect/>
          <a:stretch>
            <a:fillRect/>
          </a:stretch>
        </p:blipFill>
        <p:spPr bwMode="auto">
          <a:xfrm>
            <a:off x="762000" y="5290931"/>
            <a:ext cx="1071067" cy="1295400"/>
          </a:xfrm>
          <a:prstGeom prst="rect">
            <a:avLst/>
          </a:prstGeom>
          <a:noFill/>
          <a:ln w="9525">
            <a:noFill/>
            <a:miter lim="800000"/>
            <a:headEnd/>
            <a:tailEnd/>
          </a:ln>
        </p:spPr>
      </p:pic>
      <p:sp>
        <p:nvSpPr>
          <p:cNvPr id="6"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15</a:t>
            </a:r>
          </a:p>
        </p:txBody>
      </p:sp>
      <p:sp>
        <p:nvSpPr>
          <p:cNvPr id="7"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14</a:t>
            </a:r>
          </a:p>
        </p:txBody>
      </p:sp>
      <p:sp>
        <p:nvSpPr>
          <p:cNvPr id="8"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13</a:t>
            </a:r>
          </a:p>
        </p:txBody>
      </p:sp>
      <p:sp>
        <p:nvSpPr>
          <p:cNvPr id="9"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12</a:t>
            </a:r>
          </a:p>
        </p:txBody>
      </p:sp>
      <p:sp>
        <p:nvSpPr>
          <p:cNvPr id="10"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11</a:t>
            </a:r>
          </a:p>
        </p:txBody>
      </p:sp>
      <p:sp>
        <p:nvSpPr>
          <p:cNvPr id="11"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10</a:t>
            </a:r>
          </a:p>
        </p:txBody>
      </p:sp>
      <p:sp>
        <p:nvSpPr>
          <p:cNvPr id="12"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9</a:t>
            </a:r>
          </a:p>
        </p:txBody>
      </p:sp>
      <p:sp>
        <p:nvSpPr>
          <p:cNvPr id="13"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8</a:t>
            </a:r>
          </a:p>
        </p:txBody>
      </p:sp>
      <p:sp>
        <p:nvSpPr>
          <p:cNvPr id="14"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7</a:t>
            </a:r>
          </a:p>
        </p:txBody>
      </p:sp>
      <p:sp>
        <p:nvSpPr>
          <p:cNvPr id="15"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6</a:t>
            </a:r>
          </a:p>
        </p:txBody>
      </p:sp>
      <p:sp>
        <p:nvSpPr>
          <p:cNvPr id="16"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5</a:t>
            </a:r>
          </a:p>
        </p:txBody>
      </p:sp>
      <p:sp>
        <p:nvSpPr>
          <p:cNvPr id="17"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4</a:t>
            </a:r>
          </a:p>
        </p:txBody>
      </p:sp>
      <p:sp>
        <p:nvSpPr>
          <p:cNvPr id="18"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3</a:t>
            </a:r>
          </a:p>
        </p:txBody>
      </p:sp>
      <p:sp>
        <p:nvSpPr>
          <p:cNvPr id="19"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2</a:t>
            </a:r>
          </a:p>
        </p:txBody>
      </p:sp>
      <p:sp>
        <p:nvSpPr>
          <p:cNvPr id="20"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a:t>
            </a:r>
          </a:p>
        </p:txBody>
      </p:sp>
      <p:sp>
        <p:nvSpPr>
          <p:cNvPr id="21" name="Oval 176"/>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beep.wav"/>
                                        </p:tgtEl>
                                      </p:cMediaNode>
                                    </p:audio>
                                  </p:sub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eep.wav"/>
                                        </p:tgtEl>
                                      </p:cMediaNode>
                                    </p:audio>
                                  </p:sub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eep.wav"/>
                                        </p:tgtEl>
                                      </p:cMediaNode>
                                    </p:audio>
                                  </p:sub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eep.wav"/>
                                        </p:tgtEl>
                                      </p:cMediaNode>
                                    </p:audio>
                                  </p:subTnLst>
                                </p:cTn>
                              </p:par>
                            </p:childTnLst>
                          </p:cTn>
                        </p:par>
                        <p:par>
                          <p:cTn id="31" fill="hold">
                            <p:stCondLst>
                              <p:cond delay="4000"/>
                            </p:stCondLst>
                            <p:childTnLst>
                              <p:par>
                                <p:cTn id="32" presetID="1" presetClass="entr" presetSubtype="0" fill="hold" grpId="0" nodeType="afterEffect">
                                  <p:stCondLst>
                                    <p:cond delay="1000"/>
                                  </p:stCondLst>
                                  <p:childTnLst>
                                    <p:set>
                                      <p:cBhvr>
                                        <p:cTn id="3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eep.wav"/>
                                        </p:tgtEl>
                                      </p:cMediaNode>
                                    </p:audio>
                                  </p:subTnLst>
                                </p:cTn>
                              </p:par>
                            </p:childTnLst>
                          </p:cTn>
                        </p:par>
                        <p:par>
                          <p:cTn id="34" fill="hold">
                            <p:stCondLst>
                              <p:cond delay="5000"/>
                            </p:stCondLst>
                            <p:childTnLst>
                              <p:par>
                                <p:cTn id="35" presetID="1" presetClass="entr" presetSubtype="0" fill="hold" grpId="0"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beep.wav"/>
                                        </p:tgtEl>
                                      </p:cMediaNode>
                                    </p:audio>
                                  </p:subTnLst>
                                </p:cTn>
                              </p:par>
                            </p:childTnLst>
                          </p:cTn>
                        </p:par>
                        <p:par>
                          <p:cTn id="37" fill="hold">
                            <p:stCondLst>
                              <p:cond delay="6000"/>
                            </p:stCondLst>
                            <p:childTnLst>
                              <p:par>
                                <p:cTn id="38" presetID="1" presetClass="entr" presetSubtype="0" fill="hold" grpId="0" nodeType="afterEffect">
                                  <p:stCondLst>
                                    <p:cond delay="1000"/>
                                  </p:stCondLst>
                                  <p:childTnLst>
                                    <p:set>
                                      <p:cBhvr>
                                        <p:cTn id="3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eep.wav"/>
                                        </p:tgtEl>
                                      </p:cMediaNode>
                                    </p:audio>
                                  </p:subTnLst>
                                </p:cTn>
                              </p:par>
                            </p:childTnLst>
                          </p:cTn>
                        </p:par>
                        <p:par>
                          <p:cTn id="40" fill="hold">
                            <p:stCondLst>
                              <p:cond delay="7000"/>
                            </p:stCondLst>
                            <p:childTnLst>
                              <p:par>
                                <p:cTn id="41" presetID="1" presetClass="entr" presetSubtype="0"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beep.wav"/>
                                        </p:tgtEl>
                                      </p:cMediaNode>
                                    </p:audio>
                                  </p:subTnLst>
                                </p:cTn>
                              </p:par>
                            </p:childTnLst>
                          </p:cTn>
                        </p:par>
                        <p:par>
                          <p:cTn id="43" fill="hold">
                            <p:stCondLst>
                              <p:cond delay="8000"/>
                            </p:stCondLst>
                            <p:childTnLst>
                              <p:par>
                                <p:cTn id="44" presetID="1" presetClass="entr" presetSubtype="0"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eep.wav"/>
                                        </p:tgtEl>
                                      </p:cMediaNode>
                                    </p:audio>
                                  </p:subTnLst>
                                </p:cTn>
                              </p:par>
                            </p:childTnLst>
                          </p:cTn>
                        </p:par>
                        <p:par>
                          <p:cTn id="46" fill="hold">
                            <p:stCondLst>
                              <p:cond delay="9000"/>
                            </p:stCondLst>
                            <p:childTnLst>
                              <p:par>
                                <p:cTn id="47" presetID="1" presetClass="entr" presetSubtype="0" fill="hold" grpId="0" nodeType="afterEffect">
                                  <p:stCondLst>
                                    <p:cond delay="1000"/>
                                  </p:stCondLst>
                                  <p:childTnLst>
                                    <p:set>
                                      <p:cBhvr>
                                        <p:cTn id="4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beep.wav"/>
                                        </p:tgtEl>
                                      </p:cMediaNode>
                                    </p:audio>
                                  </p:subTnLst>
                                </p:cTn>
                              </p:par>
                            </p:childTnLst>
                          </p:cTn>
                        </p:par>
                        <p:par>
                          <p:cTn id="49" fill="hold">
                            <p:stCondLst>
                              <p:cond delay="10000"/>
                            </p:stCondLst>
                            <p:childTnLst>
                              <p:par>
                                <p:cTn id="50" presetID="1" presetClass="entr" presetSubtype="0" fill="hold" grpId="0" nodeType="afterEffect">
                                  <p:stCondLst>
                                    <p:cond delay="1000"/>
                                  </p:stCondLst>
                                  <p:childTnLst>
                                    <p:set>
                                      <p:cBhvr>
                                        <p:cTn id="5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beep.wav"/>
                                        </p:tgtEl>
                                      </p:cMediaNode>
                                    </p:audio>
                                  </p:subTnLst>
                                </p:cTn>
                              </p:par>
                            </p:childTnLst>
                          </p:cTn>
                        </p:par>
                        <p:par>
                          <p:cTn id="52" fill="hold">
                            <p:stCondLst>
                              <p:cond delay="11000"/>
                            </p:stCondLst>
                            <p:childTnLst>
                              <p:par>
                                <p:cTn id="53" presetID="1" presetClass="entr" presetSubtype="0" fill="hold" grpId="0" nodeType="afterEffect">
                                  <p:stCondLst>
                                    <p:cond delay="1000"/>
                                  </p:stCondLst>
                                  <p:childTnLst>
                                    <p:set>
                                      <p:cBhvr>
                                        <p:cTn id="5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beep.wav"/>
                                        </p:tgtEl>
                                      </p:cMediaNode>
                                    </p:audio>
                                  </p:subTnLst>
                                </p:cTn>
                              </p:par>
                            </p:childTnLst>
                          </p:cTn>
                        </p:par>
                        <p:par>
                          <p:cTn id="55" fill="hold">
                            <p:stCondLst>
                              <p:cond delay="12000"/>
                            </p:stCondLst>
                            <p:childTnLst>
                              <p:par>
                                <p:cTn id="56" presetID="1" presetClass="entr" presetSubtype="0" fill="hold" grpId="0" nodeType="afterEffect">
                                  <p:stCondLst>
                                    <p:cond delay="1000"/>
                                  </p:stCondLst>
                                  <p:childTnLst>
                                    <p:set>
                                      <p:cBhvr>
                                        <p:cTn id="5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beep.wav"/>
                                        </p:tgtEl>
                                      </p:cMediaNode>
                                    </p:audio>
                                  </p:subTnLst>
                                </p:cTn>
                              </p:par>
                            </p:childTnLst>
                          </p:cTn>
                        </p:par>
                        <p:par>
                          <p:cTn id="58" fill="hold">
                            <p:stCondLst>
                              <p:cond delay="13000"/>
                            </p:stCondLst>
                            <p:childTnLst>
                              <p:par>
                                <p:cTn id="59" presetID="1" presetClass="entr" presetSubtype="0" fill="hold" grpId="0" nodeType="afterEffect">
                                  <p:stCondLst>
                                    <p:cond delay="1000"/>
                                  </p:stCondLst>
                                  <p:childTnLst>
                                    <p:set>
                                      <p:cBhvr>
                                        <p:cTn id="6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1" fill="hold">
                            <p:stCondLst>
                              <p:cond delay="14000"/>
                            </p:stCondLst>
                            <p:childTnLst>
                              <p:par>
                                <p:cTn id="62" presetID="1" presetClass="entr" presetSubtype="0" fill="hold" grpId="0" nodeType="afterEffect">
                                  <p:stCondLst>
                                    <p:cond delay="1000"/>
                                  </p:stCondLst>
                                  <p:childTnLst>
                                    <p:set>
                                      <p:cBhvr>
                                        <p:cTn id="6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eep.wav"/>
                                        </p:tgtEl>
                                      </p:cMediaNode>
                                    </p:audio>
                                  </p:subTnLst>
                                </p:cTn>
                              </p:par>
                            </p:childTnLst>
                          </p:cTn>
                        </p:par>
                        <p:par>
                          <p:cTn id="64" fill="hold">
                            <p:stCondLst>
                              <p:cond delay="15000"/>
                            </p:stCondLst>
                            <p:childTnLst>
                              <p:par>
                                <p:cTn id="65" presetID="1" presetClass="entr" presetSubtype="0" fill="hold" grpId="0" nodeType="afterEffect">
                                  <p:stCondLst>
                                    <p:cond delay="1000"/>
                                  </p:stCondLst>
                                  <p:childTnLst>
                                    <p:set>
                                      <p:cBhvr>
                                        <p:cTn id="6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5"/>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bài thơ về quả hay nhất cho bé mầm non - Thế giới cổ tích">
            <a:extLst>
              <a:ext uri="{FF2B5EF4-FFF2-40B4-BE49-F238E27FC236}">
                <a16:creationId xmlns:a16="http://schemas.microsoft.com/office/drawing/2014/main" xmlns="" id="{2E9348EE-A572-4596-80BD-E0040C09A6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6" r="24708" b="5183"/>
          <a:stretch/>
        </p:blipFill>
        <p:spPr bwMode="auto">
          <a:xfrm>
            <a:off x="483381" y="905949"/>
            <a:ext cx="6405536" cy="50969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5">
            <a:extLst>
              <a:ext uri="{FF2B5EF4-FFF2-40B4-BE49-F238E27FC236}">
                <a16:creationId xmlns:a16="http://schemas.microsoft.com/office/drawing/2014/main" xmlns="" id="{429D7547-C76E-46D4-8CC9-50331E821843}"/>
              </a:ext>
            </a:extLst>
          </p:cNvPr>
          <p:cNvSpPr/>
          <p:nvPr/>
        </p:nvSpPr>
        <p:spPr>
          <a:xfrm>
            <a:off x="7326047" y="931349"/>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 name="Rounded Rectangle 6">
            <a:extLst>
              <a:ext uri="{FF2B5EF4-FFF2-40B4-BE49-F238E27FC236}">
                <a16:creationId xmlns:a16="http://schemas.microsoft.com/office/drawing/2014/main" xmlns="" id="{DC02945A-9ED1-4DD9-90FD-8115E9D6EE3F}"/>
              </a:ext>
            </a:extLst>
          </p:cNvPr>
          <p:cNvSpPr/>
          <p:nvPr/>
        </p:nvSpPr>
        <p:spPr>
          <a:xfrm>
            <a:off x="8192727" y="931349"/>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5" name="TextBox 4">
            <a:extLst>
              <a:ext uri="{FF2B5EF4-FFF2-40B4-BE49-F238E27FC236}">
                <a16:creationId xmlns:a16="http://schemas.microsoft.com/office/drawing/2014/main" xmlns="" id="{BE4928DF-E582-4D26-AC0F-379038C5E2CD}"/>
              </a:ext>
            </a:extLst>
          </p:cNvPr>
          <p:cNvSpPr txBox="1">
            <a:spLocks noChangeArrowheads="1"/>
          </p:cNvSpPr>
          <p:nvPr/>
        </p:nvSpPr>
        <p:spPr bwMode="auto">
          <a:xfrm>
            <a:off x="7448538" y="979256"/>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Ă</a:t>
            </a:r>
          </a:p>
        </p:txBody>
      </p:sp>
      <p:sp>
        <p:nvSpPr>
          <p:cNvPr id="6" name="TextBox 5">
            <a:extLst>
              <a:ext uri="{FF2B5EF4-FFF2-40B4-BE49-F238E27FC236}">
                <a16:creationId xmlns:a16="http://schemas.microsoft.com/office/drawing/2014/main" xmlns="" id="{5B4A38B0-2A2A-496E-8022-58D5926D9967}"/>
              </a:ext>
            </a:extLst>
          </p:cNvPr>
          <p:cNvSpPr txBox="1">
            <a:spLocks noChangeArrowheads="1"/>
          </p:cNvSpPr>
          <p:nvPr/>
        </p:nvSpPr>
        <p:spPr bwMode="auto">
          <a:xfrm>
            <a:off x="8307376" y="1009419"/>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7" name="Rounded Rectangle 11">
            <a:extLst>
              <a:ext uri="{FF2B5EF4-FFF2-40B4-BE49-F238E27FC236}">
                <a16:creationId xmlns:a16="http://schemas.microsoft.com/office/drawing/2014/main" xmlns="" id="{B78B0079-16D2-4E38-B0B2-A038E414F2F4}"/>
              </a:ext>
            </a:extLst>
          </p:cNvPr>
          <p:cNvSpPr/>
          <p:nvPr/>
        </p:nvSpPr>
        <p:spPr>
          <a:xfrm>
            <a:off x="9348427" y="931349"/>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8" name="Rounded Rectangle 12">
            <a:extLst>
              <a:ext uri="{FF2B5EF4-FFF2-40B4-BE49-F238E27FC236}">
                <a16:creationId xmlns:a16="http://schemas.microsoft.com/office/drawing/2014/main" xmlns="" id="{46AC4614-9B33-426C-B0C2-4B237ABA4D16}"/>
              </a:ext>
            </a:extLst>
          </p:cNvPr>
          <p:cNvSpPr/>
          <p:nvPr/>
        </p:nvSpPr>
        <p:spPr>
          <a:xfrm>
            <a:off x="10215107" y="931349"/>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9" name="Rounded Rectangle 13">
            <a:extLst>
              <a:ext uri="{FF2B5EF4-FFF2-40B4-BE49-F238E27FC236}">
                <a16:creationId xmlns:a16="http://schemas.microsoft.com/office/drawing/2014/main" xmlns="" id="{71AB3971-6B79-4CAB-B5ED-AFDBAD8B2767}"/>
              </a:ext>
            </a:extLst>
          </p:cNvPr>
          <p:cNvSpPr/>
          <p:nvPr/>
        </p:nvSpPr>
        <p:spPr>
          <a:xfrm>
            <a:off x="11049516" y="931349"/>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0" name="TextBox 9">
            <a:extLst>
              <a:ext uri="{FF2B5EF4-FFF2-40B4-BE49-F238E27FC236}">
                <a16:creationId xmlns:a16="http://schemas.microsoft.com/office/drawing/2014/main" xmlns="" id="{15BB09EA-DE8B-4DCE-A752-19BD69C3F156}"/>
              </a:ext>
            </a:extLst>
          </p:cNvPr>
          <p:cNvSpPr txBox="1">
            <a:spLocks noChangeArrowheads="1"/>
          </p:cNvSpPr>
          <p:nvPr/>
        </p:nvSpPr>
        <p:spPr bwMode="auto">
          <a:xfrm>
            <a:off x="9469678" y="979256"/>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Q</a:t>
            </a:r>
          </a:p>
        </p:txBody>
      </p:sp>
      <p:sp>
        <p:nvSpPr>
          <p:cNvPr id="11" name="TextBox 10">
            <a:extLst>
              <a:ext uri="{FF2B5EF4-FFF2-40B4-BE49-F238E27FC236}">
                <a16:creationId xmlns:a16="http://schemas.microsoft.com/office/drawing/2014/main" xmlns="" id="{FC4E406D-341B-40D8-BB2B-384AF5DC53B3}"/>
              </a:ext>
            </a:extLst>
          </p:cNvPr>
          <p:cNvSpPr txBox="1">
            <a:spLocks noChangeArrowheads="1"/>
          </p:cNvSpPr>
          <p:nvPr/>
        </p:nvSpPr>
        <p:spPr bwMode="auto">
          <a:xfrm>
            <a:off x="10330103" y="1009419"/>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U</a:t>
            </a:r>
          </a:p>
        </p:txBody>
      </p:sp>
      <p:sp>
        <p:nvSpPr>
          <p:cNvPr id="12" name="TextBox 11">
            <a:extLst>
              <a:ext uri="{FF2B5EF4-FFF2-40B4-BE49-F238E27FC236}">
                <a16:creationId xmlns:a16="http://schemas.microsoft.com/office/drawing/2014/main" xmlns="" id="{84F9C8F9-3BCE-47A1-8BC5-1B2125D003B0}"/>
              </a:ext>
            </a:extLst>
          </p:cNvPr>
          <p:cNvSpPr txBox="1">
            <a:spLocks noChangeArrowheads="1"/>
          </p:cNvSpPr>
          <p:nvPr/>
        </p:nvSpPr>
        <p:spPr bwMode="auto">
          <a:xfrm>
            <a:off x="11165128" y="988781"/>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Ả</a:t>
            </a:r>
          </a:p>
        </p:txBody>
      </p:sp>
      <p:sp>
        <p:nvSpPr>
          <p:cNvPr id="13" name="Rounded Rectangle 11">
            <a:extLst>
              <a:ext uri="{FF2B5EF4-FFF2-40B4-BE49-F238E27FC236}">
                <a16:creationId xmlns:a16="http://schemas.microsoft.com/office/drawing/2014/main" xmlns="" id="{8AF62F13-75ED-436F-A42E-70900ADA1337}"/>
              </a:ext>
            </a:extLst>
          </p:cNvPr>
          <p:cNvSpPr/>
          <p:nvPr/>
        </p:nvSpPr>
        <p:spPr>
          <a:xfrm>
            <a:off x="7420056" y="234184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4" name="Rounded Rectangle 12">
            <a:extLst>
              <a:ext uri="{FF2B5EF4-FFF2-40B4-BE49-F238E27FC236}">
                <a16:creationId xmlns:a16="http://schemas.microsoft.com/office/drawing/2014/main" xmlns="" id="{44E22946-7783-4F0A-8EB5-71BE29A4E5AE}"/>
              </a:ext>
            </a:extLst>
          </p:cNvPr>
          <p:cNvSpPr/>
          <p:nvPr/>
        </p:nvSpPr>
        <p:spPr>
          <a:xfrm>
            <a:off x="8286736" y="234184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5" name="Rounded Rectangle 13">
            <a:extLst>
              <a:ext uri="{FF2B5EF4-FFF2-40B4-BE49-F238E27FC236}">
                <a16:creationId xmlns:a16="http://schemas.microsoft.com/office/drawing/2014/main" xmlns="" id="{D9AEBC65-D9CC-4236-92E4-125E7B9E7F10}"/>
              </a:ext>
            </a:extLst>
          </p:cNvPr>
          <p:cNvSpPr/>
          <p:nvPr/>
        </p:nvSpPr>
        <p:spPr>
          <a:xfrm>
            <a:off x="9121145" y="234184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6" name="TextBox 15">
            <a:extLst>
              <a:ext uri="{FF2B5EF4-FFF2-40B4-BE49-F238E27FC236}">
                <a16:creationId xmlns:a16="http://schemas.microsoft.com/office/drawing/2014/main" xmlns="" id="{BE0D557C-973B-48EC-ACD9-065134970BAC}"/>
              </a:ext>
            </a:extLst>
          </p:cNvPr>
          <p:cNvSpPr txBox="1">
            <a:spLocks noChangeArrowheads="1"/>
          </p:cNvSpPr>
          <p:nvPr/>
        </p:nvSpPr>
        <p:spPr bwMode="auto">
          <a:xfrm>
            <a:off x="7541307" y="2389754"/>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17" name="TextBox 16">
            <a:extLst>
              <a:ext uri="{FF2B5EF4-FFF2-40B4-BE49-F238E27FC236}">
                <a16:creationId xmlns:a16="http://schemas.microsoft.com/office/drawing/2014/main" xmlns="" id="{533A3F66-C15D-4002-AE88-3C49626A9251}"/>
              </a:ext>
            </a:extLst>
          </p:cNvPr>
          <p:cNvSpPr txBox="1">
            <a:spLocks noChangeArrowheads="1"/>
          </p:cNvSpPr>
          <p:nvPr/>
        </p:nvSpPr>
        <p:spPr bwMode="auto">
          <a:xfrm>
            <a:off x="8401732" y="2419917"/>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H</a:t>
            </a:r>
          </a:p>
        </p:txBody>
      </p:sp>
      <p:sp>
        <p:nvSpPr>
          <p:cNvPr id="18" name="TextBox 17">
            <a:extLst>
              <a:ext uri="{FF2B5EF4-FFF2-40B4-BE49-F238E27FC236}">
                <a16:creationId xmlns:a16="http://schemas.microsoft.com/office/drawing/2014/main" xmlns="" id="{D68A8AEA-0DFB-4A3C-B740-CC7BDC677DBA}"/>
              </a:ext>
            </a:extLst>
          </p:cNvPr>
          <p:cNvSpPr txBox="1">
            <a:spLocks noChangeArrowheads="1"/>
          </p:cNvSpPr>
          <p:nvPr/>
        </p:nvSpPr>
        <p:spPr bwMode="auto">
          <a:xfrm>
            <a:off x="9236757" y="2399279"/>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Ớ</a:t>
            </a:r>
          </a:p>
        </p:txBody>
      </p:sp>
      <p:sp>
        <p:nvSpPr>
          <p:cNvPr id="19" name="Rounded Rectangle 11">
            <a:extLst>
              <a:ext uri="{FF2B5EF4-FFF2-40B4-BE49-F238E27FC236}">
                <a16:creationId xmlns:a16="http://schemas.microsoft.com/office/drawing/2014/main" xmlns="" id="{4E328A6F-F172-4B9B-9955-865D69140D80}"/>
              </a:ext>
            </a:extLst>
          </p:cNvPr>
          <p:cNvSpPr/>
          <p:nvPr/>
        </p:nvSpPr>
        <p:spPr>
          <a:xfrm>
            <a:off x="10188656" y="234184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0" name="Rounded Rectangle 12">
            <a:extLst>
              <a:ext uri="{FF2B5EF4-FFF2-40B4-BE49-F238E27FC236}">
                <a16:creationId xmlns:a16="http://schemas.microsoft.com/office/drawing/2014/main" xmlns="" id="{28CA7517-5391-43CC-8CEE-65C52F4AC657}"/>
              </a:ext>
            </a:extLst>
          </p:cNvPr>
          <p:cNvSpPr/>
          <p:nvPr/>
        </p:nvSpPr>
        <p:spPr>
          <a:xfrm>
            <a:off x="11055336" y="234184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2" name="TextBox 21">
            <a:extLst>
              <a:ext uri="{FF2B5EF4-FFF2-40B4-BE49-F238E27FC236}">
                <a16:creationId xmlns:a16="http://schemas.microsoft.com/office/drawing/2014/main" xmlns="" id="{FEBBBCDD-8488-4990-8E46-E6B86C3ED335}"/>
              </a:ext>
            </a:extLst>
          </p:cNvPr>
          <p:cNvSpPr txBox="1">
            <a:spLocks noChangeArrowheads="1"/>
          </p:cNvSpPr>
          <p:nvPr/>
        </p:nvSpPr>
        <p:spPr bwMode="auto">
          <a:xfrm>
            <a:off x="10309907" y="2389754"/>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K</a:t>
            </a:r>
          </a:p>
        </p:txBody>
      </p:sp>
      <p:sp>
        <p:nvSpPr>
          <p:cNvPr id="23" name="TextBox 22">
            <a:extLst>
              <a:ext uri="{FF2B5EF4-FFF2-40B4-BE49-F238E27FC236}">
                <a16:creationId xmlns:a16="http://schemas.microsoft.com/office/drawing/2014/main" xmlns="" id="{D4A0D3DB-46F1-45A9-A6C2-4031BFF0A5E9}"/>
              </a:ext>
            </a:extLst>
          </p:cNvPr>
          <p:cNvSpPr txBox="1">
            <a:spLocks noChangeArrowheads="1"/>
          </p:cNvSpPr>
          <p:nvPr/>
        </p:nvSpPr>
        <p:spPr bwMode="auto">
          <a:xfrm>
            <a:off x="11170332" y="2419917"/>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Ẻ</a:t>
            </a:r>
          </a:p>
        </p:txBody>
      </p:sp>
      <p:sp>
        <p:nvSpPr>
          <p:cNvPr id="25" name="Rounded Rectangle 11">
            <a:extLst>
              <a:ext uri="{FF2B5EF4-FFF2-40B4-BE49-F238E27FC236}">
                <a16:creationId xmlns:a16="http://schemas.microsoft.com/office/drawing/2014/main" xmlns="" id="{C3449F9B-F284-4DA6-BB1F-A5EFB480DB97}"/>
              </a:ext>
            </a:extLst>
          </p:cNvPr>
          <p:cNvSpPr/>
          <p:nvPr/>
        </p:nvSpPr>
        <p:spPr>
          <a:xfrm>
            <a:off x="7477741" y="367721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6" name="Rounded Rectangle 12">
            <a:extLst>
              <a:ext uri="{FF2B5EF4-FFF2-40B4-BE49-F238E27FC236}">
                <a16:creationId xmlns:a16="http://schemas.microsoft.com/office/drawing/2014/main" xmlns="" id="{F83DB06C-1E07-4645-8C47-3ADFD3439C8C}"/>
              </a:ext>
            </a:extLst>
          </p:cNvPr>
          <p:cNvSpPr/>
          <p:nvPr/>
        </p:nvSpPr>
        <p:spPr>
          <a:xfrm>
            <a:off x="8344421" y="367721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7" name="Rounded Rectangle 13">
            <a:extLst>
              <a:ext uri="{FF2B5EF4-FFF2-40B4-BE49-F238E27FC236}">
                <a16:creationId xmlns:a16="http://schemas.microsoft.com/office/drawing/2014/main" xmlns="" id="{AA93484F-5616-4EBC-9C15-5764D4FF94CD}"/>
              </a:ext>
            </a:extLst>
          </p:cNvPr>
          <p:cNvSpPr/>
          <p:nvPr/>
        </p:nvSpPr>
        <p:spPr>
          <a:xfrm>
            <a:off x="9178830" y="367721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8" name="TextBox 27">
            <a:extLst>
              <a:ext uri="{FF2B5EF4-FFF2-40B4-BE49-F238E27FC236}">
                <a16:creationId xmlns:a16="http://schemas.microsoft.com/office/drawing/2014/main" xmlns="" id="{9FBCB830-8D30-4189-8BC0-F939B19841ED}"/>
              </a:ext>
            </a:extLst>
          </p:cNvPr>
          <p:cNvSpPr txBox="1">
            <a:spLocks noChangeArrowheads="1"/>
          </p:cNvSpPr>
          <p:nvPr/>
        </p:nvSpPr>
        <p:spPr bwMode="auto">
          <a:xfrm>
            <a:off x="7598992" y="3725124"/>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T</a:t>
            </a:r>
          </a:p>
        </p:txBody>
      </p:sp>
      <p:sp>
        <p:nvSpPr>
          <p:cNvPr id="29" name="TextBox 28">
            <a:extLst>
              <a:ext uri="{FF2B5EF4-FFF2-40B4-BE49-F238E27FC236}">
                <a16:creationId xmlns:a16="http://schemas.microsoft.com/office/drawing/2014/main" xmlns="" id="{8512DB41-65FE-42CA-AE3C-283C044A53E0}"/>
              </a:ext>
            </a:extLst>
          </p:cNvPr>
          <p:cNvSpPr txBox="1">
            <a:spLocks noChangeArrowheads="1"/>
          </p:cNvSpPr>
          <p:nvPr/>
        </p:nvSpPr>
        <p:spPr bwMode="auto">
          <a:xfrm>
            <a:off x="8459417" y="3755287"/>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R</a:t>
            </a:r>
          </a:p>
        </p:txBody>
      </p:sp>
      <p:sp>
        <p:nvSpPr>
          <p:cNvPr id="30" name="TextBox 29">
            <a:extLst>
              <a:ext uri="{FF2B5EF4-FFF2-40B4-BE49-F238E27FC236}">
                <a16:creationId xmlns:a16="http://schemas.microsoft.com/office/drawing/2014/main" xmlns="" id="{2FAC9FFD-927A-4F96-A1B7-FF4D2B0EDFA7}"/>
              </a:ext>
            </a:extLst>
          </p:cNvPr>
          <p:cNvSpPr txBox="1">
            <a:spLocks noChangeArrowheads="1"/>
          </p:cNvSpPr>
          <p:nvPr/>
        </p:nvSpPr>
        <p:spPr bwMode="auto">
          <a:xfrm>
            <a:off x="9294442" y="3734649"/>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Ồ</a:t>
            </a:r>
          </a:p>
        </p:txBody>
      </p:sp>
      <p:sp>
        <p:nvSpPr>
          <p:cNvPr id="31" name="Rounded Rectangle 11">
            <a:extLst>
              <a:ext uri="{FF2B5EF4-FFF2-40B4-BE49-F238E27FC236}">
                <a16:creationId xmlns:a16="http://schemas.microsoft.com/office/drawing/2014/main" xmlns="" id="{41F74CCC-BB08-40EE-BA03-C0D0AB7762C4}"/>
              </a:ext>
            </a:extLst>
          </p:cNvPr>
          <p:cNvSpPr/>
          <p:nvPr/>
        </p:nvSpPr>
        <p:spPr>
          <a:xfrm>
            <a:off x="10043141" y="367721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2" name="Rounded Rectangle 12">
            <a:extLst>
              <a:ext uri="{FF2B5EF4-FFF2-40B4-BE49-F238E27FC236}">
                <a16:creationId xmlns:a16="http://schemas.microsoft.com/office/drawing/2014/main" xmlns="" id="{7E83421C-CFB9-4CF9-BE54-44EE51AB75FB}"/>
              </a:ext>
            </a:extLst>
          </p:cNvPr>
          <p:cNvSpPr/>
          <p:nvPr/>
        </p:nvSpPr>
        <p:spPr>
          <a:xfrm>
            <a:off x="10909821" y="367721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3" name="TextBox 32">
            <a:extLst>
              <a:ext uri="{FF2B5EF4-FFF2-40B4-BE49-F238E27FC236}">
                <a16:creationId xmlns:a16="http://schemas.microsoft.com/office/drawing/2014/main" xmlns="" id="{B361DACB-DB6A-4F66-B0D2-AAD9CF5101AE}"/>
              </a:ext>
            </a:extLst>
          </p:cNvPr>
          <p:cNvSpPr txBox="1">
            <a:spLocks noChangeArrowheads="1"/>
          </p:cNvSpPr>
          <p:nvPr/>
        </p:nvSpPr>
        <p:spPr bwMode="auto">
          <a:xfrm>
            <a:off x="10164392" y="3725124"/>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34" name="TextBox 33">
            <a:extLst>
              <a:ext uri="{FF2B5EF4-FFF2-40B4-BE49-F238E27FC236}">
                <a16:creationId xmlns:a16="http://schemas.microsoft.com/office/drawing/2014/main" xmlns="" id="{88F1652C-57B7-4894-A300-8AE9135CDE07}"/>
              </a:ext>
            </a:extLst>
          </p:cNvPr>
          <p:cNvSpPr txBox="1">
            <a:spLocks noChangeArrowheads="1"/>
          </p:cNvSpPr>
          <p:nvPr/>
        </p:nvSpPr>
        <p:spPr bwMode="auto">
          <a:xfrm>
            <a:off x="11024817" y="3755287"/>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a:t>
            </a:r>
          </a:p>
        </p:txBody>
      </p:sp>
      <p:sp>
        <p:nvSpPr>
          <p:cNvPr id="35" name="Rounded Rectangle 11">
            <a:extLst>
              <a:ext uri="{FF2B5EF4-FFF2-40B4-BE49-F238E27FC236}">
                <a16:creationId xmlns:a16="http://schemas.microsoft.com/office/drawing/2014/main" xmlns="" id="{F697E884-5B9F-416A-AA3C-E4D25CDDE895}"/>
              </a:ext>
            </a:extLst>
          </p:cNvPr>
          <p:cNvSpPr/>
          <p:nvPr/>
        </p:nvSpPr>
        <p:spPr>
          <a:xfrm>
            <a:off x="8313363" y="507610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6" name="Rounded Rectangle 12">
            <a:extLst>
              <a:ext uri="{FF2B5EF4-FFF2-40B4-BE49-F238E27FC236}">
                <a16:creationId xmlns:a16="http://schemas.microsoft.com/office/drawing/2014/main" xmlns="" id="{CEBE7800-7DDD-4A25-B21D-D5DE9790E731}"/>
              </a:ext>
            </a:extLst>
          </p:cNvPr>
          <p:cNvSpPr/>
          <p:nvPr/>
        </p:nvSpPr>
        <p:spPr>
          <a:xfrm>
            <a:off x="9180043" y="507610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7" name="Rounded Rectangle 13">
            <a:extLst>
              <a:ext uri="{FF2B5EF4-FFF2-40B4-BE49-F238E27FC236}">
                <a16:creationId xmlns:a16="http://schemas.microsoft.com/office/drawing/2014/main" xmlns="" id="{6E68A867-3352-40C3-9D28-DB8B55EE1586}"/>
              </a:ext>
            </a:extLst>
          </p:cNvPr>
          <p:cNvSpPr/>
          <p:nvPr/>
        </p:nvSpPr>
        <p:spPr>
          <a:xfrm>
            <a:off x="10014452" y="507610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8" name="TextBox 37">
            <a:extLst>
              <a:ext uri="{FF2B5EF4-FFF2-40B4-BE49-F238E27FC236}">
                <a16:creationId xmlns:a16="http://schemas.microsoft.com/office/drawing/2014/main" xmlns="" id="{4AD65B14-21C7-4590-8D5D-30ADE6D3A1B1}"/>
              </a:ext>
            </a:extLst>
          </p:cNvPr>
          <p:cNvSpPr txBox="1">
            <a:spLocks noChangeArrowheads="1"/>
          </p:cNvSpPr>
          <p:nvPr/>
        </p:nvSpPr>
        <p:spPr bwMode="auto">
          <a:xfrm>
            <a:off x="8434614" y="5124008"/>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C</a:t>
            </a:r>
          </a:p>
        </p:txBody>
      </p:sp>
      <p:sp>
        <p:nvSpPr>
          <p:cNvPr id="39" name="TextBox 38">
            <a:extLst>
              <a:ext uri="{FF2B5EF4-FFF2-40B4-BE49-F238E27FC236}">
                <a16:creationId xmlns:a16="http://schemas.microsoft.com/office/drawing/2014/main" xmlns="" id="{36FA27C9-F989-4430-A2A8-5E078702031A}"/>
              </a:ext>
            </a:extLst>
          </p:cNvPr>
          <p:cNvSpPr txBox="1">
            <a:spLocks noChangeArrowheads="1"/>
          </p:cNvSpPr>
          <p:nvPr/>
        </p:nvSpPr>
        <p:spPr bwMode="auto">
          <a:xfrm>
            <a:off x="9295039" y="5154171"/>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Â</a:t>
            </a:r>
          </a:p>
        </p:txBody>
      </p:sp>
      <p:sp>
        <p:nvSpPr>
          <p:cNvPr id="40" name="TextBox 39">
            <a:extLst>
              <a:ext uri="{FF2B5EF4-FFF2-40B4-BE49-F238E27FC236}">
                <a16:creationId xmlns:a16="http://schemas.microsoft.com/office/drawing/2014/main" xmlns="" id="{5C6D83C6-1AFC-4905-AE9A-166367C40E54}"/>
              </a:ext>
            </a:extLst>
          </p:cNvPr>
          <p:cNvSpPr txBox="1">
            <a:spLocks noChangeArrowheads="1"/>
          </p:cNvSpPr>
          <p:nvPr/>
        </p:nvSpPr>
        <p:spPr bwMode="auto">
          <a:xfrm>
            <a:off x="10130064" y="5133533"/>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Y</a:t>
            </a:r>
          </a:p>
        </p:txBody>
      </p:sp>
      <p:pic>
        <p:nvPicPr>
          <p:cNvPr id="41" name="Picture 115" descr="ALRMCLOK">
            <a:extLst>
              <a:ext uri="{FF2B5EF4-FFF2-40B4-BE49-F238E27FC236}">
                <a16:creationId xmlns:a16="http://schemas.microsoft.com/office/drawing/2014/main" xmlns="" id="{4149FEAB-5A22-4392-A990-652613BA41CC}"/>
              </a:ext>
            </a:extLst>
          </p:cNvPr>
          <p:cNvPicPr>
            <a:picLocks noChangeAspect="1" noChangeArrowheads="1"/>
          </p:cNvPicPr>
          <p:nvPr/>
        </p:nvPicPr>
        <p:blipFill>
          <a:blip r:embed="rId6"/>
          <a:srcRect/>
          <a:stretch>
            <a:fillRect/>
          </a:stretch>
        </p:blipFill>
        <p:spPr bwMode="auto">
          <a:xfrm>
            <a:off x="762000" y="5290931"/>
            <a:ext cx="1071067" cy="1295400"/>
          </a:xfrm>
          <a:prstGeom prst="rect">
            <a:avLst/>
          </a:prstGeom>
          <a:noFill/>
          <a:ln w="9525">
            <a:noFill/>
            <a:miter lim="800000"/>
            <a:headEnd/>
            <a:tailEnd/>
          </a:ln>
        </p:spPr>
      </p:pic>
      <p:sp>
        <p:nvSpPr>
          <p:cNvPr id="42" name="Oval 176">
            <a:extLst>
              <a:ext uri="{FF2B5EF4-FFF2-40B4-BE49-F238E27FC236}">
                <a16:creationId xmlns:a16="http://schemas.microsoft.com/office/drawing/2014/main" xmlns="" id="{66DD6885-FB02-4A2B-975F-0CD508CD2048}"/>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15</a:t>
            </a:r>
          </a:p>
        </p:txBody>
      </p:sp>
      <p:sp>
        <p:nvSpPr>
          <p:cNvPr id="43" name="Oval 176">
            <a:extLst>
              <a:ext uri="{FF2B5EF4-FFF2-40B4-BE49-F238E27FC236}">
                <a16:creationId xmlns:a16="http://schemas.microsoft.com/office/drawing/2014/main" xmlns="" id="{A4C61CB6-C788-4344-BC10-75BF57454651}"/>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14</a:t>
            </a:r>
          </a:p>
        </p:txBody>
      </p:sp>
      <p:sp>
        <p:nvSpPr>
          <p:cNvPr id="44" name="Oval 176">
            <a:extLst>
              <a:ext uri="{FF2B5EF4-FFF2-40B4-BE49-F238E27FC236}">
                <a16:creationId xmlns:a16="http://schemas.microsoft.com/office/drawing/2014/main" xmlns="" id="{F285A4B3-30D6-4ABF-87A2-CC2431CC8CCD}"/>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13</a:t>
            </a:r>
          </a:p>
        </p:txBody>
      </p:sp>
      <p:sp>
        <p:nvSpPr>
          <p:cNvPr id="45" name="Oval 176">
            <a:extLst>
              <a:ext uri="{FF2B5EF4-FFF2-40B4-BE49-F238E27FC236}">
                <a16:creationId xmlns:a16="http://schemas.microsoft.com/office/drawing/2014/main" xmlns="" id="{018E3779-5B41-480C-9740-F33582DF38DE}"/>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12</a:t>
            </a:r>
          </a:p>
        </p:txBody>
      </p:sp>
      <p:sp>
        <p:nvSpPr>
          <p:cNvPr id="46" name="Oval 176">
            <a:extLst>
              <a:ext uri="{FF2B5EF4-FFF2-40B4-BE49-F238E27FC236}">
                <a16:creationId xmlns:a16="http://schemas.microsoft.com/office/drawing/2014/main" xmlns="" id="{C9D35E95-94F9-412D-B577-EB8295BF7565}"/>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11</a:t>
            </a:r>
          </a:p>
        </p:txBody>
      </p:sp>
      <p:sp>
        <p:nvSpPr>
          <p:cNvPr id="47" name="Oval 176">
            <a:extLst>
              <a:ext uri="{FF2B5EF4-FFF2-40B4-BE49-F238E27FC236}">
                <a16:creationId xmlns:a16="http://schemas.microsoft.com/office/drawing/2014/main" xmlns="" id="{B7103CE3-B2B0-4BB4-BCDD-967C3C88CE6B}"/>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10</a:t>
            </a:r>
          </a:p>
        </p:txBody>
      </p:sp>
      <p:sp>
        <p:nvSpPr>
          <p:cNvPr id="48" name="Oval 176">
            <a:extLst>
              <a:ext uri="{FF2B5EF4-FFF2-40B4-BE49-F238E27FC236}">
                <a16:creationId xmlns:a16="http://schemas.microsoft.com/office/drawing/2014/main" xmlns="" id="{3043D71E-DE29-42D7-B8B5-8C7C508DD5CE}"/>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9</a:t>
            </a:r>
          </a:p>
        </p:txBody>
      </p:sp>
      <p:sp>
        <p:nvSpPr>
          <p:cNvPr id="49" name="Oval 176">
            <a:extLst>
              <a:ext uri="{FF2B5EF4-FFF2-40B4-BE49-F238E27FC236}">
                <a16:creationId xmlns:a16="http://schemas.microsoft.com/office/drawing/2014/main" xmlns="" id="{4A94611F-E041-48FF-941D-B27B61C83704}"/>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8</a:t>
            </a:r>
          </a:p>
        </p:txBody>
      </p:sp>
      <p:sp>
        <p:nvSpPr>
          <p:cNvPr id="50" name="Oval 176">
            <a:extLst>
              <a:ext uri="{FF2B5EF4-FFF2-40B4-BE49-F238E27FC236}">
                <a16:creationId xmlns:a16="http://schemas.microsoft.com/office/drawing/2014/main" xmlns="" id="{546CD882-D2F8-46E6-845A-A8B80B9C0BAC}"/>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7</a:t>
            </a:r>
          </a:p>
        </p:txBody>
      </p:sp>
      <p:sp>
        <p:nvSpPr>
          <p:cNvPr id="51" name="Oval 176">
            <a:extLst>
              <a:ext uri="{FF2B5EF4-FFF2-40B4-BE49-F238E27FC236}">
                <a16:creationId xmlns:a16="http://schemas.microsoft.com/office/drawing/2014/main" xmlns="" id="{D95493F7-EBFF-47C1-81CC-BAD0F07E25C2}"/>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6</a:t>
            </a:r>
          </a:p>
        </p:txBody>
      </p:sp>
      <p:sp>
        <p:nvSpPr>
          <p:cNvPr id="52" name="Oval 176">
            <a:extLst>
              <a:ext uri="{FF2B5EF4-FFF2-40B4-BE49-F238E27FC236}">
                <a16:creationId xmlns:a16="http://schemas.microsoft.com/office/drawing/2014/main" xmlns="" id="{B051244D-6692-4506-9056-59549B3D2FF1}"/>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5</a:t>
            </a:r>
          </a:p>
        </p:txBody>
      </p:sp>
      <p:sp>
        <p:nvSpPr>
          <p:cNvPr id="53" name="Oval 176">
            <a:extLst>
              <a:ext uri="{FF2B5EF4-FFF2-40B4-BE49-F238E27FC236}">
                <a16:creationId xmlns:a16="http://schemas.microsoft.com/office/drawing/2014/main" xmlns="" id="{72D2D3A5-DDDF-43D1-BF72-13A3BED3DA70}"/>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4</a:t>
            </a:r>
          </a:p>
        </p:txBody>
      </p:sp>
      <p:sp>
        <p:nvSpPr>
          <p:cNvPr id="54" name="Oval 176">
            <a:extLst>
              <a:ext uri="{FF2B5EF4-FFF2-40B4-BE49-F238E27FC236}">
                <a16:creationId xmlns:a16="http://schemas.microsoft.com/office/drawing/2014/main" xmlns="" id="{73BBCDC5-070E-4B8F-9927-9814BA4C1E79}"/>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3</a:t>
            </a:r>
          </a:p>
        </p:txBody>
      </p:sp>
      <p:sp>
        <p:nvSpPr>
          <p:cNvPr id="55" name="Oval 176">
            <a:extLst>
              <a:ext uri="{FF2B5EF4-FFF2-40B4-BE49-F238E27FC236}">
                <a16:creationId xmlns:a16="http://schemas.microsoft.com/office/drawing/2014/main" xmlns="" id="{3C256FF6-A02E-4DDA-A4F2-CB20038C86A6}"/>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2</a:t>
            </a:r>
          </a:p>
        </p:txBody>
      </p:sp>
      <p:sp>
        <p:nvSpPr>
          <p:cNvPr id="56" name="Oval 176">
            <a:extLst>
              <a:ext uri="{FF2B5EF4-FFF2-40B4-BE49-F238E27FC236}">
                <a16:creationId xmlns:a16="http://schemas.microsoft.com/office/drawing/2014/main" xmlns="" id="{5D43B399-080A-44E1-AEE4-E3FE9E48E355}"/>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a:t>
            </a:r>
          </a:p>
        </p:txBody>
      </p:sp>
      <p:sp>
        <p:nvSpPr>
          <p:cNvPr id="57" name="Oval 176">
            <a:extLst>
              <a:ext uri="{FF2B5EF4-FFF2-40B4-BE49-F238E27FC236}">
                <a16:creationId xmlns:a16="http://schemas.microsoft.com/office/drawing/2014/main" xmlns="" id="{4BC52DD8-B6E4-459E-BCD8-5A099F2AB60F}"/>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itchFamily="34" charset="0"/>
              </a:rPr>
              <a:t>0</a:t>
            </a:r>
          </a:p>
        </p:txBody>
      </p:sp>
    </p:spTree>
    <p:extLst>
      <p:ext uri="{BB962C8B-B14F-4D97-AF65-F5344CB8AC3E}">
        <p14:creationId xmlns:p14="http://schemas.microsoft.com/office/powerpoint/2010/main" val="35029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afterEffect">
                                  <p:stCondLst>
                                    <p:cond delay="1000"/>
                                  </p:stCondLst>
                                  <p:childTnLst>
                                    <p:set>
                                      <p:cBhvr>
                                        <p:cTn id="6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4" fill="hold">
                            <p:stCondLst>
                              <p:cond delay="1000"/>
                            </p:stCondLst>
                            <p:childTnLst>
                              <p:par>
                                <p:cTn id="65" presetID="1" presetClass="entr" presetSubtype="0" fill="hold" grpId="0" nodeType="afterEffect">
                                  <p:stCondLst>
                                    <p:cond delay="1000"/>
                                  </p:stCondLst>
                                  <p:childTnLst>
                                    <p:set>
                                      <p:cBhvr>
                                        <p:cTn id="66"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7" fill="hold">
                            <p:stCondLst>
                              <p:cond delay="2000"/>
                            </p:stCondLst>
                            <p:childTnLst>
                              <p:par>
                                <p:cTn id="68" presetID="1" presetClass="entr" presetSubtype="0" fill="hold" grpId="0" nodeType="afterEffect">
                                  <p:stCondLst>
                                    <p:cond delay="100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beep.wav"/>
                                        </p:tgtEl>
                                      </p:cMediaNode>
                                    </p:audio>
                                  </p:subTnLst>
                                </p:cTn>
                              </p:par>
                            </p:childTnLst>
                          </p:cTn>
                        </p:par>
                        <p:par>
                          <p:cTn id="70" fill="hold">
                            <p:stCondLst>
                              <p:cond delay="3000"/>
                            </p:stCondLst>
                            <p:childTnLst>
                              <p:par>
                                <p:cTn id="71" presetID="1" presetClass="entr" presetSubtype="0" fill="hold" grpId="0" nodeType="afterEffect">
                                  <p:stCondLst>
                                    <p:cond delay="1000"/>
                                  </p:stCondLst>
                                  <p:childTnLst>
                                    <p:set>
                                      <p:cBhvr>
                                        <p:cTn id="7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beep.wav"/>
                                        </p:tgtEl>
                                      </p:cMediaNode>
                                    </p:audio>
                                  </p:subTnLst>
                                </p:cTn>
                              </p:par>
                            </p:childTnLst>
                          </p:cTn>
                        </p:par>
                        <p:par>
                          <p:cTn id="73" fill="hold">
                            <p:stCondLst>
                              <p:cond delay="4000"/>
                            </p:stCondLst>
                            <p:childTnLst>
                              <p:par>
                                <p:cTn id="74" presetID="1" presetClass="entr" presetSubtype="0" fill="hold" grpId="0" nodeType="afterEffect">
                                  <p:stCondLst>
                                    <p:cond delay="1000"/>
                                  </p:stCondLst>
                                  <p:childTnLst>
                                    <p:set>
                                      <p:cBhvr>
                                        <p:cTn id="7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beep.wav"/>
                                        </p:tgtEl>
                                      </p:cMediaNode>
                                    </p:audio>
                                  </p:subTnLst>
                                </p:cTn>
                              </p:par>
                            </p:childTnLst>
                          </p:cTn>
                        </p:par>
                        <p:par>
                          <p:cTn id="76" fill="hold">
                            <p:stCondLst>
                              <p:cond delay="5000"/>
                            </p:stCondLst>
                            <p:childTnLst>
                              <p:par>
                                <p:cTn id="77" presetID="1" presetClass="entr" presetSubtype="0" fill="hold" grpId="0" nodeType="afterEffect">
                                  <p:stCondLst>
                                    <p:cond delay="1000"/>
                                  </p:stCondLst>
                                  <p:childTnLst>
                                    <p:set>
                                      <p:cBhvr>
                                        <p:cTn id="7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beep.wav"/>
                                        </p:tgtEl>
                                      </p:cMediaNode>
                                    </p:audio>
                                  </p:subTnLst>
                                </p:cTn>
                              </p:par>
                            </p:childTnLst>
                          </p:cTn>
                        </p:par>
                        <p:par>
                          <p:cTn id="79" fill="hold">
                            <p:stCondLst>
                              <p:cond delay="6000"/>
                            </p:stCondLst>
                            <p:childTnLst>
                              <p:par>
                                <p:cTn id="80" presetID="1" presetClass="entr" presetSubtype="0" fill="hold" grpId="0" nodeType="afterEffect">
                                  <p:stCondLst>
                                    <p:cond delay="1000"/>
                                  </p:stCondLst>
                                  <p:childTnLst>
                                    <p:set>
                                      <p:cBhvr>
                                        <p:cTn id="8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beep.wav"/>
                                        </p:tgtEl>
                                      </p:cMediaNode>
                                    </p:audio>
                                  </p:subTnLst>
                                </p:cTn>
                              </p:par>
                            </p:childTnLst>
                          </p:cTn>
                        </p:par>
                        <p:par>
                          <p:cTn id="82" fill="hold">
                            <p:stCondLst>
                              <p:cond delay="7000"/>
                            </p:stCondLst>
                            <p:childTnLst>
                              <p:par>
                                <p:cTn id="83" presetID="1" presetClass="entr" presetSubtype="0" fill="hold" grpId="0" nodeType="afterEffect">
                                  <p:stCondLst>
                                    <p:cond delay="1000"/>
                                  </p:stCondLst>
                                  <p:childTnLst>
                                    <p:set>
                                      <p:cBhvr>
                                        <p:cTn id="8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beep.wav"/>
                                        </p:tgtEl>
                                      </p:cMediaNode>
                                    </p:audio>
                                  </p:subTnLst>
                                </p:cTn>
                              </p:par>
                            </p:childTnLst>
                          </p:cTn>
                        </p:par>
                        <p:par>
                          <p:cTn id="85" fill="hold">
                            <p:stCondLst>
                              <p:cond delay="8000"/>
                            </p:stCondLst>
                            <p:childTnLst>
                              <p:par>
                                <p:cTn id="86" presetID="1" presetClass="entr" presetSubtype="0" fill="hold" grpId="0" nodeType="afterEffect">
                                  <p:stCondLst>
                                    <p:cond delay="1000"/>
                                  </p:stCondLst>
                                  <p:childTnLst>
                                    <p:set>
                                      <p:cBhvr>
                                        <p:cTn id="8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beep.wav"/>
                                        </p:tgtEl>
                                      </p:cMediaNode>
                                    </p:audio>
                                  </p:subTnLst>
                                </p:cTn>
                              </p:par>
                            </p:childTnLst>
                          </p:cTn>
                        </p:par>
                        <p:par>
                          <p:cTn id="88" fill="hold">
                            <p:stCondLst>
                              <p:cond delay="9000"/>
                            </p:stCondLst>
                            <p:childTnLst>
                              <p:par>
                                <p:cTn id="89" presetID="1" presetClass="entr" presetSubtype="0" fill="hold" grpId="0" nodeType="afterEffect">
                                  <p:stCondLst>
                                    <p:cond delay="1000"/>
                                  </p:stCondLst>
                                  <p:childTnLst>
                                    <p:set>
                                      <p:cBhvr>
                                        <p:cTn id="9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beep.wav"/>
                                        </p:tgtEl>
                                      </p:cMediaNode>
                                    </p:audio>
                                  </p:subTnLst>
                                </p:cTn>
                              </p:par>
                            </p:childTnLst>
                          </p:cTn>
                        </p:par>
                        <p:par>
                          <p:cTn id="91" fill="hold">
                            <p:stCondLst>
                              <p:cond delay="10000"/>
                            </p:stCondLst>
                            <p:childTnLst>
                              <p:par>
                                <p:cTn id="92" presetID="1" presetClass="entr" presetSubtype="0" fill="hold" grpId="0" nodeType="afterEffect">
                                  <p:stCondLst>
                                    <p:cond delay="1000"/>
                                  </p:stCondLst>
                                  <p:childTnLst>
                                    <p:set>
                                      <p:cBhvr>
                                        <p:cTn id="9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beep.wav"/>
                                        </p:tgtEl>
                                      </p:cMediaNode>
                                    </p:audio>
                                  </p:subTnLst>
                                </p:cTn>
                              </p:par>
                            </p:childTnLst>
                          </p:cTn>
                        </p:par>
                        <p:par>
                          <p:cTn id="94" fill="hold">
                            <p:stCondLst>
                              <p:cond delay="11000"/>
                            </p:stCondLst>
                            <p:childTnLst>
                              <p:par>
                                <p:cTn id="95" presetID="1" presetClass="entr" presetSubtype="0" fill="hold" grpId="0" nodeType="afterEffect">
                                  <p:stCondLst>
                                    <p:cond delay="1000"/>
                                  </p:stCondLst>
                                  <p:childTnLst>
                                    <p:set>
                                      <p:cBhvr>
                                        <p:cTn id="96"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beep.wav"/>
                                        </p:tgtEl>
                                      </p:cMediaNode>
                                    </p:audio>
                                  </p:subTnLst>
                                </p:cTn>
                              </p:par>
                            </p:childTnLst>
                          </p:cTn>
                        </p:par>
                        <p:par>
                          <p:cTn id="97" fill="hold">
                            <p:stCondLst>
                              <p:cond delay="12000"/>
                            </p:stCondLst>
                            <p:childTnLst>
                              <p:par>
                                <p:cTn id="98" presetID="1" presetClass="entr" presetSubtype="0" fill="hold" grpId="0" nodeType="afterEffect">
                                  <p:stCondLst>
                                    <p:cond delay="1000"/>
                                  </p:stCondLst>
                                  <p:childTnLst>
                                    <p:set>
                                      <p:cBhvr>
                                        <p:cTn id="99"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beep.wav"/>
                                        </p:tgtEl>
                                      </p:cMediaNode>
                                    </p:audio>
                                  </p:subTnLst>
                                </p:cTn>
                              </p:par>
                            </p:childTnLst>
                          </p:cTn>
                        </p:par>
                        <p:par>
                          <p:cTn id="100" fill="hold">
                            <p:stCondLst>
                              <p:cond delay="13000"/>
                            </p:stCondLst>
                            <p:childTnLst>
                              <p:par>
                                <p:cTn id="101" presetID="1" presetClass="entr" presetSubtype="0" fill="hold" grpId="0" nodeType="afterEffect">
                                  <p:stCondLst>
                                    <p:cond delay="1000"/>
                                  </p:stCondLst>
                                  <p:childTnLst>
                                    <p:set>
                                      <p:cBhvr>
                                        <p:cTn id="102"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beep.wav"/>
                                        </p:tgtEl>
                                      </p:cMediaNode>
                                    </p:audio>
                                  </p:subTnLst>
                                </p:cTn>
                              </p:par>
                            </p:childTnLst>
                          </p:cTn>
                        </p:par>
                        <p:par>
                          <p:cTn id="103" fill="hold">
                            <p:stCondLst>
                              <p:cond delay="14000"/>
                            </p:stCondLst>
                            <p:childTnLst>
                              <p:par>
                                <p:cTn id="104" presetID="1" presetClass="entr" presetSubtype="0" fill="hold" grpId="0" nodeType="afterEffect">
                                  <p:stCondLst>
                                    <p:cond delay="1000"/>
                                  </p:stCondLst>
                                  <p:childTnLst>
                                    <p:set>
                                      <p:cBhvr>
                                        <p:cTn id="105"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beep.wav"/>
                                        </p:tgtEl>
                                      </p:cMediaNode>
                                    </p:audio>
                                  </p:subTnLst>
                                </p:cTn>
                              </p:par>
                            </p:childTnLst>
                          </p:cTn>
                        </p:par>
                        <p:par>
                          <p:cTn id="106" fill="hold">
                            <p:stCondLst>
                              <p:cond delay="15000"/>
                            </p:stCondLst>
                            <p:childTnLst>
                              <p:par>
                                <p:cTn id="107" presetID="1" presetClass="entr" presetSubtype="0" fill="hold" grpId="0" nodeType="afterEffect">
                                  <p:stCondLst>
                                    <p:cond delay="1000"/>
                                  </p:stCondLst>
                                  <p:childTnLst>
                                    <p:set>
                                      <p:cBhvr>
                                        <p:cTn id="108"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41"/>
                  </p:tgtEl>
                </p:cond>
              </p:nextCondLst>
            </p:seq>
          </p:childTnLst>
        </p:cTn>
      </p:par>
    </p:tnLst>
    <p:bldLst>
      <p:bldP spid="5" grpId="0"/>
      <p:bldP spid="6" grpId="0"/>
      <p:bldP spid="10" grpId="0"/>
      <p:bldP spid="11" grpId="0"/>
      <p:bldP spid="12" grpId="0"/>
      <p:bldP spid="16" grpId="0"/>
      <p:bldP spid="17" grpId="0"/>
      <p:bldP spid="18" grpId="0"/>
      <p:bldP spid="22" grpId="0"/>
      <p:bldP spid="23" grpId="0"/>
      <p:bldP spid="28" grpId="0"/>
      <p:bldP spid="29" grpId="0"/>
      <p:bldP spid="30" grpId="0"/>
      <p:bldP spid="33" grpId="0"/>
      <p:bldP spid="34" grpId="0"/>
      <p:bldP spid="38" grpId="0"/>
      <p:bldP spid="39" grpId="0"/>
      <p:bldP spid="40"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BF76A1E-6489-4E16-82E8-9E8B5222EF9A}"/>
              </a:ext>
            </a:extLst>
          </p:cNvPr>
          <p:cNvPicPr>
            <a:picLocks noChangeAspect="1"/>
          </p:cNvPicPr>
          <p:nvPr/>
        </p:nvPicPr>
        <p:blipFill rotWithShape="1">
          <a:blip r:embed="rId5">
            <a:extLst>
              <a:ext uri="{28A0092B-C50C-407E-A947-70E740481C1C}">
                <a14:useLocalDpi xmlns:a14="http://schemas.microsoft.com/office/drawing/2010/main" val="0"/>
              </a:ext>
            </a:extLst>
          </a:blip>
          <a:srcRect l="7359" t="5526" r="23675" b="27510"/>
          <a:stretch/>
        </p:blipFill>
        <p:spPr>
          <a:xfrm>
            <a:off x="6096000" y="823395"/>
            <a:ext cx="5197045" cy="5476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ounded Rectangle 4">
            <a:extLst>
              <a:ext uri="{FF2B5EF4-FFF2-40B4-BE49-F238E27FC236}">
                <a16:creationId xmlns:a16="http://schemas.microsoft.com/office/drawing/2014/main" xmlns="" id="{6C2EF017-EBE1-4489-823A-BFAA384EC90D}"/>
              </a:ext>
            </a:extLst>
          </p:cNvPr>
          <p:cNvSpPr/>
          <p:nvPr/>
        </p:nvSpPr>
        <p:spPr>
          <a:xfrm>
            <a:off x="1467729" y="945613"/>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6" name="Rounded Rectangle 5">
            <a:extLst>
              <a:ext uri="{FF2B5EF4-FFF2-40B4-BE49-F238E27FC236}">
                <a16:creationId xmlns:a16="http://schemas.microsoft.com/office/drawing/2014/main" xmlns="" id="{A44B4DEB-5584-4C90-ACFD-F3EAF3B04BEF}"/>
              </a:ext>
            </a:extLst>
          </p:cNvPr>
          <p:cNvSpPr/>
          <p:nvPr/>
        </p:nvSpPr>
        <p:spPr>
          <a:xfrm>
            <a:off x="2304087" y="945613"/>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7" name="Rounded Rectangle 6">
            <a:extLst>
              <a:ext uri="{FF2B5EF4-FFF2-40B4-BE49-F238E27FC236}">
                <a16:creationId xmlns:a16="http://schemas.microsoft.com/office/drawing/2014/main" xmlns="" id="{46559A73-A3DE-4B5E-8C8C-9050C89EF538}"/>
              </a:ext>
            </a:extLst>
          </p:cNvPr>
          <p:cNvSpPr/>
          <p:nvPr/>
        </p:nvSpPr>
        <p:spPr>
          <a:xfrm>
            <a:off x="3155805" y="945613"/>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8" name="Rounded Rectangle 7">
            <a:extLst>
              <a:ext uri="{FF2B5EF4-FFF2-40B4-BE49-F238E27FC236}">
                <a16:creationId xmlns:a16="http://schemas.microsoft.com/office/drawing/2014/main" xmlns="" id="{78A9BC0A-B51D-44E8-A18F-68BD05F1A29D}"/>
              </a:ext>
            </a:extLst>
          </p:cNvPr>
          <p:cNvSpPr/>
          <p:nvPr/>
        </p:nvSpPr>
        <p:spPr>
          <a:xfrm>
            <a:off x="4007523" y="945613"/>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9" name="TextBox 8">
            <a:extLst>
              <a:ext uri="{FF2B5EF4-FFF2-40B4-BE49-F238E27FC236}">
                <a16:creationId xmlns:a16="http://schemas.microsoft.com/office/drawing/2014/main" xmlns="" id="{BF49369C-E64B-4006-8848-C33823E82888}"/>
              </a:ext>
            </a:extLst>
          </p:cNvPr>
          <p:cNvSpPr txBox="1">
            <a:spLocks noChangeArrowheads="1"/>
          </p:cNvSpPr>
          <p:nvPr/>
        </p:nvSpPr>
        <p:spPr bwMode="auto">
          <a:xfrm>
            <a:off x="1583141" y="993504"/>
            <a:ext cx="54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G</a:t>
            </a:r>
          </a:p>
        </p:txBody>
      </p:sp>
      <p:sp>
        <p:nvSpPr>
          <p:cNvPr id="10" name="TextBox 9">
            <a:extLst>
              <a:ext uri="{FF2B5EF4-FFF2-40B4-BE49-F238E27FC236}">
                <a16:creationId xmlns:a16="http://schemas.microsoft.com/office/drawing/2014/main" xmlns="" id="{D753947D-DEF5-4B23-865B-28561BCF86E8}"/>
              </a:ext>
            </a:extLst>
          </p:cNvPr>
          <p:cNvSpPr txBox="1">
            <a:spLocks noChangeArrowheads="1"/>
          </p:cNvSpPr>
          <p:nvPr/>
        </p:nvSpPr>
        <p:spPr bwMode="auto">
          <a:xfrm>
            <a:off x="2462286" y="985567"/>
            <a:ext cx="363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xmlns="" id="{20E07E27-A6DA-4242-AD94-D50EC142A3A8}"/>
              </a:ext>
            </a:extLst>
          </p:cNvPr>
          <p:cNvSpPr txBox="1">
            <a:spLocks noChangeArrowheads="1"/>
          </p:cNvSpPr>
          <p:nvPr/>
        </p:nvSpPr>
        <p:spPr bwMode="auto">
          <a:xfrm>
            <a:off x="3270654" y="1015729"/>
            <a:ext cx="517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Ậ</a:t>
            </a:r>
          </a:p>
        </p:txBody>
      </p:sp>
      <p:sp>
        <p:nvSpPr>
          <p:cNvPr id="12" name="TextBox 11">
            <a:extLst>
              <a:ext uri="{FF2B5EF4-FFF2-40B4-BE49-F238E27FC236}">
                <a16:creationId xmlns:a16="http://schemas.microsoft.com/office/drawing/2014/main" xmlns="" id="{CDE0DBF6-7323-4860-975B-6EBBC35418F3}"/>
              </a:ext>
            </a:extLst>
          </p:cNvPr>
          <p:cNvSpPr txBox="1">
            <a:spLocks noChangeArrowheads="1"/>
          </p:cNvSpPr>
          <p:nvPr/>
        </p:nvSpPr>
        <p:spPr bwMode="auto">
          <a:xfrm>
            <a:off x="4123141" y="1026842"/>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N</a:t>
            </a:r>
          </a:p>
        </p:txBody>
      </p:sp>
      <p:sp>
        <p:nvSpPr>
          <p:cNvPr id="15" name="Rounded Rectangle 14">
            <a:extLst>
              <a:ext uri="{FF2B5EF4-FFF2-40B4-BE49-F238E27FC236}">
                <a16:creationId xmlns:a16="http://schemas.microsoft.com/office/drawing/2014/main" xmlns="" id="{A3EE0AAB-1466-4475-B6E6-434DB04DC922}"/>
              </a:ext>
            </a:extLst>
          </p:cNvPr>
          <p:cNvSpPr/>
          <p:nvPr/>
        </p:nvSpPr>
        <p:spPr>
          <a:xfrm>
            <a:off x="2289125" y="2459916"/>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6" name="Rounded Rectangle 15">
            <a:extLst>
              <a:ext uri="{FF2B5EF4-FFF2-40B4-BE49-F238E27FC236}">
                <a16:creationId xmlns:a16="http://schemas.microsoft.com/office/drawing/2014/main" xmlns="" id="{20F8BF26-D71F-496F-97FA-9B3E70F35AB2}"/>
              </a:ext>
            </a:extLst>
          </p:cNvPr>
          <p:cNvSpPr/>
          <p:nvPr/>
        </p:nvSpPr>
        <p:spPr>
          <a:xfrm>
            <a:off x="3155805" y="2459916"/>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7" name="TextBox 16">
            <a:extLst>
              <a:ext uri="{FF2B5EF4-FFF2-40B4-BE49-F238E27FC236}">
                <a16:creationId xmlns:a16="http://schemas.microsoft.com/office/drawing/2014/main" xmlns="" id="{42813C8F-1437-4ACE-A83B-4709A8D317DE}"/>
              </a:ext>
            </a:extLst>
          </p:cNvPr>
          <p:cNvSpPr txBox="1">
            <a:spLocks noChangeArrowheads="1"/>
          </p:cNvSpPr>
          <p:nvPr/>
        </p:nvSpPr>
        <p:spPr bwMode="auto">
          <a:xfrm>
            <a:off x="2410394" y="2508125"/>
            <a:ext cx="519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C</a:t>
            </a:r>
          </a:p>
        </p:txBody>
      </p:sp>
      <p:sp>
        <p:nvSpPr>
          <p:cNvPr id="18" name="TextBox 17">
            <a:extLst>
              <a:ext uri="{FF2B5EF4-FFF2-40B4-BE49-F238E27FC236}">
                <a16:creationId xmlns:a16="http://schemas.microsoft.com/office/drawing/2014/main" xmlns="" id="{2D390ABB-9D7E-4468-8155-E9B55452F855}"/>
              </a:ext>
            </a:extLst>
          </p:cNvPr>
          <p:cNvSpPr txBox="1">
            <a:spLocks noChangeArrowheads="1"/>
          </p:cNvSpPr>
          <p:nvPr/>
        </p:nvSpPr>
        <p:spPr bwMode="auto">
          <a:xfrm>
            <a:off x="3270819" y="2536700"/>
            <a:ext cx="517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Á</a:t>
            </a:r>
          </a:p>
        </p:txBody>
      </p:sp>
      <p:sp>
        <p:nvSpPr>
          <p:cNvPr id="19" name="Rounded Rectangle 18">
            <a:extLst>
              <a:ext uri="{FF2B5EF4-FFF2-40B4-BE49-F238E27FC236}">
                <a16:creationId xmlns:a16="http://schemas.microsoft.com/office/drawing/2014/main" xmlns="" id="{F4CA736E-B560-4E73-A89A-A7EFE1B3856D}"/>
              </a:ext>
            </a:extLst>
          </p:cNvPr>
          <p:cNvSpPr/>
          <p:nvPr/>
        </p:nvSpPr>
        <p:spPr>
          <a:xfrm>
            <a:off x="1377988" y="3987278"/>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0" name="Rounded Rectangle 19">
            <a:extLst>
              <a:ext uri="{FF2B5EF4-FFF2-40B4-BE49-F238E27FC236}">
                <a16:creationId xmlns:a16="http://schemas.microsoft.com/office/drawing/2014/main" xmlns="" id="{5D1A7C43-9EF4-4D19-8B5D-522EF8E606F8}"/>
              </a:ext>
            </a:extLst>
          </p:cNvPr>
          <p:cNvSpPr/>
          <p:nvPr/>
        </p:nvSpPr>
        <p:spPr>
          <a:xfrm>
            <a:off x="2214346" y="3987278"/>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1" name="Rounded Rectangle 20">
            <a:extLst>
              <a:ext uri="{FF2B5EF4-FFF2-40B4-BE49-F238E27FC236}">
                <a16:creationId xmlns:a16="http://schemas.microsoft.com/office/drawing/2014/main" xmlns="" id="{0F97D491-57C8-4C64-A0FC-990FD6DBCA40}"/>
              </a:ext>
            </a:extLst>
          </p:cNvPr>
          <p:cNvSpPr/>
          <p:nvPr/>
        </p:nvSpPr>
        <p:spPr>
          <a:xfrm>
            <a:off x="3066064" y="3987278"/>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2" name="Rounded Rectangle 21">
            <a:extLst>
              <a:ext uri="{FF2B5EF4-FFF2-40B4-BE49-F238E27FC236}">
                <a16:creationId xmlns:a16="http://schemas.microsoft.com/office/drawing/2014/main" xmlns="" id="{DCDD4F4A-59C4-4CDE-8DF1-AC1A84361F5E}"/>
              </a:ext>
            </a:extLst>
          </p:cNvPr>
          <p:cNvSpPr/>
          <p:nvPr/>
        </p:nvSpPr>
        <p:spPr>
          <a:xfrm>
            <a:off x="3917782" y="3987278"/>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3" name="TextBox 22">
            <a:extLst>
              <a:ext uri="{FF2B5EF4-FFF2-40B4-BE49-F238E27FC236}">
                <a16:creationId xmlns:a16="http://schemas.microsoft.com/office/drawing/2014/main" xmlns="" id="{5E73EEAF-438C-4876-AB1D-D0BD2E341F1A}"/>
              </a:ext>
            </a:extLst>
          </p:cNvPr>
          <p:cNvSpPr txBox="1">
            <a:spLocks noChangeArrowheads="1"/>
          </p:cNvSpPr>
          <p:nvPr/>
        </p:nvSpPr>
        <p:spPr bwMode="auto">
          <a:xfrm>
            <a:off x="1492448" y="4035169"/>
            <a:ext cx="519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C</a:t>
            </a:r>
          </a:p>
        </p:txBody>
      </p:sp>
      <p:sp>
        <p:nvSpPr>
          <p:cNvPr id="24" name="TextBox 23">
            <a:extLst>
              <a:ext uri="{FF2B5EF4-FFF2-40B4-BE49-F238E27FC236}">
                <a16:creationId xmlns:a16="http://schemas.microsoft.com/office/drawing/2014/main" xmlns="" id="{218F2658-4F77-4317-94A2-E49D815959E0}"/>
              </a:ext>
            </a:extLst>
          </p:cNvPr>
          <p:cNvSpPr txBox="1">
            <a:spLocks noChangeArrowheads="1"/>
          </p:cNvSpPr>
          <p:nvPr/>
        </p:nvSpPr>
        <p:spPr bwMode="auto">
          <a:xfrm>
            <a:off x="2329060" y="4027232"/>
            <a:ext cx="544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H</a:t>
            </a:r>
          </a:p>
        </p:txBody>
      </p:sp>
      <p:sp>
        <p:nvSpPr>
          <p:cNvPr id="25" name="TextBox 24">
            <a:extLst>
              <a:ext uri="{FF2B5EF4-FFF2-40B4-BE49-F238E27FC236}">
                <a16:creationId xmlns:a16="http://schemas.microsoft.com/office/drawing/2014/main" xmlns="" id="{84B2FF6B-6567-4388-A262-61A0720A9504}"/>
              </a:ext>
            </a:extLst>
          </p:cNvPr>
          <p:cNvSpPr txBox="1">
            <a:spLocks noChangeArrowheads="1"/>
          </p:cNvSpPr>
          <p:nvPr/>
        </p:nvSpPr>
        <p:spPr bwMode="auto">
          <a:xfrm>
            <a:off x="3181548" y="4057394"/>
            <a:ext cx="492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É</a:t>
            </a:r>
          </a:p>
        </p:txBody>
      </p:sp>
      <p:sp>
        <p:nvSpPr>
          <p:cNvPr id="26" name="TextBox 25">
            <a:extLst>
              <a:ext uri="{FF2B5EF4-FFF2-40B4-BE49-F238E27FC236}">
                <a16:creationId xmlns:a16="http://schemas.microsoft.com/office/drawing/2014/main" xmlns="" id="{1B9AA96B-C6A0-459A-8395-5D4C98F7A7B6}"/>
              </a:ext>
            </a:extLst>
          </p:cNvPr>
          <p:cNvSpPr txBox="1">
            <a:spLocks noChangeArrowheads="1"/>
          </p:cNvSpPr>
          <p:nvPr/>
        </p:nvSpPr>
        <p:spPr bwMode="auto">
          <a:xfrm>
            <a:off x="4032448" y="4068507"/>
            <a:ext cx="620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M</a:t>
            </a:r>
          </a:p>
        </p:txBody>
      </p:sp>
      <p:sp>
        <p:nvSpPr>
          <p:cNvPr id="27" name="Rounded Rectangle 26">
            <a:extLst>
              <a:ext uri="{FF2B5EF4-FFF2-40B4-BE49-F238E27FC236}">
                <a16:creationId xmlns:a16="http://schemas.microsoft.com/office/drawing/2014/main" xmlns="" id="{E111B7AA-B0DA-4A90-AD66-87A49FDFB8D2}"/>
              </a:ext>
            </a:extLst>
          </p:cNvPr>
          <p:cNvSpPr/>
          <p:nvPr/>
        </p:nvSpPr>
        <p:spPr>
          <a:xfrm>
            <a:off x="2306434" y="5413845"/>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8" name="Rounded Rectangle 27">
            <a:extLst>
              <a:ext uri="{FF2B5EF4-FFF2-40B4-BE49-F238E27FC236}">
                <a16:creationId xmlns:a16="http://schemas.microsoft.com/office/drawing/2014/main" xmlns="" id="{9B10527D-9B72-4D7D-BB0A-52AF4097D2EF}"/>
              </a:ext>
            </a:extLst>
          </p:cNvPr>
          <p:cNvSpPr/>
          <p:nvPr/>
        </p:nvSpPr>
        <p:spPr>
          <a:xfrm>
            <a:off x="3173114" y="5413845"/>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9" name="Rounded Rectangle 28">
            <a:extLst>
              <a:ext uri="{FF2B5EF4-FFF2-40B4-BE49-F238E27FC236}">
                <a16:creationId xmlns:a16="http://schemas.microsoft.com/office/drawing/2014/main" xmlns="" id="{A7E6A843-399B-4719-9C7E-3F153240991C}"/>
              </a:ext>
            </a:extLst>
          </p:cNvPr>
          <p:cNvSpPr/>
          <p:nvPr/>
        </p:nvSpPr>
        <p:spPr>
          <a:xfrm>
            <a:off x="4007523" y="5413845"/>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0" name="TextBox 29">
            <a:extLst>
              <a:ext uri="{FF2B5EF4-FFF2-40B4-BE49-F238E27FC236}">
                <a16:creationId xmlns:a16="http://schemas.microsoft.com/office/drawing/2014/main" xmlns="" id="{93CA5E93-4B5B-48AB-B753-96BC0B1B9530}"/>
              </a:ext>
            </a:extLst>
          </p:cNvPr>
          <p:cNvSpPr txBox="1">
            <a:spLocks noChangeArrowheads="1"/>
          </p:cNvSpPr>
          <p:nvPr/>
        </p:nvSpPr>
        <p:spPr bwMode="auto">
          <a:xfrm>
            <a:off x="2427655" y="5461435"/>
            <a:ext cx="544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H</a:t>
            </a:r>
          </a:p>
        </p:txBody>
      </p:sp>
      <p:sp>
        <p:nvSpPr>
          <p:cNvPr id="31" name="TextBox 30">
            <a:extLst>
              <a:ext uri="{FF2B5EF4-FFF2-40B4-BE49-F238E27FC236}">
                <a16:creationId xmlns:a16="http://schemas.microsoft.com/office/drawing/2014/main" xmlns="" id="{C068D006-D258-4909-9428-A3F4AABF0214}"/>
              </a:ext>
            </a:extLst>
          </p:cNvPr>
          <p:cNvSpPr txBox="1">
            <a:spLocks noChangeArrowheads="1"/>
          </p:cNvSpPr>
          <p:nvPr/>
        </p:nvSpPr>
        <p:spPr bwMode="auto">
          <a:xfrm>
            <a:off x="3288080" y="5491597"/>
            <a:ext cx="544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Ớ</a:t>
            </a:r>
          </a:p>
        </p:txBody>
      </p:sp>
      <p:sp>
        <p:nvSpPr>
          <p:cNvPr id="32" name="TextBox 31">
            <a:extLst>
              <a:ext uri="{FF2B5EF4-FFF2-40B4-BE49-F238E27FC236}">
                <a16:creationId xmlns:a16="http://schemas.microsoft.com/office/drawing/2014/main" xmlns="" id="{23808D97-C1E4-4F43-8A2C-06180D191B21}"/>
              </a:ext>
            </a:extLst>
          </p:cNvPr>
          <p:cNvSpPr txBox="1">
            <a:spLocks noChangeArrowheads="1"/>
          </p:cNvSpPr>
          <p:nvPr/>
        </p:nvSpPr>
        <p:spPr bwMode="auto">
          <a:xfrm>
            <a:off x="4123105" y="5470960"/>
            <a:ext cx="49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T</a:t>
            </a:r>
          </a:p>
        </p:txBody>
      </p:sp>
      <p:sp>
        <p:nvSpPr>
          <p:cNvPr id="33" name="Rounded Rectangle 32">
            <a:extLst>
              <a:ext uri="{FF2B5EF4-FFF2-40B4-BE49-F238E27FC236}">
                <a16:creationId xmlns:a16="http://schemas.microsoft.com/office/drawing/2014/main" xmlns="" id="{44077B3B-C616-40CD-9490-2BC6A62F3413}"/>
              </a:ext>
            </a:extLst>
          </p:cNvPr>
          <p:cNvSpPr/>
          <p:nvPr/>
        </p:nvSpPr>
        <p:spPr>
          <a:xfrm>
            <a:off x="1448094" y="5395858"/>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4" name="TextBox 33">
            <a:extLst>
              <a:ext uri="{FF2B5EF4-FFF2-40B4-BE49-F238E27FC236}">
                <a16:creationId xmlns:a16="http://schemas.microsoft.com/office/drawing/2014/main" xmlns="" id="{843D826C-EFEA-4EE5-B785-8FCF6BA2A985}"/>
              </a:ext>
            </a:extLst>
          </p:cNvPr>
          <p:cNvSpPr txBox="1">
            <a:spLocks noChangeArrowheads="1"/>
          </p:cNvSpPr>
          <p:nvPr/>
        </p:nvSpPr>
        <p:spPr bwMode="auto">
          <a:xfrm>
            <a:off x="1525955" y="5443972"/>
            <a:ext cx="49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T</a:t>
            </a:r>
          </a:p>
        </p:txBody>
      </p:sp>
      <p:pic>
        <p:nvPicPr>
          <p:cNvPr id="35" name="Picture 115" descr="ALRMCLOK">
            <a:extLst>
              <a:ext uri="{FF2B5EF4-FFF2-40B4-BE49-F238E27FC236}">
                <a16:creationId xmlns:a16="http://schemas.microsoft.com/office/drawing/2014/main" xmlns="" id="{7001A650-E398-47BB-BDA9-36BD86DF5584}"/>
              </a:ext>
            </a:extLst>
          </p:cNvPr>
          <p:cNvPicPr>
            <a:picLocks noChangeAspect="1" noChangeArrowheads="1"/>
          </p:cNvPicPr>
          <p:nvPr/>
        </p:nvPicPr>
        <p:blipFill>
          <a:blip r:embed="rId6"/>
          <a:srcRect/>
          <a:stretch>
            <a:fillRect/>
          </a:stretch>
        </p:blipFill>
        <p:spPr bwMode="auto">
          <a:xfrm>
            <a:off x="215659" y="5422010"/>
            <a:ext cx="1071067" cy="1295400"/>
          </a:xfrm>
          <a:prstGeom prst="rect">
            <a:avLst/>
          </a:prstGeom>
          <a:noFill/>
          <a:ln w="9525">
            <a:noFill/>
            <a:miter lim="800000"/>
            <a:headEnd/>
            <a:tailEnd/>
          </a:ln>
        </p:spPr>
      </p:pic>
      <p:sp>
        <p:nvSpPr>
          <p:cNvPr id="36" name="Oval 176">
            <a:extLst>
              <a:ext uri="{FF2B5EF4-FFF2-40B4-BE49-F238E27FC236}">
                <a16:creationId xmlns:a16="http://schemas.microsoft.com/office/drawing/2014/main" xmlns="" id="{BEB143FF-BA0F-41D3-AE7E-9C5994B20B3C}"/>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15</a:t>
            </a:r>
          </a:p>
        </p:txBody>
      </p:sp>
      <p:sp>
        <p:nvSpPr>
          <p:cNvPr id="37" name="Oval 176">
            <a:extLst>
              <a:ext uri="{FF2B5EF4-FFF2-40B4-BE49-F238E27FC236}">
                <a16:creationId xmlns:a16="http://schemas.microsoft.com/office/drawing/2014/main" xmlns="" id="{E0CBDBE0-5108-42B5-839C-B892AB4B1133}"/>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14</a:t>
            </a:r>
          </a:p>
        </p:txBody>
      </p:sp>
      <p:sp>
        <p:nvSpPr>
          <p:cNvPr id="38" name="Oval 176">
            <a:extLst>
              <a:ext uri="{FF2B5EF4-FFF2-40B4-BE49-F238E27FC236}">
                <a16:creationId xmlns:a16="http://schemas.microsoft.com/office/drawing/2014/main" xmlns="" id="{A1AAC60A-6178-45C2-A534-487931A3C7C2}"/>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13</a:t>
            </a:r>
          </a:p>
        </p:txBody>
      </p:sp>
      <p:sp>
        <p:nvSpPr>
          <p:cNvPr id="39" name="Oval 176">
            <a:extLst>
              <a:ext uri="{FF2B5EF4-FFF2-40B4-BE49-F238E27FC236}">
                <a16:creationId xmlns:a16="http://schemas.microsoft.com/office/drawing/2014/main" xmlns="" id="{FC4A165F-73F9-4FDA-BEB2-CFA42E6C21C2}"/>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12</a:t>
            </a:r>
          </a:p>
        </p:txBody>
      </p:sp>
      <p:sp>
        <p:nvSpPr>
          <p:cNvPr id="40" name="Oval 176">
            <a:extLst>
              <a:ext uri="{FF2B5EF4-FFF2-40B4-BE49-F238E27FC236}">
                <a16:creationId xmlns:a16="http://schemas.microsoft.com/office/drawing/2014/main" xmlns="" id="{4637F0C9-DC9D-46EF-BB03-15F1CA6D8604}"/>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11</a:t>
            </a:r>
          </a:p>
        </p:txBody>
      </p:sp>
      <p:sp>
        <p:nvSpPr>
          <p:cNvPr id="41" name="Oval 176">
            <a:extLst>
              <a:ext uri="{FF2B5EF4-FFF2-40B4-BE49-F238E27FC236}">
                <a16:creationId xmlns:a16="http://schemas.microsoft.com/office/drawing/2014/main" xmlns="" id="{7DB854E9-97B1-42E1-9AF1-6E7D66C32DE4}"/>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10</a:t>
            </a:r>
          </a:p>
        </p:txBody>
      </p:sp>
      <p:sp>
        <p:nvSpPr>
          <p:cNvPr id="42" name="Oval 176">
            <a:extLst>
              <a:ext uri="{FF2B5EF4-FFF2-40B4-BE49-F238E27FC236}">
                <a16:creationId xmlns:a16="http://schemas.microsoft.com/office/drawing/2014/main" xmlns="" id="{CEEFC6B5-2D45-4843-994E-2365FE163EE4}"/>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9</a:t>
            </a:r>
          </a:p>
        </p:txBody>
      </p:sp>
      <p:sp>
        <p:nvSpPr>
          <p:cNvPr id="43" name="Oval 176">
            <a:extLst>
              <a:ext uri="{FF2B5EF4-FFF2-40B4-BE49-F238E27FC236}">
                <a16:creationId xmlns:a16="http://schemas.microsoft.com/office/drawing/2014/main" xmlns="" id="{1D896922-8D6C-4A7A-9D37-C7BA01F08F31}"/>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8</a:t>
            </a:r>
          </a:p>
        </p:txBody>
      </p:sp>
      <p:sp>
        <p:nvSpPr>
          <p:cNvPr id="44" name="Oval 176">
            <a:extLst>
              <a:ext uri="{FF2B5EF4-FFF2-40B4-BE49-F238E27FC236}">
                <a16:creationId xmlns:a16="http://schemas.microsoft.com/office/drawing/2014/main" xmlns="" id="{C1D95D3B-9182-4F32-B82D-5181BE6A8B68}"/>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7</a:t>
            </a:r>
          </a:p>
        </p:txBody>
      </p:sp>
      <p:sp>
        <p:nvSpPr>
          <p:cNvPr id="45" name="Oval 176">
            <a:extLst>
              <a:ext uri="{FF2B5EF4-FFF2-40B4-BE49-F238E27FC236}">
                <a16:creationId xmlns:a16="http://schemas.microsoft.com/office/drawing/2014/main" xmlns="" id="{408EC350-1AAB-4265-AEED-A30745110476}"/>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6</a:t>
            </a:r>
          </a:p>
        </p:txBody>
      </p:sp>
      <p:sp>
        <p:nvSpPr>
          <p:cNvPr id="46" name="Oval 176">
            <a:extLst>
              <a:ext uri="{FF2B5EF4-FFF2-40B4-BE49-F238E27FC236}">
                <a16:creationId xmlns:a16="http://schemas.microsoft.com/office/drawing/2014/main" xmlns="" id="{6ED1BEE0-28CC-44CB-9557-011196508272}"/>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5</a:t>
            </a:r>
          </a:p>
        </p:txBody>
      </p:sp>
      <p:sp>
        <p:nvSpPr>
          <p:cNvPr id="47" name="Oval 176">
            <a:extLst>
              <a:ext uri="{FF2B5EF4-FFF2-40B4-BE49-F238E27FC236}">
                <a16:creationId xmlns:a16="http://schemas.microsoft.com/office/drawing/2014/main" xmlns="" id="{9262C681-A2B4-49DB-843D-839B37CF09FD}"/>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4</a:t>
            </a:r>
          </a:p>
        </p:txBody>
      </p:sp>
      <p:sp>
        <p:nvSpPr>
          <p:cNvPr id="48" name="Oval 176">
            <a:extLst>
              <a:ext uri="{FF2B5EF4-FFF2-40B4-BE49-F238E27FC236}">
                <a16:creationId xmlns:a16="http://schemas.microsoft.com/office/drawing/2014/main" xmlns="" id="{27EDB85E-A6C9-4125-8495-ED7C999397A2}"/>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3</a:t>
            </a:r>
          </a:p>
        </p:txBody>
      </p:sp>
      <p:sp>
        <p:nvSpPr>
          <p:cNvPr id="49" name="Oval 176">
            <a:extLst>
              <a:ext uri="{FF2B5EF4-FFF2-40B4-BE49-F238E27FC236}">
                <a16:creationId xmlns:a16="http://schemas.microsoft.com/office/drawing/2014/main" xmlns="" id="{80854208-0BFA-4733-9663-8CEDF499CC3B}"/>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2</a:t>
            </a:r>
          </a:p>
        </p:txBody>
      </p:sp>
      <p:sp>
        <p:nvSpPr>
          <p:cNvPr id="50" name="Oval 176">
            <a:extLst>
              <a:ext uri="{FF2B5EF4-FFF2-40B4-BE49-F238E27FC236}">
                <a16:creationId xmlns:a16="http://schemas.microsoft.com/office/drawing/2014/main" xmlns="" id="{F643CC74-057E-4E01-B996-CA6B98F39A7E}"/>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a:t>
            </a:r>
          </a:p>
        </p:txBody>
      </p:sp>
      <p:sp>
        <p:nvSpPr>
          <p:cNvPr id="51" name="Oval 176">
            <a:extLst>
              <a:ext uri="{FF2B5EF4-FFF2-40B4-BE49-F238E27FC236}">
                <a16:creationId xmlns:a16="http://schemas.microsoft.com/office/drawing/2014/main" xmlns="" id="{8612C1B8-74B9-46E3-8D44-0E4EABD191D1}"/>
              </a:ext>
            </a:extLst>
          </p:cNvPr>
          <p:cNvSpPr>
            <a:spLocks noChangeArrowheads="1"/>
          </p:cNvSpPr>
          <p:nvPr/>
        </p:nvSpPr>
        <p:spPr bwMode="auto">
          <a:xfrm>
            <a:off x="444259" y="5845872"/>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afterEffect">
                                  <p:stCondLst>
                                    <p:cond delay="1000"/>
                                  </p:stCondLst>
                                  <p:childTnLst>
                                    <p:set>
                                      <p:cBhvr>
                                        <p:cTn id="5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p:stCondLst>
                              <p:cond delay="1000"/>
                            </p:stCondLst>
                            <p:childTnLst>
                              <p:par>
                                <p:cTn id="53" presetID="1" presetClass="entr" presetSubtype="0" fill="hold" grpId="0" nodeType="afterEffect">
                                  <p:stCondLst>
                                    <p:cond delay="1000"/>
                                  </p:stCondLst>
                                  <p:childTnLst>
                                    <p:set>
                                      <p:cBhvr>
                                        <p:cTn id="5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beep.wav"/>
                                        </p:tgtEl>
                                      </p:cMediaNode>
                                    </p:audio>
                                  </p:subTnLst>
                                </p:cTn>
                              </p:par>
                            </p:childTnLst>
                          </p:cTn>
                        </p:par>
                        <p:par>
                          <p:cTn id="55" fill="hold">
                            <p:stCondLst>
                              <p:cond delay="2000"/>
                            </p:stCondLst>
                            <p:childTnLst>
                              <p:par>
                                <p:cTn id="56" presetID="1" presetClass="entr" presetSubtype="0" fill="hold" grpId="0" nodeType="afterEffect">
                                  <p:stCondLst>
                                    <p:cond delay="1000"/>
                                  </p:stCondLst>
                                  <p:childTnLst>
                                    <p:set>
                                      <p:cBhvr>
                                        <p:cTn id="5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beep.wav"/>
                                        </p:tgtEl>
                                      </p:cMediaNode>
                                    </p:audio>
                                  </p:subTnLst>
                                </p:cTn>
                              </p:par>
                            </p:childTnLst>
                          </p:cTn>
                        </p:par>
                        <p:par>
                          <p:cTn id="58" fill="hold">
                            <p:stCondLst>
                              <p:cond delay="3000"/>
                            </p:stCondLst>
                            <p:childTnLst>
                              <p:par>
                                <p:cTn id="59" presetID="1" presetClass="entr" presetSubtype="0" fill="hold" grpId="0" nodeType="afterEffect">
                                  <p:stCondLst>
                                    <p:cond delay="1000"/>
                                  </p:stCondLst>
                                  <p:childTnLst>
                                    <p:set>
                                      <p:cBhvr>
                                        <p:cTn id="6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beep.wav"/>
                                        </p:tgtEl>
                                      </p:cMediaNode>
                                    </p:audio>
                                  </p:subTnLst>
                                </p:cTn>
                              </p:par>
                            </p:childTnLst>
                          </p:cTn>
                        </p:par>
                        <p:par>
                          <p:cTn id="61" fill="hold">
                            <p:stCondLst>
                              <p:cond delay="4000"/>
                            </p:stCondLst>
                            <p:childTnLst>
                              <p:par>
                                <p:cTn id="62" presetID="1" presetClass="entr" presetSubtype="0" fill="hold" grpId="0" nodeType="afterEffect">
                                  <p:stCondLst>
                                    <p:cond delay="1000"/>
                                  </p:stCondLst>
                                  <p:childTnLst>
                                    <p:set>
                                      <p:cBhvr>
                                        <p:cTn id="6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4" fill="hold">
                            <p:stCondLst>
                              <p:cond delay="5000"/>
                            </p:stCondLst>
                            <p:childTnLst>
                              <p:par>
                                <p:cTn id="65" presetID="1" presetClass="entr" presetSubtype="0" fill="hold" grpId="0" nodeType="afterEffect">
                                  <p:stCondLst>
                                    <p:cond delay="1000"/>
                                  </p:stCondLst>
                                  <p:childTnLst>
                                    <p:set>
                                      <p:cBhvr>
                                        <p:cTn id="6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7" fill="hold">
                            <p:stCondLst>
                              <p:cond delay="6000"/>
                            </p:stCondLst>
                            <p:childTnLst>
                              <p:par>
                                <p:cTn id="68" presetID="1" presetClass="entr" presetSubtype="0" fill="hold" grpId="0" nodeType="afterEffect">
                                  <p:stCondLst>
                                    <p:cond delay="1000"/>
                                  </p:stCondLst>
                                  <p:childTnLst>
                                    <p:set>
                                      <p:cBhvr>
                                        <p:cTn id="69"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beep.wav"/>
                                        </p:tgtEl>
                                      </p:cMediaNode>
                                    </p:audio>
                                  </p:subTnLst>
                                </p:cTn>
                              </p:par>
                            </p:childTnLst>
                          </p:cTn>
                        </p:par>
                        <p:par>
                          <p:cTn id="70" fill="hold">
                            <p:stCondLst>
                              <p:cond delay="7000"/>
                            </p:stCondLst>
                            <p:childTnLst>
                              <p:par>
                                <p:cTn id="71" presetID="1" presetClass="entr" presetSubtype="0" fill="hold" grpId="0" nodeType="afterEffect">
                                  <p:stCondLst>
                                    <p:cond delay="1000"/>
                                  </p:stCondLst>
                                  <p:childTnLst>
                                    <p:set>
                                      <p:cBhvr>
                                        <p:cTn id="72"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beep.wav"/>
                                        </p:tgtEl>
                                      </p:cMediaNode>
                                    </p:audio>
                                  </p:subTnLst>
                                </p:cTn>
                              </p:par>
                            </p:childTnLst>
                          </p:cTn>
                        </p:par>
                        <p:par>
                          <p:cTn id="73" fill="hold">
                            <p:stCondLst>
                              <p:cond delay="8000"/>
                            </p:stCondLst>
                            <p:childTnLst>
                              <p:par>
                                <p:cTn id="74" presetID="1" presetClass="entr" presetSubtype="0" fill="hold" grpId="0" nodeType="afterEffect">
                                  <p:stCondLst>
                                    <p:cond delay="1000"/>
                                  </p:stCondLst>
                                  <p:childTnLst>
                                    <p:set>
                                      <p:cBhvr>
                                        <p:cTn id="7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beep.wav"/>
                                        </p:tgtEl>
                                      </p:cMediaNode>
                                    </p:audio>
                                  </p:subTnLst>
                                </p:cTn>
                              </p:par>
                            </p:childTnLst>
                          </p:cTn>
                        </p:par>
                        <p:par>
                          <p:cTn id="76" fill="hold">
                            <p:stCondLst>
                              <p:cond delay="9000"/>
                            </p:stCondLst>
                            <p:childTnLst>
                              <p:par>
                                <p:cTn id="77" presetID="1" presetClass="entr" presetSubtype="0" fill="hold" grpId="0" nodeType="afterEffect">
                                  <p:stCondLst>
                                    <p:cond delay="1000"/>
                                  </p:stCondLst>
                                  <p:childTnLst>
                                    <p:set>
                                      <p:cBhvr>
                                        <p:cTn id="78"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beep.wav"/>
                                        </p:tgtEl>
                                      </p:cMediaNode>
                                    </p:audio>
                                  </p:subTnLst>
                                </p:cTn>
                              </p:par>
                            </p:childTnLst>
                          </p:cTn>
                        </p:par>
                        <p:par>
                          <p:cTn id="79" fill="hold">
                            <p:stCondLst>
                              <p:cond delay="10000"/>
                            </p:stCondLst>
                            <p:childTnLst>
                              <p:par>
                                <p:cTn id="80" presetID="1" presetClass="entr" presetSubtype="0" fill="hold" grpId="0" nodeType="afterEffect">
                                  <p:stCondLst>
                                    <p:cond delay="1000"/>
                                  </p:stCondLst>
                                  <p:childTnLst>
                                    <p:set>
                                      <p:cBhvr>
                                        <p:cTn id="81"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beep.wav"/>
                                        </p:tgtEl>
                                      </p:cMediaNode>
                                    </p:audio>
                                  </p:subTnLst>
                                </p:cTn>
                              </p:par>
                            </p:childTnLst>
                          </p:cTn>
                        </p:par>
                        <p:par>
                          <p:cTn id="82" fill="hold">
                            <p:stCondLst>
                              <p:cond delay="11000"/>
                            </p:stCondLst>
                            <p:childTnLst>
                              <p:par>
                                <p:cTn id="83" presetID="1" presetClass="entr" presetSubtype="0" fill="hold" grpId="0" nodeType="afterEffect">
                                  <p:stCondLst>
                                    <p:cond delay="1000"/>
                                  </p:stCondLst>
                                  <p:childTnLst>
                                    <p:set>
                                      <p:cBhvr>
                                        <p:cTn id="8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beep.wav"/>
                                        </p:tgtEl>
                                      </p:cMediaNode>
                                    </p:audio>
                                  </p:subTnLst>
                                </p:cTn>
                              </p:par>
                            </p:childTnLst>
                          </p:cTn>
                        </p:par>
                        <p:par>
                          <p:cTn id="85" fill="hold">
                            <p:stCondLst>
                              <p:cond delay="12000"/>
                            </p:stCondLst>
                            <p:childTnLst>
                              <p:par>
                                <p:cTn id="86" presetID="1" presetClass="entr" presetSubtype="0" fill="hold" grpId="0" nodeType="afterEffect">
                                  <p:stCondLst>
                                    <p:cond delay="1000"/>
                                  </p:stCondLst>
                                  <p:childTnLst>
                                    <p:set>
                                      <p:cBhvr>
                                        <p:cTn id="87"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beep.wav"/>
                                        </p:tgtEl>
                                      </p:cMediaNode>
                                    </p:audio>
                                  </p:subTnLst>
                                </p:cTn>
                              </p:par>
                            </p:childTnLst>
                          </p:cTn>
                        </p:par>
                        <p:par>
                          <p:cTn id="88" fill="hold">
                            <p:stCondLst>
                              <p:cond delay="13000"/>
                            </p:stCondLst>
                            <p:childTnLst>
                              <p:par>
                                <p:cTn id="89" presetID="1" presetClass="entr" presetSubtype="0" fill="hold" grpId="0" nodeType="afterEffect">
                                  <p:stCondLst>
                                    <p:cond delay="1000"/>
                                  </p:stCondLst>
                                  <p:childTnLst>
                                    <p:set>
                                      <p:cBhvr>
                                        <p:cTn id="90"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beep.wav"/>
                                        </p:tgtEl>
                                      </p:cMediaNode>
                                    </p:audio>
                                  </p:subTnLst>
                                </p:cTn>
                              </p:par>
                            </p:childTnLst>
                          </p:cTn>
                        </p:par>
                        <p:par>
                          <p:cTn id="91" fill="hold">
                            <p:stCondLst>
                              <p:cond delay="14000"/>
                            </p:stCondLst>
                            <p:childTnLst>
                              <p:par>
                                <p:cTn id="92" presetID="1" presetClass="entr" presetSubtype="0" fill="hold" grpId="0" nodeType="afterEffect">
                                  <p:stCondLst>
                                    <p:cond delay="1000"/>
                                  </p:stCondLst>
                                  <p:childTnLst>
                                    <p:set>
                                      <p:cBhvr>
                                        <p:cTn id="93"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beep.wav"/>
                                        </p:tgtEl>
                                      </p:cMediaNode>
                                    </p:audio>
                                  </p:subTnLst>
                                </p:cTn>
                              </p:par>
                            </p:childTnLst>
                          </p:cTn>
                        </p:par>
                        <p:par>
                          <p:cTn id="94" fill="hold">
                            <p:stCondLst>
                              <p:cond delay="15000"/>
                            </p:stCondLst>
                            <p:childTnLst>
                              <p:par>
                                <p:cTn id="95" presetID="1" presetClass="entr" presetSubtype="0" fill="hold" grpId="0" nodeType="afterEffect">
                                  <p:stCondLst>
                                    <p:cond delay="1000"/>
                                  </p:stCondLst>
                                  <p:childTnLst>
                                    <p:set>
                                      <p:cBhvr>
                                        <p:cTn id="96"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35"/>
                  </p:tgtEl>
                </p:cond>
              </p:nextCondLst>
            </p:seq>
          </p:childTnLst>
        </p:cTn>
      </p:par>
    </p:tnLst>
    <p:bldLst>
      <p:bldP spid="9" grpId="0"/>
      <p:bldP spid="10" grpId="0"/>
      <p:bldP spid="11" grpId="0"/>
      <p:bldP spid="12" grpId="0"/>
      <p:bldP spid="17" grpId="0"/>
      <p:bldP spid="18" grpId="0"/>
      <p:bldP spid="23" grpId="0"/>
      <p:bldP spid="24" grpId="0"/>
      <p:bldP spid="25" grpId="0"/>
      <p:bldP spid="26" grpId="0"/>
      <p:bldP spid="30" grpId="0"/>
      <p:bldP spid="31" grpId="0"/>
      <p:bldP spid="32" grpId="0"/>
      <p:bldP spid="34"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8">
            <a:extLst>
              <a:ext uri="{FF2B5EF4-FFF2-40B4-BE49-F238E27FC236}">
                <a16:creationId xmlns:a16="http://schemas.microsoft.com/office/drawing/2014/main" xmlns="" id="{46A6EBC8-9D63-4207-8F4E-70B9E1C9828C}"/>
              </a:ext>
            </a:extLst>
          </p:cNvPr>
          <p:cNvSpPr/>
          <p:nvPr/>
        </p:nvSpPr>
        <p:spPr>
          <a:xfrm>
            <a:off x="6061025"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 name="Rounded Rectangle 19">
            <a:extLst>
              <a:ext uri="{FF2B5EF4-FFF2-40B4-BE49-F238E27FC236}">
                <a16:creationId xmlns:a16="http://schemas.microsoft.com/office/drawing/2014/main" xmlns="" id="{2AFBC511-14B0-4428-96D1-65A89E86AA4C}"/>
              </a:ext>
            </a:extLst>
          </p:cNvPr>
          <p:cNvSpPr/>
          <p:nvPr/>
        </p:nvSpPr>
        <p:spPr>
          <a:xfrm>
            <a:off x="6897383"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5" name="Rounded Rectangle 20">
            <a:extLst>
              <a:ext uri="{FF2B5EF4-FFF2-40B4-BE49-F238E27FC236}">
                <a16:creationId xmlns:a16="http://schemas.microsoft.com/office/drawing/2014/main" xmlns="" id="{646459D4-D548-4F74-9424-4F94F6760B8F}"/>
              </a:ext>
            </a:extLst>
          </p:cNvPr>
          <p:cNvSpPr/>
          <p:nvPr/>
        </p:nvSpPr>
        <p:spPr>
          <a:xfrm>
            <a:off x="7749101"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6" name="TextBox 5">
            <a:extLst>
              <a:ext uri="{FF2B5EF4-FFF2-40B4-BE49-F238E27FC236}">
                <a16:creationId xmlns:a16="http://schemas.microsoft.com/office/drawing/2014/main" xmlns="" id="{966D746B-5B4D-460C-85DB-F322F037F978}"/>
              </a:ext>
            </a:extLst>
          </p:cNvPr>
          <p:cNvSpPr txBox="1">
            <a:spLocks noChangeArrowheads="1"/>
          </p:cNvSpPr>
          <p:nvPr/>
        </p:nvSpPr>
        <p:spPr bwMode="auto">
          <a:xfrm>
            <a:off x="6175485" y="116998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a:t>
            </a:r>
          </a:p>
        </p:txBody>
      </p:sp>
      <p:sp>
        <p:nvSpPr>
          <p:cNvPr id="7" name="TextBox 6">
            <a:extLst>
              <a:ext uri="{FF2B5EF4-FFF2-40B4-BE49-F238E27FC236}">
                <a16:creationId xmlns:a16="http://schemas.microsoft.com/office/drawing/2014/main" xmlns="" id="{BFBF1461-0CAF-47B2-8D1A-18F5552595A4}"/>
              </a:ext>
            </a:extLst>
          </p:cNvPr>
          <p:cNvSpPr txBox="1">
            <a:spLocks noChangeArrowheads="1"/>
          </p:cNvSpPr>
          <p:nvPr/>
        </p:nvSpPr>
        <p:spPr bwMode="auto">
          <a:xfrm>
            <a:off x="7012097" y="1162051"/>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Ầ</a:t>
            </a:r>
          </a:p>
        </p:txBody>
      </p:sp>
      <p:sp>
        <p:nvSpPr>
          <p:cNvPr id="8" name="TextBox 7">
            <a:extLst>
              <a:ext uri="{FF2B5EF4-FFF2-40B4-BE49-F238E27FC236}">
                <a16:creationId xmlns:a16="http://schemas.microsoft.com/office/drawing/2014/main" xmlns="" id="{7F4D540B-0145-44F7-84D7-ACE20BACB6A4}"/>
              </a:ext>
            </a:extLst>
          </p:cNvPr>
          <p:cNvSpPr txBox="1">
            <a:spLocks noChangeArrowheads="1"/>
          </p:cNvSpPr>
          <p:nvPr/>
        </p:nvSpPr>
        <p:spPr bwMode="auto">
          <a:xfrm>
            <a:off x="7864585" y="1192213"/>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9" name="Rounded Rectangle 18">
            <a:extLst>
              <a:ext uri="{FF2B5EF4-FFF2-40B4-BE49-F238E27FC236}">
                <a16:creationId xmlns:a16="http://schemas.microsoft.com/office/drawing/2014/main" xmlns="" id="{5ECB3C9A-34A8-432E-85A9-05E1BB0A8B8A}"/>
              </a:ext>
            </a:extLst>
          </p:cNvPr>
          <p:cNvSpPr/>
          <p:nvPr/>
        </p:nvSpPr>
        <p:spPr>
          <a:xfrm>
            <a:off x="8969325"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0" name="Rounded Rectangle 19">
            <a:extLst>
              <a:ext uri="{FF2B5EF4-FFF2-40B4-BE49-F238E27FC236}">
                <a16:creationId xmlns:a16="http://schemas.microsoft.com/office/drawing/2014/main" xmlns="" id="{EEC6E813-172E-4003-B73F-0FDCE98D7B3A}"/>
              </a:ext>
            </a:extLst>
          </p:cNvPr>
          <p:cNvSpPr/>
          <p:nvPr/>
        </p:nvSpPr>
        <p:spPr>
          <a:xfrm>
            <a:off x="9805683"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1" name="Rounded Rectangle 20">
            <a:extLst>
              <a:ext uri="{FF2B5EF4-FFF2-40B4-BE49-F238E27FC236}">
                <a16:creationId xmlns:a16="http://schemas.microsoft.com/office/drawing/2014/main" xmlns="" id="{C82AD251-2910-4025-A817-7AC97B6BA7A9}"/>
              </a:ext>
            </a:extLst>
          </p:cNvPr>
          <p:cNvSpPr/>
          <p:nvPr/>
        </p:nvSpPr>
        <p:spPr>
          <a:xfrm>
            <a:off x="10657401" y="11220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2" name="TextBox 11">
            <a:extLst>
              <a:ext uri="{FF2B5EF4-FFF2-40B4-BE49-F238E27FC236}">
                <a16:creationId xmlns:a16="http://schemas.microsoft.com/office/drawing/2014/main" xmlns="" id="{48B31FA8-B7E5-4F2A-9577-58BB75691110}"/>
              </a:ext>
            </a:extLst>
          </p:cNvPr>
          <p:cNvSpPr txBox="1">
            <a:spLocks noChangeArrowheads="1"/>
          </p:cNvSpPr>
          <p:nvPr/>
        </p:nvSpPr>
        <p:spPr bwMode="auto">
          <a:xfrm>
            <a:off x="9083785" y="1169988"/>
            <a:ext cx="6206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M</a:t>
            </a:r>
          </a:p>
        </p:txBody>
      </p:sp>
      <p:sp>
        <p:nvSpPr>
          <p:cNvPr id="13" name="TextBox 12">
            <a:extLst>
              <a:ext uri="{FF2B5EF4-FFF2-40B4-BE49-F238E27FC236}">
                <a16:creationId xmlns:a16="http://schemas.microsoft.com/office/drawing/2014/main" xmlns="" id="{97EED84E-D911-4554-BE07-6FAF5DCDB356}"/>
              </a:ext>
            </a:extLst>
          </p:cNvPr>
          <p:cNvSpPr txBox="1">
            <a:spLocks noChangeArrowheads="1"/>
          </p:cNvSpPr>
          <p:nvPr/>
        </p:nvSpPr>
        <p:spPr bwMode="auto">
          <a:xfrm>
            <a:off x="9920397" y="1162051"/>
            <a:ext cx="551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Ự</a:t>
            </a:r>
          </a:p>
        </p:txBody>
      </p:sp>
      <p:sp>
        <p:nvSpPr>
          <p:cNvPr id="14" name="TextBox 13">
            <a:extLst>
              <a:ext uri="{FF2B5EF4-FFF2-40B4-BE49-F238E27FC236}">
                <a16:creationId xmlns:a16="http://schemas.microsoft.com/office/drawing/2014/main" xmlns="" id="{237A6819-89BA-42CA-99F4-035E30DAF51E}"/>
              </a:ext>
            </a:extLst>
          </p:cNvPr>
          <p:cNvSpPr txBox="1">
            <a:spLocks noChangeArrowheads="1"/>
          </p:cNvSpPr>
          <p:nvPr/>
        </p:nvSpPr>
        <p:spPr bwMode="auto">
          <a:xfrm>
            <a:off x="10772885" y="1192213"/>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C</a:t>
            </a:r>
          </a:p>
        </p:txBody>
      </p:sp>
      <p:sp>
        <p:nvSpPr>
          <p:cNvPr id="15" name="Rounded Rectangle 18">
            <a:extLst>
              <a:ext uri="{FF2B5EF4-FFF2-40B4-BE49-F238E27FC236}">
                <a16:creationId xmlns:a16="http://schemas.microsoft.com/office/drawing/2014/main" xmlns="" id="{0DD08B29-E82C-4518-889B-F995C3F9CDCE}"/>
              </a:ext>
            </a:extLst>
          </p:cNvPr>
          <p:cNvSpPr/>
          <p:nvPr/>
        </p:nvSpPr>
        <p:spPr>
          <a:xfrm>
            <a:off x="6061025"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6" name="Rounded Rectangle 19">
            <a:extLst>
              <a:ext uri="{FF2B5EF4-FFF2-40B4-BE49-F238E27FC236}">
                <a16:creationId xmlns:a16="http://schemas.microsoft.com/office/drawing/2014/main" xmlns="" id="{4AD25678-AFFD-47EA-9AE9-1431D48DCE61}"/>
              </a:ext>
            </a:extLst>
          </p:cNvPr>
          <p:cNvSpPr/>
          <p:nvPr/>
        </p:nvSpPr>
        <p:spPr>
          <a:xfrm>
            <a:off x="6897383"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7" name="Rounded Rectangle 20">
            <a:extLst>
              <a:ext uri="{FF2B5EF4-FFF2-40B4-BE49-F238E27FC236}">
                <a16:creationId xmlns:a16="http://schemas.microsoft.com/office/drawing/2014/main" xmlns="" id="{A728F2DB-79FB-4A9F-8EE5-549A0CC2D216}"/>
              </a:ext>
            </a:extLst>
          </p:cNvPr>
          <p:cNvSpPr/>
          <p:nvPr/>
        </p:nvSpPr>
        <p:spPr>
          <a:xfrm>
            <a:off x="7749101"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18" name="TextBox 17">
            <a:extLst>
              <a:ext uri="{FF2B5EF4-FFF2-40B4-BE49-F238E27FC236}">
                <a16:creationId xmlns:a16="http://schemas.microsoft.com/office/drawing/2014/main" xmlns="" id="{33FF30EC-4BB9-425F-AB63-8161474EAE01}"/>
              </a:ext>
            </a:extLst>
          </p:cNvPr>
          <p:cNvSpPr txBox="1">
            <a:spLocks noChangeArrowheads="1"/>
          </p:cNvSpPr>
          <p:nvPr/>
        </p:nvSpPr>
        <p:spPr bwMode="auto">
          <a:xfrm>
            <a:off x="6175485" y="2389188"/>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T</a:t>
            </a:r>
          </a:p>
        </p:txBody>
      </p:sp>
      <p:sp>
        <p:nvSpPr>
          <p:cNvPr id="19" name="TextBox 18">
            <a:extLst>
              <a:ext uri="{FF2B5EF4-FFF2-40B4-BE49-F238E27FC236}">
                <a16:creationId xmlns:a16="http://schemas.microsoft.com/office/drawing/2014/main" xmlns="" id="{B04A9561-21BD-4FED-9313-22A34EAE1A97}"/>
              </a:ext>
            </a:extLst>
          </p:cNvPr>
          <p:cNvSpPr txBox="1">
            <a:spLocks noChangeArrowheads="1"/>
          </p:cNvSpPr>
          <p:nvPr/>
        </p:nvSpPr>
        <p:spPr bwMode="auto">
          <a:xfrm>
            <a:off x="7012097" y="2381251"/>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H</a:t>
            </a:r>
          </a:p>
        </p:txBody>
      </p:sp>
      <p:sp>
        <p:nvSpPr>
          <p:cNvPr id="20" name="TextBox 19">
            <a:extLst>
              <a:ext uri="{FF2B5EF4-FFF2-40B4-BE49-F238E27FC236}">
                <a16:creationId xmlns:a16="http://schemas.microsoft.com/office/drawing/2014/main" xmlns="" id="{F00D7D2B-01E7-4999-B59A-8529C58A83D3}"/>
              </a:ext>
            </a:extLst>
          </p:cNvPr>
          <p:cNvSpPr txBox="1">
            <a:spLocks noChangeArrowheads="1"/>
          </p:cNvSpPr>
          <p:nvPr/>
        </p:nvSpPr>
        <p:spPr bwMode="auto">
          <a:xfrm>
            <a:off x="7864585" y="2411413"/>
            <a:ext cx="364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Ì</a:t>
            </a:r>
          </a:p>
        </p:txBody>
      </p:sp>
      <p:sp>
        <p:nvSpPr>
          <p:cNvPr id="21" name="Rounded Rectangle 18">
            <a:extLst>
              <a:ext uri="{FF2B5EF4-FFF2-40B4-BE49-F238E27FC236}">
                <a16:creationId xmlns:a16="http://schemas.microsoft.com/office/drawing/2014/main" xmlns="" id="{CA0D1746-CA5A-49FF-A16F-04A083064432}"/>
              </a:ext>
            </a:extLst>
          </p:cNvPr>
          <p:cNvSpPr/>
          <p:nvPr/>
        </p:nvSpPr>
        <p:spPr>
          <a:xfrm>
            <a:off x="8969325"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2" name="Rounded Rectangle 19">
            <a:extLst>
              <a:ext uri="{FF2B5EF4-FFF2-40B4-BE49-F238E27FC236}">
                <a16:creationId xmlns:a16="http://schemas.microsoft.com/office/drawing/2014/main" xmlns="" id="{9BA0D8BC-1986-4475-94D0-2E4AAD6D82C9}"/>
              </a:ext>
            </a:extLst>
          </p:cNvPr>
          <p:cNvSpPr/>
          <p:nvPr/>
        </p:nvSpPr>
        <p:spPr>
          <a:xfrm>
            <a:off x="9805683"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3" name="Rounded Rectangle 20">
            <a:extLst>
              <a:ext uri="{FF2B5EF4-FFF2-40B4-BE49-F238E27FC236}">
                <a16:creationId xmlns:a16="http://schemas.microsoft.com/office/drawing/2014/main" xmlns="" id="{59B30D47-A2CA-4BFE-B085-A4DCB35B0704}"/>
              </a:ext>
            </a:extLst>
          </p:cNvPr>
          <p:cNvSpPr/>
          <p:nvPr/>
        </p:nvSpPr>
        <p:spPr>
          <a:xfrm>
            <a:off x="10657401" y="2341297"/>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4" name="TextBox 23">
            <a:extLst>
              <a:ext uri="{FF2B5EF4-FFF2-40B4-BE49-F238E27FC236}">
                <a16:creationId xmlns:a16="http://schemas.microsoft.com/office/drawing/2014/main" xmlns="" id="{B1A5EFC5-11E6-4B3B-AF9B-E5D8E930203F}"/>
              </a:ext>
            </a:extLst>
          </p:cNvPr>
          <p:cNvSpPr txBox="1">
            <a:spLocks noChangeArrowheads="1"/>
          </p:cNvSpPr>
          <p:nvPr/>
        </p:nvSpPr>
        <p:spPr bwMode="auto">
          <a:xfrm>
            <a:off x="9083785" y="2389188"/>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Đ</a:t>
            </a:r>
          </a:p>
        </p:txBody>
      </p:sp>
      <p:sp>
        <p:nvSpPr>
          <p:cNvPr id="25" name="TextBox 24">
            <a:extLst>
              <a:ext uri="{FF2B5EF4-FFF2-40B4-BE49-F238E27FC236}">
                <a16:creationId xmlns:a16="http://schemas.microsoft.com/office/drawing/2014/main" xmlns="" id="{9A8ECEC2-E8DB-497C-B18A-528E26908D12}"/>
              </a:ext>
            </a:extLst>
          </p:cNvPr>
          <p:cNvSpPr txBox="1">
            <a:spLocks noChangeArrowheads="1"/>
          </p:cNvSpPr>
          <p:nvPr/>
        </p:nvSpPr>
        <p:spPr bwMode="auto">
          <a:xfrm>
            <a:off x="9920397" y="2381251"/>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E</a:t>
            </a:r>
          </a:p>
        </p:txBody>
      </p:sp>
      <p:sp>
        <p:nvSpPr>
          <p:cNvPr id="26" name="TextBox 25">
            <a:extLst>
              <a:ext uri="{FF2B5EF4-FFF2-40B4-BE49-F238E27FC236}">
                <a16:creationId xmlns:a16="http://schemas.microsoft.com/office/drawing/2014/main" xmlns="" id="{46C80039-2DC6-4908-95B5-93038AD9BC4D}"/>
              </a:ext>
            </a:extLst>
          </p:cNvPr>
          <p:cNvSpPr txBox="1">
            <a:spLocks noChangeArrowheads="1"/>
          </p:cNvSpPr>
          <p:nvPr/>
        </p:nvSpPr>
        <p:spPr bwMode="auto">
          <a:xfrm>
            <a:off x="10772885" y="2411413"/>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27" name="Rounded Rectangle 18">
            <a:extLst>
              <a:ext uri="{FF2B5EF4-FFF2-40B4-BE49-F238E27FC236}">
                <a16:creationId xmlns:a16="http://schemas.microsoft.com/office/drawing/2014/main" xmlns="" id="{0CBD1D4C-DE20-4592-9412-4DC8A304F2A4}"/>
              </a:ext>
            </a:extLst>
          </p:cNvPr>
          <p:cNvSpPr/>
          <p:nvPr/>
        </p:nvSpPr>
        <p:spPr>
          <a:xfrm>
            <a:off x="6061025"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8" name="Rounded Rectangle 19">
            <a:extLst>
              <a:ext uri="{FF2B5EF4-FFF2-40B4-BE49-F238E27FC236}">
                <a16:creationId xmlns:a16="http://schemas.microsoft.com/office/drawing/2014/main" xmlns="" id="{2E40FD79-0BB3-491B-8841-5CC191DC0160}"/>
              </a:ext>
            </a:extLst>
          </p:cNvPr>
          <p:cNvSpPr/>
          <p:nvPr/>
        </p:nvSpPr>
        <p:spPr>
          <a:xfrm>
            <a:off x="6897383"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29" name="Rounded Rectangle 20">
            <a:extLst>
              <a:ext uri="{FF2B5EF4-FFF2-40B4-BE49-F238E27FC236}">
                <a16:creationId xmlns:a16="http://schemas.microsoft.com/office/drawing/2014/main" xmlns="" id="{97AE89D3-FFDD-4F37-98A0-46AAF3C4F79F}"/>
              </a:ext>
            </a:extLst>
          </p:cNvPr>
          <p:cNvSpPr/>
          <p:nvPr/>
        </p:nvSpPr>
        <p:spPr>
          <a:xfrm>
            <a:off x="7749101"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0" name="TextBox 29">
            <a:extLst>
              <a:ext uri="{FF2B5EF4-FFF2-40B4-BE49-F238E27FC236}">
                <a16:creationId xmlns:a16="http://schemas.microsoft.com/office/drawing/2014/main" xmlns="" id="{121A4FFB-6B1C-4CE5-84E5-2051141DF5A8}"/>
              </a:ext>
            </a:extLst>
          </p:cNvPr>
          <p:cNvSpPr txBox="1">
            <a:spLocks noChangeArrowheads="1"/>
          </p:cNvSpPr>
          <p:nvPr/>
        </p:nvSpPr>
        <p:spPr bwMode="auto">
          <a:xfrm>
            <a:off x="6175485" y="3620712"/>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a:t>
            </a:r>
          </a:p>
        </p:txBody>
      </p:sp>
      <p:sp>
        <p:nvSpPr>
          <p:cNvPr id="31" name="TextBox 30">
            <a:extLst>
              <a:ext uri="{FF2B5EF4-FFF2-40B4-BE49-F238E27FC236}">
                <a16:creationId xmlns:a16="http://schemas.microsoft.com/office/drawing/2014/main" xmlns="" id="{D1E9F640-61F7-4205-971E-768AD272018D}"/>
              </a:ext>
            </a:extLst>
          </p:cNvPr>
          <p:cNvSpPr txBox="1">
            <a:spLocks noChangeArrowheads="1"/>
          </p:cNvSpPr>
          <p:nvPr/>
        </p:nvSpPr>
        <p:spPr bwMode="auto">
          <a:xfrm>
            <a:off x="7012097" y="3612775"/>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Ầ</a:t>
            </a:r>
          </a:p>
        </p:txBody>
      </p:sp>
      <p:sp>
        <p:nvSpPr>
          <p:cNvPr id="32" name="TextBox 31">
            <a:extLst>
              <a:ext uri="{FF2B5EF4-FFF2-40B4-BE49-F238E27FC236}">
                <a16:creationId xmlns:a16="http://schemas.microsoft.com/office/drawing/2014/main" xmlns="" id="{336A64B5-D1BC-42A3-92EF-0DE97D72855F}"/>
              </a:ext>
            </a:extLst>
          </p:cNvPr>
          <p:cNvSpPr txBox="1">
            <a:spLocks noChangeArrowheads="1"/>
          </p:cNvSpPr>
          <p:nvPr/>
        </p:nvSpPr>
        <p:spPr bwMode="auto">
          <a:xfrm>
            <a:off x="7864585" y="3642937"/>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33" name="Rounded Rectangle 18">
            <a:extLst>
              <a:ext uri="{FF2B5EF4-FFF2-40B4-BE49-F238E27FC236}">
                <a16:creationId xmlns:a16="http://schemas.microsoft.com/office/drawing/2014/main" xmlns="" id="{9C81785B-0257-42D4-AABB-CFB73CA8D616}"/>
              </a:ext>
            </a:extLst>
          </p:cNvPr>
          <p:cNvSpPr/>
          <p:nvPr/>
        </p:nvSpPr>
        <p:spPr>
          <a:xfrm>
            <a:off x="8969325"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4" name="Rounded Rectangle 19">
            <a:extLst>
              <a:ext uri="{FF2B5EF4-FFF2-40B4-BE49-F238E27FC236}">
                <a16:creationId xmlns:a16="http://schemas.microsoft.com/office/drawing/2014/main" xmlns="" id="{B7D6DBE1-4520-4211-AC4F-C28601A514CC}"/>
              </a:ext>
            </a:extLst>
          </p:cNvPr>
          <p:cNvSpPr/>
          <p:nvPr/>
        </p:nvSpPr>
        <p:spPr>
          <a:xfrm>
            <a:off x="9805683"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5" name="Rounded Rectangle 20">
            <a:extLst>
              <a:ext uri="{FF2B5EF4-FFF2-40B4-BE49-F238E27FC236}">
                <a16:creationId xmlns:a16="http://schemas.microsoft.com/office/drawing/2014/main" xmlns="" id="{D4CC974C-F1EC-4DFE-8390-2CA64A66C5E6}"/>
              </a:ext>
            </a:extLst>
          </p:cNvPr>
          <p:cNvSpPr/>
          <p:nvPr/>
        </p:nvSpPr>
        <p:spPr>
          <a:xfrm>
            <a:off x="10657401" y="3572821"/>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36" name="TextBox 35">
            <a:extLst>
              <a:ext uri="{FF2B5EF4-FFF2-40B4-BE49-F238E27FC236}">
                <a16:creationId xmlns:a16="http://schemas.microsoft.com/office/drawing/2014/main" xmlns="" id="{BF56D4AB-4639-4F99-8FC2-AAF2BFDEDE24}"/>
              </a:ext>
            </a:extLst>
          </p:cNvPr>
          <p:cNvSpPr txBox="1">
            <a:spLocks noChangeArrowheads="1"/>
          </p:cNvSpPr>
          <p:nvPr/>
        </p:nvSpPr>
        <p:spPr bwMode="auto">
          <a:xfrm>
            <a:off x="9083785" y="3620712"/>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Đ</a:t>
            </a:r>
          </a:p>
        </p:txBody>
      </p:sp>
      <p:sp>
        <p:nvSpPr>
          <p:cNvPr id="37" name="TextBox 36">
            <a:extLst>
              <a:ext uri="{FF2B5EF4-FFF2-40B4-BE49-F238E27FC236}">
                <a16:creationId xmlns:a16="http://schemas.microsoft.com/office/drawing/2014/main" xmlns="" id="{74C5104E-A534-413E-8085-AA172C887974}"/>
              </a:ext>
            </a:extLst>
          </p:cNvPr>
          <p:cNvSpPr txBox="1">
            <a:spLocks noChangeArrowheads="1"/>
          </p:cNvSpPr>
          <p:nvPr/>
        </p:nvSpPr>
        <p:spPr bwMode="auto">
          <a:xfrm>
            <a:off x="9920397" y="3612775"/>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È</a:t>
            </a:r>
          </a:p>
        </p:txBody>
      </p:sp>
      <p:sp>
        <p:nvSpPr>
          <p:cNvPr id="38" name="TextBox 37">
            <a:extLst>
              <a:ext uri="{FF2B5EF4-FFF2-40B4-BE49-F238E27FC236}">
                <a16:creationId xmlns:a16="http://schemas.microsoft.com/office/drawing/2014/main" xmlns="" id="{5C667300-F13A-44A5-B702-9F6AE38A988A}"/>
              </a:ext>
            </a:extLst>
          </p:cNvPr>
          <p:cNvSpPr txBox="1">
            <a:spLocks noChangeArrowheads="1"/>
          </p:cNvSpPr>
          <p:nvPr/>
        </p:nvSpPr>
        <p:spPr bwMode="auto">
          <a:xfrm>
            <a:off x="10772885" y="3642937"/>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39" name="Rounded Rectangle 18">
            <a:extLst>
              <a:ext uri="{FF2B5EF4-FFF2-40B4-BE49-F238E27FC236}">
                <a16:creationId xmlns:a16="http://schemas.microsoft.com/office/drawing/2014/main" xmlns="" id="{DC5E91A5-2B5C-4822-99EC-78B4934954C1}"/>
              </a:ext>
            </a:extLst>
          </p:cNvPr>
          <p:cNvSpPr/>
          <p:nvPr/>
        </p:nvSpPr>
        <p:spPr>
          <a:xfrm>
            <a:off x="5686986"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0" name="Rounded Rectangle 19">
            <a:extLst>
              <a:ext uri="{FF2B5EF4-FFF2-40B4-BE49-F238E27FC236}">
                <a16:creationId xmlns:a16="http://schemas.microsoft.com/office/drawing/2014/main" xmlns="" id="{525F11B7-E760-4123-89A8-8814836DCC65}"/>
              </a:ext>
            </a:extLst>
          </p:cNvPr>
          <p:cNvSpPr/>
          <p:nvPr/>
        </p:nvSpPr>
        <p:spPr>
          <a:xfrm>
            <a:off x="6523344"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1" name="Rounded Rectangle 20">
            <a:extLst>
              <a:ext uri="{FF2B5EF4-FFF2-40B4-BE49-F238E27FC236}">
                <a16:creationId xmlns:a16="http://schemas.microsoft.com/office/drawing/2014/main" xmlns="" id="{1FBB87C3-3155-44B2-B3EE-D66EC3937664}"/>
              </a:ext>
            </a:extLst>
          </p:cNvPr>
          <p:cNvSpPr/>
          <p:nvPr/>
        </p:nvSpPr>
        <p:spPr>
          <a:xfrm>
            <a:off x="7375062"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2" name="TextBox 41">
            <a:extLst>
              <a:ext uri="{FF2B5EF4-FFF2-40B4-BE49-F238E27FC236}">
                <a16:creationId xmlns:a16="http://schemas.microsoft.com/office/drawing/2014/main" xmlns="" id="{A17EE8F3-E276-44E5-9AE6-5BE92B27534B}"/>
              </a:ext>
            </a:extLst>
          </p:cNvPr>
          <p:cNvSpPr txBox="1">
            <a:spLocks noChangeArrowheads="1"/>
          </p:cNvSpPr>
          <p:nvPr/>
        </p:nvSpPr>
        <p:spPr bwMode="auto">
          <a:xfrm>
            <a:off x="5801446" y="4902373"/>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T</a:t>
            </a:r>
          </a:p>
        </p:txBody>
      </p:sp>
      <p:sp>
        <p:nvSpPr>
          <p:cNvPr id="43" name="TextBox 42">
            <a:extLst>
              <a:ext uri="{FF2B5EF4-FFF2-40B4-BE49-F238E27FC236}">
                <a16:creationId xmlns:a16="http://schemas.microsoft.com/office/drawing/2014/main" xmlns="" id="{223E6811-E73C-4EC5-B3D4-79A06829FA6B}"/>
              </a:ext>
            </a:extLst>
          </p:cNvPr>
          <p:cNvSpPr txBox="1">
            <a:spLocks noChangeArrowheads="1"/>
          </p:cNvSpPr>
          <p:nvPr/>
        </p:nvSpPr>
        <p:spPr bwMode="auto">
          <a:xfrm>
            <a:off x="6638058" y="4894436"/>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H</a:t>
            </a:r>
          </a:p>
        </p:txBody>
      </p:sp>
      <p:sp>
        <p:nvSpPr>
          <p:cNvPr id="44" name="TextBox 43">
            <a:extLst>
              <a:ext uri="{FF2B5EF4-FFF2-40B4-BE49-F238E27FC236}">
                <a16:creationId xmlns:a16="http://schemas.microsoft.com/office/drawing/2014/main" xmlns="" id="{8DB3A0A4-B190-489E-966F-634977D14E74}"/>
              </a:ext>
            </a:extLst>
          </p:cNvPr>
          <p:cNvSpPr txBox="1">
            <a:spLocks noChangeArrowheads="1"/>
          </p:cNvSpPr>
          <p:nvPr/>
        </p:nvSpPr>
        <p:spPr bwMode="auto">
          <a:xfrm>
            <a:off x="7490546" y="4924598"/>
            <a:ext cx="364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Ì</a:t>
            </a:r>
          </a:p>
        </p:txBody>
      </p:sp>
      <p:sp>
        <p:nvSpPr>
          <p:cNvPr id="45" name="Rounded Rectangle 18">
            <a:extLst>
              <a:ext uri="{FF2B5EF4-FFF2-40B4-BE49-F238E27FC236}">
                <a16:creationId xmlns:a16="http://schemas.microsoft.com/office/drawing/2014/main" xmlns="" id="{266846EF-51AD-475B-B270-F8F4BF3635ED}"/>
              </a:ext>
            </a:extLst>
          </p:cNvPr>
          <p:cNvSpPr/>
          <p:nvPr/>
        </p:nvSpPr>
        <p:spPr>
          <a:xfrm>
            <a:off x="8595286"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6" name="Rounded Rectangle 19">
            <a:extLst>
              <a:ext uri="{FF2B5EF4-FFF2-40B4-BE49-F238E27FC236}">
                <a16:creationId xmlns:a16="http://schemas.microsoft.com/office/drawing/2014/main" xmlns="" id="{25EAC0DF-0DED-4B86-AD5E-B2501A8BCE3F}"/>
              </a:ext>
            </a:extLst>
          </p:cNvPr>
          <p:cNvSpPr/>
          <p:nvPr/>
        </p:nvSpPr>
        <p:spPr>
          <a:xfrm>
            <a:off x="9431644"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7" name="Rounded Rectangle 20">
            <a:extLst>
              <a:ext uri="{FF2B5EF4-FFF2-40B4-BE49-F238E27FC236}">
                <a16:creationId xmlns:a16="http://schemas.microsoft.com/office/drawing/2014/main" xmlns="" id="{DC018940-D2D3-40DF-8559-DD8934854C8E}"/>
              </a:ext>
            </a:extLst>
          </p:cNvPr>
          <p:cNvSpPr/>
          <p:nvPr/>
        </p:nvSpPr>
        <p:spPr>
          <a:xfrm>
            <a:off x="10283362"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48" name="TextBox 47">
            <a:extLst>
              <a:ext uri="{FF2B5EF4-FFF2-40B4-BE49-F238E27FC236}">
                <a16:creationId xmlns:a16="http://schemas.microsoft.com/office/drawing/2014/main" xmlns="" id="{9000CE5F-5350-4BC4-9B7C-637AF8E3DA0D}"/>
              </a:ext>
            </a:extLst>
          </p:cNvPr>
          <p:cNvSpPr txBox="1">
            <a:spLocks noChangeArrowheads="1"/>
          </p:cNvSpPr>
          <p:nvPr/>
        </p:nvSpPr>
        <p:spPr bwMode="auto">
          <a:xfrm>
            <a:off x="8709746" y="4902373"/>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S</a:t>
            </a:r>
          </a:p>
        </p:txBody>
      </p:sp>
      <p:sp>
        <p:nvSpPr>
          <p:cNvPr id="49" name="TextBox 48">
            <a:extLst>
              <a:ext uri="{FF2B5EF4-FFF2-40B4-BE49-F238E27FC236}">
                <a16:creationId xmlns:a16="http://schemas.microsoft.com/office/drawing/2014/main" xmlns="" id="{D85E92C9-B449-4C27-A070-7200CFACBAD3}"/>
              </a:ext>
            </a:extLst>
          </p:cNvPr>
          <p:cNvSpPr txBox="1">
            <a:spLocks noChangeArrowheads="1"/>
          </p:cNvSpPr>
          <p:nvPr/>
        </p:nvSpPr>
        <p:spPr bwMode="auto">
          <a:xfrm>
            <a:off x="9546358" y="4894436"/>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Á</a:t>
            </a:r>
          </a:p>
        </p:txBody>
      </p:sp>
      <p:sp>
        <p:nvSpPr>
          <p:cNvPr id="50" name="TextBox 49">
            <a:extLst>
              <a:ext uri="{FF2B5EF4-FFF2-40B4-BE49-F238E27FC236}">
                <a16:creationId xmlns:a16="http://schemas.microsoft.com/office/drawing/2014/main" xmlns="" id="{CA1095A6-0E4C-4170-9C64-F7CF683BF006}"/>
              </a:ext>
            </a:extLst>
          </p:cNvPr>
          <p:cNvSpPr txBox="1">
            <a:spLocks noChangeArrowheads="1"/>
          </p:cNvSpPr>
          <p:nvPr/>
        </p:nvSpPr>
        <p:spPr bwMode="auto">
          <a:xfrm>
            <a:off x="10398846" y="4924598"/>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N</a:t>
            </a:r>
          </a:p>
        </p:txBody>
      </p:sp>
      <p:sp>
        <p:nvSpPr>
          <p:cNvPr id="51" name="Rounded Rectangle 20">
            <a:extLst>
              <a:ext uri="{FF2B5EF4-FFF2-40B4-BE49-F238E27FC236}">
                <a16:creationId xmlns:a16="http://schemas.microsoft.com/office/drawing/2014/main" xmlns="" id="{471BF599-D2AB-4BDE-A9EE-9DE29E804FF9}"/>
              </a:ext>
            </a:extLst>
          </p:cNvPr>
          <p:cNvSpPr/>
          <p:nvPr/>
        </p:nvSpPr>
        <p:spPr>
          <a:xfrm>
            <a:off x="11163399" y="4854482"/>
            <a:ext cx="748078" cy="778775"/>
          </a:xfrm>
          <a:prstGeom prst="roundRect">
            <a:avLst/>
          </a:prstGeom>
          <a:solidFill>
            <a:sysClr val="window" lastClr="FFFFFF"/>
          </a:solidFill>
          <a:ln w="25400" cap="flat" cmpd="sng" algn="ctr">
            <a:solidFill>
              <a:srgbClr val="4F81BD"/>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black"/>
              </a:solidFill>
              <a:latin typeface="Calibri"/>
              <a:cs typeface="+mn-cs"/>
            </a:endParaRPr>
          </a:p>
        </p:txBody>
      </p:sp>
      <p:sp>
        <p:nvSpPr>
          <p:cNvPr id="52" name="TextBox 51">
            <a:extLst>
              <a:ext uri="{FF2B5EF4-FFF2-40B4-BE49-F238E27FC236}">
                <a16:creationId xmlns:a16="http://schemas.microsoft.com/office/drawing/2014/main" xmlns="" id="{812B0932-6901-48BC-BD22-8BAB727BA19B}"/>
              </a:ext>
            </a:extLst>
          </p:cNvPr>
          <p:cNvSpPr txBox="1">
            <a:spLocks noChangeArrowheads="1"/>
          </p:cNvSpPr>
          <p:nvPr/>
        </p:nvSpPr>
        <p:spPr bwMode="auto">
          <a:xfrm>
            <a:off x="11278883" y="4924598"/>
            <a:ext cx="54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a:t>
            </a:r>
          </a:p>
        </p:txBody>
      </p:sp>
      <p:pic>
        <p:nvPicPr>
          <p:cNvPr id="53" name="Picture 52">
            <a:extLst>
              <a:ext uri="{FF2B5EF4-FFF2-40B4-BE49-F238E27FC236}">
                <a16:creationId xmlns:a16="http://schemas.microsoft.com/office/drawing/2014/main" xmlns="" id="{3C83F6D0-0FD4-4F37-AB3D-DB15505A36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150"/>
          <a:stretch/>
        </p:blipFill>
        <p:spPr>
          <a:xfrm>
            <a:off x="0" y="283677"/>
            <a:ext cx="4255472" cy="3653323"/>
          </a:xfrm>
          <a:prstGeom prst="rect">
            <a:avLst/>
          </a:prstGeom>
        </p:spPr>
      </p:pic>
      <p:pic>
        <p:nvPicPr>
          <p:cNvPr id="55" name="Picture 54">
            <a:extLst>
              <a:ext uri="{FF2B5EF4-FFF2-40B4-BE49-F238E27FC236}">
                <a16:creationId xmlns:a16="http://schemas.microsoft.com/office/drawing/2014/main" xmlns="" id="{F3F8A1B3-C848-43F5-BB2E-7A5B0A968D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584"/>
          <a:stretch/>
        </p:blipFill>
        <p:spPr>
          <a:xfrm>
            <a:off x="2012279" y="3323404"/>
            <a:ext cx="3317022" cy="2899597"/>
          </a:xfrm>
          <a:prstGeom prst="rect">
            <a:avLst/>
          </a:prstGeom>
        </p:spPr>
      </p:pic>
      <p:pic>
        <p:nvPicPr>
          <p:cNvPr id="54" name="Picture 115" descr="ALRMCLOK">
            <a:extLst>
              <a:ext uri="{FF2B5EF4-FFF2-40B4-BE49-F238E27FC236}">
                <a16:creationId xmlns:a16="http://schemas.microsoft.com/office/drawing/2014/main" xmlns="" id="{851CE53A-0425-4244-852E-4AA79461C374}"/>
              </a:ext>
            </a:extLst>
          </p:cNvPr>
          <p:cNvPicPr>
            <a:picLocks noChangeAspect="1" noChangeArrowheads="1"/>
          </p:cNvPicPr>
          <p:nvPr/>
        </p:nvPicPr>
        <p:blipFill>
          <a:blip r:embed="rId7"/>
          <a:srcRect/>
          <a:stretch>
            <a:fillRect/>
          </a:stretch>
        </p:blipFill>
        <p:spPr bwMode="auto">
          <a:xfrm>
            <a:off x="762000" y="5290931"/>
            <a:ext cx="1071067" cy="1295400"/>
          </a:xfrm>
          <a:prstGeom prst="rect">
            <a:avLst/>
          </a:prstGeom>
          <a:noFill/>
          <a:ln w="9525">
            <a:noFill/>
            <a:miter lim="800000"/>
            <a:headEnd/>
            <a:tailEnd/>
          </a:ln>
        </p:spPr>
      </p:pic>
      <p:sp>
        <p:nvSpPr>
          <p:cNvPr id="56" name="Oval 176">
            <a:extLst>
              <a:ext uri="{FF2B5EF4-FFF2-40B4-BE49-F238E27FC236}">
                <a16:creationId xmlns:a16="http://schemas.microsoft.com/office/drawing/2014/main" xmlns="" id="{A3AC658F-C5A3-4E8E-B172-CDF765F125B9}"/>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15</a:t>
            </a:r>
          </a:p>
        </p:txBody>
      </p:sp>
      <p:sp>
        <p:nvSpPr>
          <p:cNvPr id="57" name="Oval 176">
            <a:extLst>
              <a:ext uri="{FF2B5EF4-FFF2-40B4-BE49-F238E27FC236}">
                <a16:creationId xmlns:a16="http://schemas.microsoft.com/office/drawing/2014/main" xmlns="" id="{B81C7563-4D33-468A-B8D7-D7C0181ECD8A}"/>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14</a:t>
            </a:r>
          </a:p>
        </p:txBody>
      </p:sp>
      <p:sp>
        <p:nvSpPr>
          <p:cNvPr id="58" name="Oval 176">
            <a:extLst>
              <a:ext uri="{FF2B5EF4-FFF2-40B4-BE49-F238E27FC236}">
                <a16:creationId xmlns:a16="http://schemas.microsoft.com/office/drawing/2014/main" xmlns="" id="{C4AF4C5A-E2B7-45EB-964F-B7B3FE44B809}"/>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13</a:t>
            </a:r>
          </a:p>
        </p:txBody>
      </p:sp>
      <p:sp>
        <p:nvSpPr>
          <p:cNvPr id="59" name="Oval 176">
            <a:extLst>
              <a:ext uri="{FF2B5EF4-FFF2-40B4-BE49-F238E27FC236}">
                <a16:creationId xmlns:a16="http://schemas.microsoft.com/office/drawing/2014/main" xmlns="" id="{8A3B1F86-F4D6-42B0-B9E1-4203D0806EEA}"/>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12</a:t>
            </a:r>
          </a:p>
        </p:txBody>
      </p:sp>
      <p:sp>
        <p:nvSpPr>
          <p:cNvPr id="60" name="Oval 176">
            <a:extLst>
              <a:ext uri="{FF2B5EF4-FFF2-40B4-BE49-F238E27FC236}">
                <a16:creationId xmlns:a16="http://schemas.microsoft.com/office/drawing/2014/main" xmlns="" id="{74564EAD-DA15-4915-AF24-238C1C8EABA3}"/>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11</a:t>
            </a:r>
          </a:p>
        </p:txBody>
      </p:sp>
      <p:sp>
        <p:nvSpPr>
          <p:cNvPr id="61" name="Oval 176">
            <a:extLst>
              <a:ext uri="{FF2B5EF4-FFF2-40B4-BE49-F238E27FC236}">
                <a16:creationId xmlns:a16="http://schemas.microsoft.com/office/drawing/2014/main" xmlns="" id="{1FAF48FE-4487-463A-8771-AF4099324396}"/>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10</a:t>
            </a:r>
          </a:p>
        </p:txBody>
      </p:sp>
      <p:sp>
        <p:nvSpPr>
          <p:cNvPr id="62" name="Oval 176">
            <a:extLst>
              <a:ext uri="{FF2B5EF4-FFF2-40B4-BE49-F238E27FC236}">
                <a16:creationId xmlns:a16="http://schemas.microsoft.com/office/drawing/2014/main" xmlns="" id="{21966BFF-32EC-49C9-BB8B-436CAE65DEDA}"/>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9</a:t>
            </a:r>
          </a:p>
        </p:txBody>
      </p:sp>
      <p:sp>
        <p:nvSpPr>
          <p:cNvPr id="63" name="Oval 176">
            <a:extLst>
              <a:ext uri="{FF2B5EF4-FFF2-40B4-BE49-F238E27FC236}">
                <a16:creationId xmlns:a16="http://schemas.microsoft.com/office/drawing/2014/main" xmlns="" id="{97AA328F-EFE7-4423-8160-524D721F79DA}"/>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8</a:t>
            </a:r>
          </a:p>
        </p:txBody>
      </p:sp>
      <p:sp>
        <p:nvSpPr>
          <p:cNvPr id="64" name="Oval 176">
            <a:extLst>
              <a:ext uri="{FF2B5EF4-FFF2-40B4-BE49-F238E27FC236}">
                <a16:creationId xmlns:a16="http://schemas.microsoft.com/office/drawing/2014/main" xmlns="" id="{A79BC8CE-D477-4268-99BD-29C673E74DBD}"/>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7</a:t>
            </a:r>
          </a:p>
        </p:txBody>
      </p:sp>
      <p:sp>
        <p:nvSpPr>
          <p:cNvPr id="65" name="Oval 176">
            <a:extLst>
              <a:ext uri="{FF2B5EF4-FFF2-40B4-BE49-F238E27FC236}">
                <a16:creationId xmlns:a16="http://schemas.microsoft.com/office/drawing/2014/main" xmlns="" id="{B2FC47C0-7B2C-4B5A-B889-2FA58447A288}"/>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6</a:t>
            </a:r>
          </a:p>
        </p:txBody>
      </p:sp>
      <p:sp>
        <p:nvSpPr>
          <p:cNvPr id="66" name="Oval 176">
            <a:extLst>
              <a:ext uri="{FF2B5EF4-FFF2-40B4-BE49-F238E27FC236}">
                <a16:creationId xmlns:a16="http://schemas.microsoft.com/office/drawing/2014/main" xmlns="" id="{DA46A357-820D-4E02-8FB7-24597A4DAA15}"/>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5</a:t>
            </a:r>
          </a:p>
        </p:txBody>
      </p:sp>
      <p:sp>
        <p:nvSpPr>
          <p:cNvPr id="67" name="Oval 176">
            <a:extLst>
              <a:ext uri="{FF2B5EF4-FFF2-40B4-BE49-F238E27FC236}">
                <a16:creationId xmlns:a16="http://schemas.microsoft.com/office/drawing/2014/main" xmlns="" id="{73A76040-62CB-4A6F-9334-7D31D5F678D4}"/>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4</a:t>
            </a:r>
          </a:p>
        </p:txBody>
      </p:sp>
      <p:sp>
        <p:nvSpPr>
          <p:cNvPr id="68" name="Oval 176">
            <a:extLst>
              <a:ext uri="{FF2B5EF4-FFF2-40B4-BE49-F238E27FC236}">
                <a16:creationId xmlns:a16="http://schemas.microsoft.com/office/drawing/2014/main" xmlns="" id="{4EB92F81-6C69-499D-A118-AD1DC2107B93}"/>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3</a:t>
            </a:r>
          </a:p>
        </p:txBody>
      </p:sp>
      <p:sp>
        <p:nvSpPr>
          <p:cNvPr id="69" name="Oval 176">
            <a:extLst>
              <a:ext uri="{FF2B5EF4-FFF2-40B4-BE49-F238E27FC236}">
                <a16:creationId xmlns:a16="http://schemas.microsoft.com/office/drawing/2014/main" xmlns="" id="{BE0D6107-A5FB-4CE8-B39D-C711958091F1}"/>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2</a:t>
            </a:r>
          </a:p>
        </p:txBody>
      </p:sp>
      <p:sp>
        <p:nvSpPr>
          <p:cNvPr id="70" name="Oval 176">
            <a:extLst>
              <a:ext uri="{FF2B5EF4-FFF2-40B4-BE49-F238E27FC236}">
                <a16:creationId xmlns:a16="http://schemas.microsoft.com/office/drawing/2014/main" xmlns="" id="{B4FB3FF6-B3F7-484A-B826-7BAFA3FBF4DE}"/>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a:t>
            </a:r>
          </a:p>
        </p:txBody>
      </p:sp>
      <p:sp>
        <p:nvSpPr>
          <p:cNvPr id="71" name="Oval 176">
            <a:extLst>
              <a:ext uri="{FF2B5EF4-FFF2-40B4-BE49-F238E27FC236}">
                <a16:creationId xmlns:a16="http://schemas.microsoft.com/office/drawing/2014/main" xmlns="" id="{1D1444B0-B0B5-44F4-A619-C1CCF8BA57C0}"/>
              </a:ext>
            </a:extLst>
          </p:cNvPr>
          <p:cNvSpPr>
            <a:spLocks noChangeArrowheads="1"/>
          </p:cNvSpPr>
          <p:nvPr/>
        </p:nvSpPr>
        <p:spPr bwMode="auto">
          <a:xfrm>
            <a:off x="990600" y="5714793"/>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itchFamily="34" charset="0"/>
              </a:rPr>
              <a:t>0</a:t>
            </a:r>
          </a:p>
        </p:txBody>
      </p:sp>
    </p:spTree>
    <p:extLst>
      <p:ext uri="{BB962C8B-B14F-4D97-AF65-F5344CB8AC3E}">
        <p14:creationId xmlns:p14="http://schemas.microsoft.com/office/powerpoint/2010/main" val="3650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54"/>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afterEffect">
                                  <p:stCondLst>
                                    <p:cond delay="1000"/>
                                  </p:stCondLst>
                                  <p:childTnLst>
                                    <p:set>
                                      <p:cBhvr>
                                        <p:cTn id="84"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beep.wav"/>
                                        </p:tgtEl>
                                      </p:cMediaNode>
                                    </p:audio>
                                  </p:subTnLst>
                                </p:cTn>
                              </p:par>
                            </p:childTnLst>
                          </p:cTn>
                        </p:par>
                        <p:par>
                          <p:cTn id="85" fill="hold">
                            <p:stCondLst>
                              <p:cond delay="1000"/>
                            </p:stCondLst>
                            <p:childTnLst>
                              <p:par>
                                <p:cTn id="86" presetID="1" presetClass="entr" presetSubtype="0" fill="hold" grpId="0" nodeType="afterEffect">
                                  <p:stCondLst>
                                    <p:cond delay="1000"/>
                                  </p:stCondLst>
                                  <p:childTnLst>
                                    <p:set>
                                      <p:cBhvr>
                                        <p:cTn id="8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beep.wav"/>
                                        </p:tgtEl>
                                      </p:cMediaNode>
                                    </p:audio>
                                  </p:subTnLst>
                                </p:cTn>
                              </p:par>
                            </p:childTnLst>
                          </p:cTn>
                        </p:par>
                        <p:par>
                          <p:cTn id="88" fill="hold">
                            <p:stCondLst>
                              <p:cond delay="2000"/>
                            </p:stCondLst>
                            <p:childTnLst>
                              <p:par>
                                <p:cTn id="89" presetID="1" presetClass="entr" presetSubtype="0" fill="hold" grpId="0" nodeType="afterEffect">
                                  <p:stCondLst>
                                    <p:cond delay="1000"/>
                                  </p:stCondLst>
                                  <p:childTnLst>
                                    <p:set>
                                      <p:cBhvr>
                                        <p:cTn id="9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beep.wav"/>
                                        </p:tgtEl>
                                      </p:cMediaNode>
                                    </p:audio>
                                  </p:subTnLst>
                                </p:cTn>
                              </p:par>
                            </p:childTnLst>
                          </p:cTn>
                        </p:par>
                        <p:par>
                          <p:cTn id="91" fill="hold">
                            <p:stCondLst>
                              <p:cond delay="3000"/>
                            </p:stCondLst>
                            <p:childTnLst>
                              <p:par>
                                <p:cTn id="92" presetID="1" presetClass="entr" presetSubtype="0" fill="hold" grpId="0" nodeType="afterEffect">
                                  <p:stCondLst>
                                    <p:cond delay="1000"/>
                                  </p:stCondLst>
                                  <p:childTnLst>
                                    <p:set>
                                      <p:cBhvr>
                                        <p:cTn id="93"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beep.wav"/>
                                        </p:tgtEl>
                                      </p:cMediaNode>
                                    </p:audio>
                                  </p:subTnLst>
                                </p:cTn>
                              </p:par>
                            </p:childTnLst>
                          </p:cTn>
                        </p:par>
                        <p:par>
                          <p:cTn id="94" fill="hold">
                            <p:stCondLst>
                              <p:cond delay="4000"/>
                            </p:stCondLst>
                            <p:childTnLst>
                              <p:par>
                                <p:cTn id="95" presetID="1" presetClass="entr" presetSubtype="0" fill="hold" grpId="0" nodeType="afterEffect">
                                  <p:stCondLst>
                                    <p:cond delay="1000"/>
                                  </p:stCondLst>
                                  <p:childTnLst>
                                    <p:set>
                                      <p:cBhvr>
                                        <p:cTn id="96"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beep.wav"/>
                                        </p:tgtEl>
                                      </p:cMediaNode>
                                    </p:audio>
                                  </p:subTnLst>
                                </p:cTn>
                              </p:par>
                            </p:childTnLst>
                          </p:cTn>
                        </p:par>
                        <p:par>
                          <p:cTn id="97" fill="hold">
                            <p:stCondLst>
                              <p:cond delay="5000"/>
                            </p:stCondLst>
                            <p:childTnLst>
                              <p:par>
                                <p:cTn id="98" presetID="1" presetClass="entr" presetSubtype="0" fill="hold" grpId="0" nodeType="afterEffect">
                                  <p:stCondLst>
                                    <p:cond delay="1000"/>
                                  </p:stCondLst>
                                  <p:childTnLst>
                                    <p:set>
                                      <p:cBhvr>
                                        <p:cTn id="99"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beep.wav"/>
                                        </p:tgtEl>
                                      </p:cMediaNode>
                                    </p:audio>
                                  </p:subTnLst>
                                </p:cTn>
                              </p:par>
                            </p:childTnLst>
                          </p:cTn>
                        </p:par>
                        <p:par>
                          <p:cTn id="100" fill="hold">
                            <p:stCondLst>
                              <p:cond delay="6000"/>
                            </p:stCondLst>
                            <p:childTnLst>
                              <p:par>
                                <p:cTn id="101" presetID="1" presetClass="entr" presetSubtype="0" fill="hold" grpId="0" nodeType="afterEffect">
                                  <p:stCondLst>
                                    <p:cond delay="1000"/>
                                  </p:stCondLst>
                                  <p:childTnLst>
                                    <p:set>
                                      <p:cBhvr>
                                        <p:cTn id="102"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beep.wav"/>
                                        </p:tgtEl>
                                      </p:cMediaNode>
                                    </p:audio>
                                  </p:subTnLst>
                                </p:cTn>
                              </p:par>
                            </p:childTnLst>
                          </p:cTn>
                        </p:par>
                        <p:par>
                          <p:cTn id="103" fill="hold">
                            <p:stCondLst>
                              <p:cond delay="7000"/>
                            </p:stCondLst>
                            <p:childTnLst>
                              <p:par>
                                <p:cTn id="104" presetID="1" presetClass="entr" presetSubtype="0" fill="hold" grpId="0" nodeType="afterEffect">
                                  <p:stCondLst>
                                    <p:cond delay="1000"/>
                                  </p:stCondLst>
                                  <p:childTnLst>
                                    <p:set>
                                      <p:cBhvr>
                                        <p:cTn id="105"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beep.wav"/>
                                        </p:tgtEl>
                                      </p:cMediaNode>
                                    </p:audio>
                                  </p:subTnLst>
                                </p:cTn>
                              </p:par>
                            </p:childTnLst>
                          </p:cTn>
                        </p:par>
                        <p:par>
                          <p:cTn id="106" fill="hold">
                            <p:stCondLst>
                              <p:cond delay="8000"/>
                            </p:stCondLst>
                            <p:childTnLst>
                              <p:par>
                                <p:cTn id="107" presetID="1" presetClass="entr" presetSubtype="0" fill="hold" grpId="0" nodeType="afterEffect">
                                  <p:stCondLst>
                                    <p:cond delay="1000"/>
                                  </p:stCondLst>
                                  <p:childTnLst>
                                    <p:set>
                                      <p:cBhvr>
                                        <p:cTn id="108"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beep.wav"/>
                                        </p:tgtEl>
                                      </p:cMediaNode>
                                    </p:audio>
                                  </p:subTnLst>
                                </p:cTn>
                              </p:par>
                            </p:childTnLst>
                          </p:cTn>
                        </p:par>
                        <p:par>
                          <p:cTn id="109" fill="hold">
                            <p:stCondLst>
                              <p:cond delay="9000"/>
                            </p:stCondLst>
                            <p:childTnLst>
                              <p:par>
                                <p:cTn id="110" presetID="1" presetClass="entr" presetSubtype="0" fill="hold" grpId="0" nodeType="afterEffect">
                                  <p:stCondLst>
                                    <p:cond delay="1000"/>
                                  </p:stCondLst>
                                  <p:childTnLst>
                                    <p:set>
                                      <p:cBhvr>
                                        <p:cTn id="111"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beep.wav"/>
                                        </p:tgtEl>
                                      </p:cMediaNode>
                                    </p:audio>
                                  </p:subTnLst>
                                </p:cTn>
                              </p:par>
                            </p:childTnLst>
                          </p:cTn>
                        </p:par>
                        <p:par>
                          <p:cTn id="112" fill="hold">
                            <p:stCondLst>
                              <p:cond delay="10000"/>
                            </p:stCondLst>
                            <p:childTnLst>
                              <p:par>
                                <p:cTn id="113" presetID="1" presetClass="entr" presetSubtype="0" fill="hold" grpId="0" nodeType="afterEffect">
                                  <p:stCondLst>
                                    <p:cond delay="1000"/>
                                  </p:stCondLst>
                                  <p:childTnLst>
                                    <p:set>
                                      <p:cBhvr>
                                        <p:cTn id="11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beep.wav"/>
                                        </p:tgtEl>
                                      </p:cMediaNode>
                                    </p:audio>
                                  </p:subTnLst>
                                </p:cTn>
                              </p:par>
                            </p:childTnLst>
                          </p:cTn>
                        </p:par>
                        <p:par>
                          <p:cTn id="115" fill="hold">
                            <p:stCondLst>
                              <p:cond delay="11000"/>
                            </p:stCondLst>
                            <p:childTnLst>
                              <p:par>
                                <p:cTn id="116" presetID="1" presetClass="entr" presetSubtype="0" fill="hold" grpId="0" nodeType="afterEffect">
                                  <p:stCondLst>
                                    <p:cond delay="1000"/>
                                  </p:stCondLst>
                                  <p:childTnLst>
                                    <p:set>
                                      <p:cBhvr>
                                        <p:cTn id="11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beep.wav"/>
                                        </p:tgtEl>
                                      </p:cMediaNode>
                                    </p:audio>
                                  </p:subTnLst>
                                </p:cTn>
                              </p:par>
                            </p:childTnLst>
                          </p:cTn>
                        </p:par>
                        <p:par>
                          <p:cTn id="118" fill="hold">
                            <p:stCondLst>
                              <p:cond delay="12000"/>
                            </p:stCondLst>
                            <p:childTnLst>
                              <p:par>
                                <p:cTn id="119" presetID="1" presetClass="entr" presetSubtype="0" fill="hold" grpId="0" nodeType="afterEffect">
                                  <p:stCondLst>
                                    <p:cond delay="1000"/>
                                  </p:stCondLst>
                                  <p:childTnLst>
                                    <p:set>
                                      <p:cBhvr>
                                        <p:cTn id="120"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beep.wav"/>
                                        </p:tgtEl>
                                      </p:cMediaNode>
                                    </p:audio>
                                  </p:subTnLst>
                                </p:cTn>
                              </p:par>
                            </p:childTnLst>
                          </p:cTn>
                        </p:par>
                        <p:par>
                          <p:cTn id="121" fill="hold">
                            <p:stCondLst>
                              <p:cond delay="13000"/>
                            </p:stCondLst>
                            <p:childTnLst>
                              <p:par>
                                <p:cTn id="122" presetID="1" presetClass="entr" presetSubtype="0" fill="hold" grpId="0" nodeType="afterEffect">
                                  <p:stCondLst>
                                    <p:cond delay="1000"/>
                                  </p:stCondLst>
                                  <p:childTnLst>
                                    <p:set>
                                      <p:cBhvr>
                                        <p:cTn id="12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beep.wav"/>
                                        </p:tgtEl>
                                      </p:cMediaNode>
                                    </p:audio>
                                  </p:subTnLst>
                                </p:cTn>
                              </p:par>
                            </p:childTnLst>
                          </p:cTn>
                        </p:par>
                        <p:par>
                          <p:cTn id="124" fill="hold">
                            <p:stCondLst>
                              <p:cond delay="14000"/>
                            </p:stCondLst>
                            <p:childTnLst>
                              <p:par>
                                <p:cTn id="125" presetID="1" presetClass="entr" presetSubtype="0" fill="hold" grpId="0" nodeType="afterEffect">
                                  <p:stCondLst>
                                    <p:cond delay="1000"/>
                                  </p:stCondLst>
                                  <p:childTnLst>
                                    <p:set>
                                      <p:cBhvr>
                                        <p:cTn id="126"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beep.wav"/>
                                        </p:tgtEl>
                                      </p:cMediaNode>
                                    </p:audio>
                                  </p:subTnLst>
                                </p:cTn>
                              </p:par>
                            </p:childTnLst>
                          </p:cTn>
                        </p:par>
                        <p:par>
                          <p:cTn id="127" fill="hold">
                            <p:stCondLst>
                              <p:cond delay="15000"/>
                            </p:stCondLst>
                            <p:childTnLst>
                              <p:par>
                                <p:cTn id="128" presetID="1" presetClass="entr" presetSubtype="0" fill="hold" grpId="0" nodeType="afterEffect">
                                  <p:stCondLst>
                                    <p:cond delay="100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54"/>
                  </p:tgtEl>
                </p:cond>
              </p:nextCondLst>
            </p:seq>
          </p:childTnLst>
        </p:cTn>
      </p:par>
    </p:tnLst>
    <p:bldLst>
      <p:bldP spid="6" grpId="0"/>
      <p:bldP spid="7" grpId="0"/>
      <p:bldP spid="8" grpId="0"/>
      <p:bldP spid="12" grpId="0"/>
      <p:bldP spid="13" grpId="0"/>
      <p:bldP spid="14" grpId="0"/>
      <p:bldP spid="18" grpId="0"/>
      <p:bldP spid="19" grpId="0"/>
      <p:bldP spid="20" grpId="0"/>
      <p:bldP spid="24" grpId="0"/>
      <p:bldP spid="25" grpId="0"/>
      <p:bldP spid="26" grpId="0"/>
      <p:bldP spid="30" grpId="0"/>
      <p:bldP spid="31" grpId="0"/>
      <p:bldP spid="32" grpId="0"/>
      <p:bldP spid="36" grpId="0"/>
      <p:bldP spid="37" grpId="0"/>
      <p:bldP spid="38" grpId="0"/>
      <p:bldP spid="42" grpId="0"/>
      <p:bldP spid="43" grpId="0"/>
      <p:bldP spid="44" grpId="0"/>
      <p:bldP spid="48" grpId="0"/>
      <p:bldP spid="49" grpId="0"/>
      <p:bldP spid="50" grpId="0"/>
      <p:bldP spid="52"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6671E4-D701-4CE6-A125-983FBEA6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9525"/>
            <a:ext cx="6858000" cy="6858000"/>
          </a:xfrm>
          <a:prstGeom prst="rect">
            <a:avLst/>
          </a:prstGeom>
        </p:spPr>
      </p:pic>
      <p:pic>
        <p:nvPicPr>
          <p:cNvPr id="4" name="图片 3">
            <a:extLst>
              <a:ext uri="{FF2B5EF4-FFF2-40B4-BE49-F238E27FC236}">
                <a16:creationId xmlns:a16="http://schemas.microsoft.com/office/drawing/2014/main" xmlns="" id="{9197CEC6-1A83-4111-9A39-876E1B6F9E6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68595"/>
            <a:ext cx="7449928" cy="5687338"/>
          </a:xfrm>
          <a:prstGeom prst="rect">
            <a:avLst/>
          </a:prstGeom>
        </p:spPr>
      </p:pic>
      <p:sp>
        <p:nvSpPr>
          <p:cNvPr id="5" name="TextBox 4">
            <a:extLst>
              <a:ext uri="{FF2B5EF4-FFF2-40B4-BE49-F238E27FC236}">
                <a16:creationId xmlns:a16="http://schemas.microsoft.com/office/drawing/2014/main" xmlns="" id="{48214494-A66D-4477-8388-53906571D3F2}"/>
              </a:ext>
            </a:extLst>
          </p:cNvPr>
          <p:cNvSpPr txBox="1"/>
          <p:nvPr/>
        </p:nvSpPr>
        <p:spPr>
          <a:xfrm>
            <a:off x="4813301" y="1722918"/>
            <a:ext cx="6108700" cy="1938992"/>
          </a:xfrm>
          <a:prstGeom prst="rect">
            <a:avLst/>
          </a:prstGeom>
          <a:noFill/>
        </p:spPr>
        <p:txBody>
          <a:bodyPr wrap="square">
            <a:spAutoFit/>
          </a:bodyPr>
          <a:lstStyle/>
          <a:p>
            <a:pPr algn="ctr"/>
            <a:r>
              <a:rPr lang="en-US" sz="4000" b="1" dirty="0" err="1"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Khám</a:t>
            </a:r>
            <a:r>
              <a:rPr lang="en-US" sz="4000" b="1" dirty="0"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phá</a:t>
            </a:r>
            <a:r>
              <a:rPr lang="en-US" sz="4000" b="1" dirty="0"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p>
          <a:p>
            <a:pPr algn="ctr"/>
            <a:r>
              <a:rPr lang="en-US" sz="40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000" b="1"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CF0467AB-78DD-4B88-8F9A-2C823B38127A}"/>
              </a:ext>
            </a:extLst>
          </p:cNvPr>
          <p:cNvSpPr txBox="1"/>
          <p:nvPr/>
        </p:nvSpPr>
        <p:spPr>
          <a:xfrm flipH="1">
            <a:off x="5281536" y="4753943"/>
            <a:ext cx="6435592" cy="830997"/>
          </a:xfrm>
          <a:prstGeom prst="rect">
            <a:avLst/>
          </a:prstGeom>
          <a:noFill/>
        </p:spPr>
        <p:txBody>
          <a:bodyPr wrap="square">
            <a:spAutoFit/>
          </a:bodyPr>
          <a:lstStyle/>
          <a:p>
            <a:pPr algn="ctr"/>
            <a:r>
              <a:rPr lang="en-US" sz="4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kumimoji="0" lang="en-US" altLang="en-US" sz="4800" b="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0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13986" y="1633679"/>
            <a:ext cx="10610779" cy="470898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8300">
                <a:solidFill>
                  <a:schemeClr val="tx1"/>
                </a:solidFill>
                <a:latin typeface="Arial" panose="020B0604020202020204" pitchFamily="34" charset="0"/>
              </a:defRPr>
            </a:lvl1pPr>
            <a:lvl2pPr marL="742950" indent="-285750">
              <a:defRPr sz="8300">
                <a:solidFill>
                  <a:schemeClr val="tx1"/>
                </a:solidFill>
                <a:latin typeface="Arial" panose="020B0604020202020204" pitchFamily="34" charset="0"/>
              </a:defRPr>
            </a:lvl2pPr>
            <a:lvl3pPr marL="1143000" indent="-228600">
              <a:defRPr sz="8300">
                <a:solidFill>
                  <a:schemeClr val="tx1"/>
                </a:solidFill>
                <a:latin typeface="Arial" panose="020B0604020202020204" pitchFamily="34" charset="0"/>
              </a:defRPr>
            </a:lvl3pPr>
            <a:lvl4pPr marL="1600200" indent="-228600">
              <a:defRPr sz="8300">
                <a:solidFill>
                  <a:schemeClr val="tx1"/>
                </a:solidFill>
                <a:latin typeface="Arial" panose="020B0604020202020204" pitchFamily="34" charset="0"/>
              </a:defRPr>
            </a:lvl4pPr>
            <a:lvl5pPr marL="2057400" indent="-228600">
              <a:defRPr sz="8300">
                <a:solidFill>
                  <a:schemeClr val="tx1"/>
                </a:solidFill>
                <a:latin typeface="Arial" panose="020B0604020202020204" pitchFamily="34" charset="0"/>
              </a:defRPr>
            </a:lvl5pPr>
            <a:lvl6pPr marL="2514600" indent="-228600" eaLnBrk="0" fontAlgn="base" hangingPunct="0">
              <a:spcBef>
                <a:spcPct val="0"/>
              </a:spcBef>
              <a:spcAft>
                <a:spcPct val="0"/>
              </a:spcAft>
              <a:defRPr sz="8300">
                <a:solidFill>
                  <a:schemeClr val="tx1"/>
                </a:solidFill>
                <a:latin typeface="Arial" panose="020B0604020202020204" pitchFamily="34" charset="0"/>
              </a:defRPr>
            </a:lvl6pPr>
            <a:lvl7pPr marL="2971800" indent="-228600" eaLnBrk="0" fontAlgn="base" hangingPunct="0">
              <a:spcBef>
                <a:spcPct val="0"/>
              </a:spcBef>
              <a:spcAft>
                <a:spcPct val="0"/>
              </a:spcAft>
              <a:defRPr sz="8300">
                <a:solidFill>
                  <a:schemeClr val="tx1"/>
                </a:solidFill>
                <a:latin typeface="Arial" panose="020B0604020202020204" pitchFamily="34" charset="0"/>
              </a:defRPr>
            </a:lvl7pPr>
            <a:lvl8pPr marL="3429000" indent="-228600" eaLnBrk="0" fontAlgn="base" hangingPunct="0">
              <a:spcBef>
                <a:spcPct val="0"/>
              </a:spcBef>
              <a:spcAft>
                <a:spcPct val="0"/>
              </a:spcAft>
              <a:defRPr sz="8300">
                <a:solidFill>
                  <a:schemeClr val="tx1"/>
                </a:solidFill>
                <a:latin typeface="Arial" panose="020B0604020202020204" pitchFamily="34" charset="0"/>
              </a:defRPr>
            </a:lvl8pPr>
            <a:lvl9pPr marL="3886200" indent="-228600" eaLnBrk="0" fontAlgn="base" hangingPunct="0">
              <a:spcBef>
                <a:spcPct val="0"/>
              </a:spcBef>
              <a:spcAft>
                <a:spcPct val="0"/>
              </a:spcAft>
              <a:defRPr sz="8300">
                <a:solidFill>
                  <a:schemeClr val="tx1"/>
                </a:solidFill>
                <a:latin typeface="Arial" panose="020B0604020202020204" pitchFamily="34" charset="0"/>
              </a:defRPr>
            </a:lvl9pPr>
          </a:lstStyle>
          <a:p>
            <a:pPr marL="457200" indent="-457200">
              <a:buAutoNum type="arabicPeriod"/>
            </a:pPr>
            <a:r>
              <a:rPr lang="en-US" sz="3000" dirty="0" smtClean="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chấm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hỏi chấm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chấm than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ba chấm/chấm lửng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phẩy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6</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chấm phẩy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hai chấm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p>
          <a:p>
            <a:r>
              <a:rPr lang="vi-VN" sz="3000" dirty="0" smtClean="0">
                <a:latin typeface="Times New Roman" panose="02020603050405020304" pitchFamily="18" charset="0"/>
                <a:cs typeface="Times New Roman" panose="02020603050405020304" pitchFamily="18" charset="0"/>
              </a:rPr>
              <a:t>8</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gạch ngang </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9</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ngoặc đơn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r>
              <a:rPr lang="vi-VN" sz="3000" dirty="0" smtClean="0">
                <a:latin typeface="Times New Roman" panose="02020603050405020304" pitchFamily="18" charset="0"/>
                <a:cs typeface="Times New Roman" panose="02020603050405020304" pitchFamily="18" charset="0"/>
              </a:rPr>
              <a:t>10</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ấu ngoặc kép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3090930" y="412124"/>
            <a:ext cx="5280338" cy="1017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DẤU CÂU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626">
                                            <p:txEl>
                                              <p:pRg st="0" end="0"/>
                                            </p:txEl>
                                          </p:spTgt>
                                        </p:tgtEl>
                                        <p:attrNameLst>
                                          <p:attrName>style.visibility</p:attrName>
                                        </p:attrNameLst>
                                      </p:cBhvr>
                                      <p:to>
                                        <p:strVal val="visible"/>
                                      </p:to>
                                    </p:set>
                                    <p:animEffect transition="in" filter="wipe(down)">
                                      <p:cBhvr>
                                        <p:cTn id="12" dur="500"/>
                                        <p:tgtEl>
                                          <p:spTgt spid="2662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6626">
                                            <p:txEl>
                                              <p:pRg st="1" end="1"/>
                                            </p:txEl>
                                          </p:spTgt>
                                        </p:tgtEl>
                                        <p:attrNameLst>
                                          <p:attrName>style.visibility</p:attrName>
                                        </p:attrNameLst>
                                      </p:cBhvr>
                                      <p:to>
                                        <p:strVal val="visible"/>
                                      </p:to>
                                    </p:set>
                                    <p:animEffect transition="in" filter="wipe(down)">
                                      <p:cBhvr>
                                        <p:cTn id="15" dur="500"/>
                                        <p:tgtEl>
                                          <p:spTgt spid="2662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6626">
                                            <p:txEl>
                                              <p:pRg st="2" end="2"/>
                                            </p:txEl>
                                          </p:spTgt>
                                        </p:tgtEl>
                                        <p:attrNameLst>
                                          <p:attrName>style.visibility</p:attrName>
                                        </p:attrNameLst>
                                      </p:cBhvr>
                                      <p:to>
                                        <p:strVal val="visible"/>
                                      </p:to>
                                    </p:set>
                                    <p:animEffect transition="in" filter="wipe(down)">
                                      <p:cBhvr>
                                        <p:cTn id="18" dur="500"/>
                                        <p:tgtEl>
                                          <p:spTgt spid="2662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6626">
                                            <p:txEl>
                                              <p:pRg st="3" end="3"/>
                                            </p:txEl>
                                          </p:spTgt>
                                        </p:tgtEl>
                                        <p:attrNameLst>
                                          <p:attrName>style.visibility</p:attrName>
                                        </p:attrNameLst>
                                      </p:cBhvr>
                                      <p:to>
                                        <p:strVal val="visible"/>
                                      </p:to>
                                    </p:set>
                                    <p:animEffect transition="in" filter="wipe(down)">
                                      <p:cBhvr>
                                        <p:cTn id="21" dur="500"/>
                                        <p:tgtEl>
                                          <p:spTgt spid="2662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6626">
                                            <p:txEl>
                                              <p:pRg st="4" end="4"/>
                                            </p:txEl>
                                          </p:spTgt>
                                        </p:tgtEl>
                                        <p:attrNameLst>
                                          <p:attrName>style.visibility</p:attrName>
                                        </p:attrNameLst>
                                      </p:cBhvr>
                                      <p:to>
                                        <p:strVal val="visible"/>
                                      </p:to>
                                    </p:set>
                                    <p:animEffect transition="in" filter="wipe(down)">
                                      <p:cBhvr>
                                        <p:cTn id="24" dur="500"/>
                                        <p:tgtEl>
                                          <p:spTgt spid="2662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Effect transition="in" filter="wipe(down)">
                                      <p:cBhvr>
                                        <p:cTn id="27" dur="500"/>
                                        <p:tgtEl>
                                          <p:spTgt spid="26626">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6626">
                                            <p:txEl>
                                              <p:pRg st="6" end="6"/>
                                            </p:txEl>
                                          </p:spTgt>
                                        </p:tgtEl>
                                        <p:attrNameLst>
                                          <p:attrName>style.visibility</p:attrName>
                                        </p:attrNameLst>
                                      </p:cBhvr>
                                      <p:to>
                                        <p:strVal val="visible"/>
                                      </p:to>
                                    </p:set>
                                    <p:animEffect transition="in" filter="wipe(down)">
                                      <p:cBhvr>
                                        <p:cTn id="30" dur="500"/>
                                        <p:tgtEl>
                                          <p:spTgt spid="26626">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6626">
                                            <p:txEl>
                                              <p:pRg st="7" end="7"/>
                                            </p:txEl>
                                          </p:spTgt>
                                        </p:tgtEl>
                                        <p:attrNameLst>
                                          <p:attrName>style.visibility</p:attrName>
                                        </p:attrNameLst>
                                      </p:cBhvr>
                                      <p:to>
                                        <p:strVal val="visible"/>
                                      </p:to>
                                    </p:set>
                                    <p:animEffect transition="in" filter="wipe(down)">
                                      <p:cBhvr>
                                        <p:cTn id="33" dur="500"/>
                                        <p:tgtEl>
                                          <p:spTgt spid="26626">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6626">
                                            <p:txEl>
                                              <p:pRg st="8" end="8"/>
                                            </p:txEl>
                                          </p:spTgt>
                                        </p:tgtEl>
                                        <p:attrNameLst>
                                          <p:attrName>style.visibility</p:attrName>
                                        </p:attrNameLst>
                                      </p:cBhvr>
                                      <p:to>
                                        <p:strVal val="visible"/>
                                      </p:to>
                                    </p:set>
                                    <p:animEffect transition="in" filter="wipe(down)">
                                      <p:cBhvr>
                                        <p:cTn id="36" dur="500"/>
                                        <p:tgtEl>
                                          <p:spTgt spid="26626">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6626">
                                            <p:txEl>
                                              <p:pRg st="9" end="9"/>
                                            </p:txEl>
                                          </p:spTgt>
                                        </p:tgtEl>
                                        <p:attrNameLst>
                                          <p:attrName>style.visibility</p:attrName>
                                        </p:attrNameLst>
                                      </p:cBhvr>
                                      <p:to>
                                        <p:strVal val="visible"/>
                                      </p:to>
                                    </p:set>
                                    <p:animEffect transition="in" filter="wipe(down)">
                                      <p:cBhvr>
                                        <p:cTn id="39" dur="500"/>
                                        <p:tgtEl>
                                          <p:spTgt spid="266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967" y="9525"/>
            <a:ext cx="3748935" cy="6858000"/>
          </a:xfrm>
          <a:prstGeom prst="rect">
            <a:avLst/>
          </a:prstGeom>
        </p:spPr>
      </p:pic>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4806312" y="-92249"/>
            <a:ext cx="8116793" cy="905056"/>
          </a:xfrm>
          <a:prstGeom prst="rect">
            <a:avLst/>
          </a:prstGeom>
          <a:noFill/>
        </p:spPr>
        <p:txBody>
          <a:bodyPr vert="horz" wrap="square" rtlCol="0">
            <a:spAutoFit/>
          </a:bodyPr>
          <a:lstStyle>
            <a:defPPr>
              <a:defRPr lang="zh-CN"/>
            </a:defPPr>
            <a:lvl1pPr>
              <a:lnSpc>
                <a:spcPct val="150000"/>
              </a:lnSpc>
              <a:defRPr sz="1400" spc="300"/>
            </a:lvl1pPr>
          </a:lstStyle>
          <a:p>
            <a:r>
              <a:rPr lang="en-US" altLang="zh-CN" sz="4000" b="1" spc="0" dirty="0">
                <a:solidFill>
                  <a:srgbClr val="FF0000"/>
                </a:solidFill>
                <a:latin typeface="Times New Roman" panose="02020603050405020304" pitchFamily="18" charset="0"/>
                <a:cs typeface="Times New Roman" panose="02020603050405020304" pitchFamily="18" charset="0"/>
              </a:rPr>
              <a:t>2</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câu</a:t>
            </a:r>
            <a:r>
              <a:rPr lang="en-US" altLang="zh-CN" sz="4000" b="1" spc="0" dirty="0" smtClean="0">
                <a:solidFill>
                  <a:srgbClr val="FF0000"/>
                </a:solidFill>
                <a:latin typeface="Times New Roman" panose="02020603050405020304" pitchFamily="18" charset="0"/>
                <a:cs typeface="Times New Roman" panose="02020603050405020304" pitchFamily="18" charset="0"/>
              </a:rPr>
              <a:t> :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ngoặc</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kép</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endParaRPr lang="zh-CN" altLang="en-US" sz="4000" b="1" spc="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87910" y="1390918"/>
            <a:ext cx="7018986" cy="1477328"/>
          </a:xfrm>
          <a:prstGeom prst="rect">
            <a:avLst/>
          </a:prstGeom>
          <a:noFill/>
        </p:spPr>
        <p:txBody>
          <a:bodyPr wrap="square" rtlCol="0">
            <a:spAutoFit/>
          </a:bodyPr>
          <a:lstStyle/>
          <a:p>
            <a:pPr marL="342900" indent="-342900">
              <a:buAutoNum type="alphaLcPeriod"/>
            </a:pPr>
            <a:r>
              <a:rPr lang="en-US" sz="3000" dirty="0" err="1" smtClean="0">
                <a:latin typeface="Times New Roman" panose="02020603050405020304" pitchFamily="18" charset="0"/>
                <a:cs typeface="Times New Roman" panose="02020603050405020304" pitchFamily="18" charset="0"/>
              </a:rPr>
              <a:t>Xét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ví</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dụ</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 “ </a:t>
            </a:r>
            <a:r>
              <a:rPr lang="en-US" sz="3000" dirty="0" err="1" smtClean="0">
                <a:latin typeface="Times New Roman" panose="02020603050405020304" pitchFamily="18" charset="0"/>
                <a:cs typeface="Times New Roman" panose="02020603050405020304" pitchFamily="18" charset="0"/>
              </a:rPr>
              <a:t>Mây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sóng</a:t>
            </a:r>
            <a:r>
              <a:rPr lang="en-US" sz="3000" dirty="0" smtClean="0">
                <a:latin typeface="Times New Roman" panose="02020603050405020304" pitchFamily="18" charset="0"/>
                <a:cs typeface="Times New Roman" panose="02020603050405020304" pitchFamily="18" charset="0"/>
              </a:rPr>
              <a:t>”</a:t>
            </a:r>
          </a:p>
          <a:p>
            <a:endParaRPr lang="en-US" sz="3000" dirty="0" smtClean="0">
              <a:latin typeface="Times New Roman" panose="02020603050405020304" pitchFamily="18" charset="0"/>
              <a:cs typeface="Times New Roman" panose="02020603050405020304" pitchFamily="18" charset="0"/>
            </a:endParaRPr>
          </a:p>
          <a:p>
            <a:endParaRPr lang="en-US" sz="3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9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141668"/>
            <a:ext cx="11475076" cy="6863417"/>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 con:</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dậy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tà</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bình</a:t>
            </a:r>
            <a:r>
              <a:rPr lang="en-US" sz="2000" dirty="0" smtClean="0">
                <a:latin typeface="Times New Roman" panose="02020603050405020304" pitchFamily="18" charset="0"/>
                <a:cs typeface="Times New Roman" panose="02020603050405020304" pitchFamily="18" charset="0"/>
              </a:rPr>
              <a:t> minh </a:t>
            </a:r>
            <a:r>
              <a:rPr lang="en-US" sz="2000" dirty="0" err="1" smtClean="0">
                <a:latin typeface="Times New Roman" panose="02020603050405020304" pitchFamily="18" charset="0"/>
                <a:cs typeface="Times New Roman" panose="02020603050405020304" pitchFamily="18" charset="0"/>
              </a:rPr>
              <a:t>vàng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vầng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bạc</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Họ</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đáp</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bổng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tầng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mây</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đợi</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 Con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 “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mỉm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cười</a:t>
            </a:r>
            <a:r>
              <a:rPr lang="en-US" sz="2000" dirty="0" smtClean="0">
                <a:latin typeface="Times New Roman" panose="02020603050405020304" pitchFamily="18" charset="0"/>
                <a:cs typeface="Times New Roman" panose="02020603050405020304" pitchFamily="18" charset="0"/>
              </a:rPr>
              <a:t> bay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bibeets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thú</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ạ.</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trăng</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Hai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ốm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ta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bầu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thẳm</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sóng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 con:</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sớm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hôn</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Bọn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tớ</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ngao</a:t>
            </a:r>
            <a:r>
              <a:rPr lang="en-US" sz="2000" dirty="0" smtClean="0">
                <a:latin typeface="Times New Roman" panose="02020603050405020304" pitchFamily="18" charset="0"/>
                <a:cs typeface="Times New Roman" panose="02020603050405020304" pitchFamily="18" charset="0"/>
              </a:rPr>
              <a:t> du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nọ</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nao</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hỏi</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Họ</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 “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rìa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nhám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nghiềm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làn</a:t>
            </a:r>
            <a:r>
              <a:rPr lang="en-US" sz="2000" dirty="0" smtClean="0">
                <a:latin typeface="Times New Roman" panose="02020603050405020304" pitchFamily="18" charset="0"/>
                <a:cs typeface="Times New Roman" panose="02020603050405020304" pitchFamily="18" charset="0"/>
              </a:rPr>
              <a:t> song </a:t>
            </a:r>
            <a:r>
              <a:rPr lang="en-US" sz="2000" dirty="0" err="1" smtClean="0">
                <a:latin typeface="Times New Roman" panose="02020603050405020304" pitchFamily="18" charset="0"/>
                <a:cs typeface="Times New Roman" panose="02020603050405020304" pitchFamily="18" charset="0"/>
              </a:rPr>
              <a:t>nâng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Buổi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luôn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mỉm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múa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lướt</a:t>
            </a:r>
            <a:r>
              <a:rPr lang="en-US" sz="2000" dirty="0" smtClean="0">
                <a:latin typeface="Times New Roman" panose="02020603050405020304" pitchFamily="18" charset="0"/>
                <a:cs typeface="Times New Roman" panose="02020603050405020304" pitchFamily="18" charset="0"/>
              </a:rPr>
              <a:t> qua.</a:t>
            </a:r>
          </a:p>
          <a:p>
            <a:r>
              <a:rPr lang="en-US" sz="2000" dirty="0" err="1" smtClean="0">
                <a:latin typeface="Times New Roman" panose="02020603050405020304" pitchFamily="18" charset="0"/>
                <a:cs typeface="Times New Roman" panose="02020603050405020304" pitchFamily="18" charset="0"/>
              </a:rPr>
              <a:t>Nhưng</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trò</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hay </a:t>
            </a:r>
            <a:r>
              <a:rPr lang="en-US" sz="2000" dirty="0" err="1" smtClean="0">
                <a:latin typeface="Times New Roman" panose="02020603050405020304" pitchFamily="18" charset="0"/>
                <a:cs typeface="Times New Roman" panose="02020603050405020304" pitchFamily="18" charset="0"/>
              </a:rPr>
              <a:t>hơn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song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Con </a:t>
            </a:r>
            <a:r>
              <a:rPr lang="en-US" sz="2000" dirty="0" err="1" smtClean="0">
                <a:latin typeface="Times New Roman" panose="02020603050405020304" pitchFamily="18" charset="0"/>
                <a:cs typeface="Times New Roman" panose="02020603050405020304" pitchFamily="18" charset="0"/>
              </a:rPr>
              <a:t>lăn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rồi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vỡ</a:t>
            </a:r>
            <a:r>
              <a:rPr lang="en-US" sz="2000" dirty="0" smtClean="0">
                <a:latin typeface="Times New Roman" panose="02020603050405020304" pitchFamily="18" charset="0"/>
                <a:cs typeface="Times New Roman" panose="02020603050405020304" pitchFamily="18" charset="0"/>
              </a:rPr>
              <a:t> tan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mẹ</a:t>
            </a:r>
            <a:r>
              <a:rPr lang="en-US" sz="2000" dirty="0" smtClean="0">
                <a:latin typeface="Times New Roman" panose="02020603050405020304" pitchFamily="18" charset="0"/>
                <a:cs typeface="Times New Roman" panose="02020603050405020304" pitchFamily="18" charset="0"/>
              </a:rPr>
              <a:t> con ta ở </a:t>
            </a:r>
            <a:r>
              <a:rPr lang="en-US" sz="2000" dirty="0" err="1" smtClean="0">
                <a:latin typeface="Times New Roman" panose="02020603050405020304" pitchFamily="18" charset="0"/>
                <a:cs typeface="Times New Roman" panose="02020603050405020304" pitchFamily="18" charset="0"/>
              </a:rPr>
              <a:t>chốn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8500055" y="1823048"/>
            <a:ext cx="3177817" cy="20406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thơ</a:t>
            </a:r>
            <a:r>
              <a:rPr lang="en-US" sz="2000" dirty="0" smtClean="0">
                <a:latin typeface="Times New Roman" panose="02020603050405020304" pitchFamily="18" charset="0"/>
                <a:cs typeface="Times New Roman" panose="02020603050405020304" pitchFamily="18" charset="0"/>
              </a:rPr>
              <a:t> : “ </a:t>
            </a:r>
            <a:r>
              <a:rPr lang="en-US" sz="2000" dirty="0" err="1" smtClean="0">
                <a:latin typeface="Times New Roman" panose="02020603050405020304" pitchFamily="18" charset="0"/>
                <a:cs typeface="Times New Roman" panose="02020603050405020304" pitchFamily="18" charset="0"/>
              </a:rPr>
              <a:t>Mây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song”  </a:t>
            </a:r>
            <a:endParaRPr lang="en-US" sz="20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8582135" y="3863662"/>
            <a:ext cx="3013656" cy="24012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lời</a:t>
            </a:r>
            <a:r>
              <a:rPr lang="en-US" dirty="0" smtClean="0"/>
              <a:t> </a:t>
            </a:r>
            <a:r>
              <a:rPr lang="en-US" dirty="0" err="1" smtClean="0"/>
              <a:t>nói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đó</a:t>
            </a:r>
            <a:r>
              <a:rPr lang="en-US" dirty="0" smtClean="0"/>
              <a:t> </a:t>
            </a:r>
            <a:r>
              <a:rPr lang="en-US" dirty="0" err="1" smtClean="0"/>
              <a:t>được</a:t>
            </a:r>
            <a:r>
              <a:rPr lang="en-US" dirty="0" smtClean="0"/>
              <a:t> </a:t>
            </a:r>
            <a:r>
              <a:rPr lang="en-US" dirty="0" err="1" smtClean="0"/>
              <a:t>đánh</a:t>
            </a:r>
            <a:r>
              <a:rPr lang="en-US" dirty="0" smtClean="0"/>
              <a:t> </a:t>
            </a:r>
            <a:r>
              <a:rPr lang="en-US" dirty="0" err="1" smtClean="0"/>
              <a:t>dấu</a:t>
            </a:r>
            <a:r>
              <a:rPr lang="en-US" dirty="0" smtClean="0"/>
              <a:t> </a:t>
            </a:r>
            <a:r>
              <a:rPr lang="en-US" dirty="0" err="1" smtClean="0"/>
              <a:t>bằng</a:t>
            </a:r>
            <a:r>
              <a:rPr lang="en-US" dirty="0" smtClean="0"/>
              <a:t> </a:t>
            </a:r>
            <a:r>
              <a:rPr lang="en-US" dirty="0" err="1" smtClean="0"/>
              <a:t>dấu</a:t>
            </a:r>
            <a:r>
              <a:rPr lang="en-US" dirty="0" smtClean="0"/>
              <a:t> </a:t>
            </a:r>
            <a:r>
              <a:rPr lang="en-US" dirty="0" err="1" smtClean="0"/>
              <a:t>câu</a:t>
            </a:r>
            <a:r>
              <a:rPr lang="en-US" dirty="0" smtClean="0"/>
              <a:t> </a:t>
            </a:r>
            <a:r>
              <a:rPr lang="en-US" dirty="0" err="1" smtClean="0"/>
              <a:t>nào</a:t>
            </a:r>
            <a:r>
              <a:rPr lang="en-US" dirty="0" smtClean="0"/>
              <a:t>?</a:t>
            </a:r>
            <a:endParaRPr lang="en-US" dirty="0"/>
          </a:p>
        </p:txBody>
      </p:sp>
    </p:spTree>
    <p:extLst>
      <p:ext uri="{BB962C8B-B14F-4D97-AF65-F5344CB8AC3E}">
        <p14:creationId xmlns:p14="http://schemas.microsoft.com/office/powerpoint/2010/main" val="194298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967" y="9525"/>
            <a:ext cx="3748935" cy="6858000"/>
          </a:xfrm>
          <a:prstGeom prst="rect">
            <a:avLst/>
          </a:prstGeom>
        </p:spPr>
      </p:pic>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4806312" y="-92249"/>
            <a:ext cx="8116793" cy="905056"/>
          </a:xfrm>
          <a:prstGeom prst="rect">
            <a:avLst/>
          </a:prstGeom>
          <a:noFill/>
        </p:spPr>
        <p:txBody>
          <a:bodyPr vert="horz" wrap="square" rtlCol="0">
            <a:spAutoFit/>
          </a:bodyPr>
          <a:lstStyle>
            <a:defPPr>
              <a:defRPr lang="zh-CN"/>
            </a:defPPr>
            <a:lvl1pPr>
              <a:lnSpc>
                <a:spcPct val="150000"/>
              </a:lnSpc>
              <a:defRPr sz="1400" spc="300"/>
            </a:lvl1pPr>
          </a:lstStyle>
          <a:p>
            <a:r>
              <a:rPr lang="en-US" altLang="zh-CN" sz="4000" b="1" spc="0" dirty="0">
                <a:solidFill>
                  <a:srgbClr val="FF0000"/>
                </a:solidFill>
                <a:latin typeface="Times New Roman" panose="02020603050405020304" pitchFamily="18" charset="0"/>
                <a:cs typeface="Times New Roman" panose="02020603050405020304" pitchFamily="18" charset="0"/>
              </a:rPr>
              <a:t>2</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câu</a:t>
            </a:r>
            <a:r>
              <a:rPr lang="en-US" altLang="zh-CN" sz="4000" b="1" spc="0" dirty="0" smtClean="0">
                <a:solidFill>
                  <a:srgbClr val="FF0000"/>
                </a:solidFill>
                <a:latin typeface="Times New Roman" panose="02020603050405020304" pitchFamily="18" charset="0"/>
                <a:cs typeface="Times New Roman" panose="02020603050405020304" pitchFamily="18" charset="0"/>
              </a:rPr>
              <a:t> :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ngoặc</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kép</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endParaRPr lang="zh-CN" altLang="en-US" sz="4000" b="1" spc="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66691" y="1390918"/>
            <a:ext cx="7740205" cy="3323987"/>
          </a:xfrm>
          <a:prstGeom prst="rect">
            <a:avLst/>
          </a:prstGeom>
          <a:noFill/>
        </p:spPr>
        <p:txBody>
          <a:bodyPr wrap="square" rtlCol="0">
            <a:spAutoFit/>
          </a:bodyPr>
          <a:lstStyle/>
          <a:p>
            <a:pPr marL="342900" indent="-342900">
              <a:buAutoNum type="alphaLcPeriod"/>
            </a:pPr>
            <a:r>
              <a:rPr lang="en-US" sz="3500" b="1" dirty="0" err="1" smtClean="0">
                <a:latin typeface="Times New Roman" panose="02020603050405020304" pitchFamily="18" charset="0"/>
                <a:cs typeface="Times New Roman" panose="02020603050405020304" pitchFamily="18" charset="0"/>
              </a:rPr>
              <a:t>Xét</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ví</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dụ</a:t>
            </a:r>
            <a:r>
              <a:rPr lang="en-US" sz="3500" b="1" dirty="0" smtClean="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Bài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thơ</a:t>
            </a:r>
            <a:r>
              <a:rPr lang="en-US" sz="3500" dirty="0" smtClean="0">
                <a:latin typeface="Times New Roman" panose="02020603050405020304" pitchFamily="18" charset="0"/>
                <a:cs typeface="Times New Roman" panose="02020603050405020304" pitchFamily="18" charset="0"/>
              </a:rPr>
              <a:t> : “ </a:t>
            </a:r>
            <a:r>
              <a:rPr lang="en-US" sz="3500" dirty="0" err="1" smtClean="0">
                <a:latin typeface="Times New Roman" panose="02020603050405020304" pitchFamily="18" charset="0"/>
                <a:cs typeface="Times New Roman" panose="02020603050405020304" pitchFamily="18" charset="0"/>
              </a:rPr>
              <a:t>Mây</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và</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sóng</a:t>
            </a:r>
            <a:r>
              <a:rPr lang="en-US" sz="3500" dirty="0" smtClean="0">
                <a:latin typeface="Times New Roman" panose="02020603050405020304" pitchFamily="18" charset="0"/>
                <a:cs typeface="Times New Roman" panose="02020603050405020304" pitchFamily="18" charset="0"/>
              </a:rPr>
              <a:t>”</a:t>
            </a:r>
          </a:p>
          <a:p>
            <a:pPr marL="342900" indent="-342900">
              <a:buAutoNum type="alphaLcPeriod"/>
            </a:pPr>
            <a:r>
              <a:rPr lang="en-US" sz="3500" b="1" dirty="0" err="1" smtClean="0">
                <a:latin typeface="Times New Roman" panose="02020603050405020304" pitchFamily="18" charset="0"/>
                <a:cs typeface="Times New Roman" panose="02020603050405020304" pitchFamily="18" charset="0"/>
              </a:rPr>
              <a:t>Nhận</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xét</a:t>
            </a:r>
            <a:r>
              <a:rPr lang="en-US" sz="3500" b="1"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Công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dụng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của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dấu</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ngoặc</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kép</a:t>
            </a:r>
            <a:r>
              <a:rPr lang="en-US" sz="3500" dirty="0" smtClean="0">
                <a:latin typeface="Times New Roman" panose="02020603050405020304" pitchFamily="18" charset="0"/>
                <a:cs typeface="Times New Roman" panose="02020603050405020304" pitchFamily="18" charset="0"/>
              </a:rPr>
              <a:t>:</a:t>
            </a:r>
          </a:p>
          <a:p>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Đánh</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dấu</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lời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nói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trực</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tiếp</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của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nhân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a:t>
            </a:r>
            <a:endParaRPr lang="en-US" sz="3500" dirty="0" smtClean="0">
              <a:latin typeface="Times New Roman" panose="02020603050405020304" pitchFamily="18" charset="0"/>
              <a:cs typeface="Times New Roman" panose="02020603050405020304" pitchFamily="18" charset="0"/>
            </a:endParaRPr>
          </a:p>
          <a:p>
            <a:endParaRPr lang="en-US" sz="3500" dirty="0" smtClean="0">
              <a:latin typeface="Times New Roman" panose="02020603050405020304" pitchFamily="18" charset="0"/>
              <a:cs typeface="Times New Roman" panose="02020603050405020304" pitchFamily="18" charset="0"/>
            </a:endParaRPr>
          </a:p>
          <a:p>
            <a:endParaRPr lang="en-US" sz="3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0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2896" y="0"/>
            <a:ext cx="8062174" cy="830997"/>
          </a:xfrm>
          <a:prstGeom prst="rect">
            <a:avLst/>
          </a:prstGeom>
          <a:noFill/>
        </p:spPr>
        <p:txBody>
          <a:bodyPr wrap="square" rtlCol="0">
            <a:spAutoFit/>
          </a:bodyPr>
          <a:lstStyle/>
          <a:p>
            <a:r>
              <a:rPr lang="en-US" sz="3000" b="1" dirty="0" err="1" smtClean="0">
                <a:solidFill>
                  <a:srgbClr val="FF0000"/>
                </a:solidFill>
                <a:latin typeface="Times New Roman" panose="02020603050405020304" pitchFamily="18" charset="0"/>
                <a:cs typeface="Times New Roman" panose="02020603050405020304" pitchFamily="18" charset="0"/>
              </a:rPr>
              <a:t>Một</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số</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công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dụng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khác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của</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dấu</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ngoặc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kép</a:t>
            </a:r>
            <a:r>
              <a:rPr lang="en-US" sz="3000" b="1" dirty="0" smtClean="0">
                <a:solidFill>
                  <a:srgbClr val="FF0000"/>
                </a:solidFill>
                <a:latin typeface="Times New Roman" panose="02020603050405020304" pitchFamily="18" charset="0"/>
                <a:cs typeface="Times New Roman" panose="02020603050405020304" pitchFamily="18" charset="0"/>
              </a:rPr>
              <a:t> : </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15521698"/>
              </p:ext>
            </p:extLst>
          </p:nvPr>
        </p:nvGraphicFramePr>
        <p:xfrm>
          <a:off x="296214" y="830997"/>
          <a:ext cx="11616742" cy="4937760"/>
        </p:xfrm>
        <a:graphic>
          <a:graphicData uri="http://schemas.openxmlformats.org/drawingml/2006/table">
            <a:tbl>
              <a:tblPr firstRow="1" bandRow="1">
                <a:tableStyleId>{5940675A-B579-460E-94D1-54222C63F5DA}</a:tableStyleId>
              </a:tblPr>
              <a:tblGrid>
                <a:gridCol w="5808371"/>
                <a:gridCol w="5808371"/>
              </a:tblGrid>
              <a:tr h="370840">
                <a:tc>
                  <a:txBody>
                    <a:bodyPr/>
                    <a:lstStyle/>
                    <a:p>
                      <a:pPr algn="ctr"/>
                      <a:r>
                        <a:rPr lang="en-US" sz="3000" b="1" dirty="0" err="1" smtClean="0">
                          <a:latin typeface="Times New Roman" panose="02020603050405020304" pitchFamily="18" charset="0"/>
                          <a:cs typeface="Times New Roman" panose="02020603050405020304" pitchFamily="18" charset="0"/>
                        </a:rPr>
                        <a:t>Ví</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dụ</a:t>
                      </a:r>
                      <a:r>
                        <a:rPr lang="en-US" sz="3000" b="1" baseline="0" dirty="0" smtClean="0">
                          <a:latin typeface="Times New Roman" panose="02020603050405020304" pitchFamily="18" charset="0"/>
                          <a:cs typeface="Times New Roman" panose="02020603050405020304" pitchFamily="18" charset="0"/>
                        </a:rPr>
                        <a:t> </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smtClean="0">
                          <a:latin typeface="Times New Roman" panose="02020603050405020304" pitchFamily="18" charset="0"/>
                          <a:cs typeface="Times New Roman" panose="02020603050405020304" pitchFamily="18" charset="0"/>
                        </a:rPr>
                        <a:t>Côn</a:t>
                      </a:r>
                      <a:r>
                        <a:rPr lang="en-US" sz="3000" b="1" baseline="0" dirty="0" err="1" smtClean="0">
                          <a:latin typeface="Times New Roman" panose="02020603050405020304" pitchFamily="18" charset="0"/>
                          <a:cs typeface="Times New Roman" panose="02020603050405020304" pitchFamily="18" charset="0"/>
                        </a:rPr>
                        <a:t>g</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dụng</a:t>
                      </a:r>
                      <a:endParaRPr lang="en-US" sz="3000" b="1" dirty="0">
                        <a:latin typeface="Times New Roman" panose="02020603050405020304" pitchFamily="18" charset="0"/>
                        <a:cs typeface="Times New Roman" panose="02020603050405020304" pitchFamily="18" charset="0"/>
                      </a:endParaRPr>
                    </a:p>
                  </a:txBody>
                  <a:tcPr/>
                </a:tc>
              </a:tr>
              <a:tr h="370840">
                <a:tc>
                  <a:txBody>
                    <a:bodyPr/>
                    <a:lstStyle/>
                    <a:p>
                      <a:pPr algn="l"/>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a.</a:t>
                      </a:r>
                      <a:r>
                        <a:rPr lang="vi-VN" sz="3000" b="0" i="0" kern="1200" dirty="0" smtClean="0">
                          <a:solidFill>
                            <a:schemeClr val="tx1"/>
                          </a:solidFill>
                          <a:effectLst/>
                          <a:latin typeface="Times New Roman" panose="02020603050405020304" pitchFamily="18" charset="0"/>
                          <a:ea typeface="+mn-ea"/>
                          <a:cs typeface="Times New Roman" panose="02020603050405020304" pitchFamily="18" charset="0"/>
                        </a:rPr>
                        <a:t>Nhìn từ xa, cầu Long Biên như một dải lụa uốn lượn vắt ngang sông Hồng nhưng thực ra </a:t>
                      </a:r>
                      <a:r>
                        <a:rPr lang="vi-VN" sz="3000" b="1" i="0" kern="1200" dirty="0" smtClean="0">
                          <a:solidFill>
                            <a:schemeClr val="tx1"/>
                          </a:solidFill>
                          <a:effectLst/>
                          <a:latin typeface="Times New Roman" panose="02020603050405020304" pitchFamily="18" charset="0"/>
                          <a:ea typeface="+mn-ea"/>
                          <a:cs typeface="Times New Roman" panose="02020603050405020304" pitchFamily="18" charset="0"/>
                        </a:rPr>
                        <a:t>“dải lụa” </a:t>
                      </a:r>
                      <a:r>
                        <a:rPr lang="vi-VN" sz="3000" b="0" i="0" kern="1200" dirty="0" smtClean="0">
                          <a:solidFill>
                            <a:schemeClr val="tx1"/>
                          </a:solidFill>
                          <a:effectLst/>
                          <a:latin typeface="Times New Roman" panose="02020603050405020304" pitchFamily="18" charset="0"/>
                          <a:ea typeface="+mn-ea"/>
                          <a:cs typeface="Times New Roman" panose="02020603050405020304" pitchFamily="18" charset="0"/>
                        </a:rPr>
                        <a:t>ấy nặng tới 17 nghìn tấn.</a:t>
                      </a:r>
                      <a:endParaRPr lang="en-US" sz="3000" dirty="0">
                        <a:latin typeface="Times New Roman" panose="02020603050405020304" pitchFamily="18" charset="0"/>
                        <a:cs typeface="Times New Roman" panose="02020603050405020304" pitchFamily="18" charset="0"/>
                      </a:endParaRPr>
                    </a:p>
                  </a:txBody>
                  <a:tcPr/>
                </a:tc>
                <a:tc>
                  <a:txBody>
                    <a:bodyPr/>
                    <a:lstStyle/>
                    <a:p>
                      <a:pPr algn="l"/>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Đánh</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dấu</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từ</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ngữ</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được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hiểu</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theo</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nghĩa</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đặc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biệt</a:t>
                      </a:r>
                      <a:r>
                        <a:rPr lang="en-US" sz="3000" baseline="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3000" dirty="0" smtClean="0">
                          <a:latin typeface="Times New Roman" panose="02020603050405020304" pitchFamily="18" charset="0"/>
                          <a:cs typeface="Times New Roman" panose="02020603050405020304" pitchFamily="18" charset="0"/>
                        </a:rPr>
                        <a:t>b. </a:t>
                      </a:r>
                      <a:r>
                        <a:rPr lang="en-US" sz="3000" dirty="0" err="1" smtClean="0">
                          <a:latin typeface="Times New Roman" panose="02020603050405020304" pitchFamily="18" charset="0"/>
                          <a:cs typeface="Times New Roman" panose="02020603050405020304" pitchFamily="18" charset="0"/>
                        </a:rPr>
                        <a:t>Trông</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mày</a:t>
                      </a:r>
                      <a:r>
                        <a:rPr lang="en-US" sz="3000" baseline="0" dirty="0" smtClean="0">
                          <a:latin typeface="Times New Roman" panose="02020603050405020304" pitchFamily="18" charset="0"/>
                          <a:cs typeface="Times New Roman" panose="02020603050405020304" pitchFamily="18" charset="0"/>
                        </a:rPr>
                        <a:t> </a:t>
                      </a:r>
                      <a:r>
                        <a:rPr lang="en-US" sz="3000" b="1" baseline="0" dirty="0" smtClean="0">
                          <a:latin typeface="Times New Roman" panose="02020603050405020304" pitchFamily="18" charset="0"/>
                          <a:cs typeface="Times New Roman" panose="02020603050405020304" pitchFamily="18" charset="0"/>
                        </a:rPr>
                        <a:t>“</a:t>
                      </a:r>
                      <a:r>
                        <a:rPr lang="en-US" sz="3000" b="1" baseline="0" dirty="0" err="1" smtClean="0">
                          <a:latin typeface="Times New Roman" panose="02020603050405020304" pitchFamily="18" charset="0"/>
                          <a:cs typeface="Times New Roman" panose="02020603050405020304" pitchFamily="18" charset="0"/>
                        </a:rPr>
                        <a:t>Đẹp</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mặt</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nhỉ</a:t>
                      </a:r>
                      <a:r>
                        <a:rPr lang="en-US" sz="3000" b="1" baseline="0" dirty="0" smtClean="0">
                          <a:latin typeface="Times New Roman" panose="02020603050405020304" pitchFamily="18" charset="0"/>
                          <a:cs typeface="Times New Roman" panose="02020603050405020304" pitchFamily="18" charset="0"/>
                        </a:rPr>
                        <a:t>”?</a:t>
                      </a:r>
                    </a:p>
                    <a:p>
                      <a:pPr algn="l"/>
                      <a:endParaRPr lang="en-US" sz="3000" dirty="0">
                        <a:latin typeface="Times New Roman" panose="02020603050405020304" pitchFamily="18" charset="0"/>
                        <a:cs typeface="Times New Roman" panose="02020603050405020304" pitchFamily="18" charset="0"/>
                      </a:endParaRPr>
                    </a:p>
                  </a:txBody>
                  <a:tcPr/>
                </a:tc>
                <a:tc>
                  <a:txBody>
                    <a:bodyPr/>
                    <a:lstStyle/>
                    <a:p>
                      <a:pPr algn="l"/>
                      <a:r>
                        <a:rPr lang="en-US" sz="3000" dirty="0" smtClean="0">
                          <a:latin typeface="Times New Roman" panose="02020603050405020304" pitchFamily="18" charset="0"/>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Đánh</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dấu</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từ</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ngữ</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hàm</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ý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mỉa</a:t>
                      </a:r>
                      <a:r>
                        <a:rPr lang="en-US" sz="30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000" b="0" i="0" kern="1200" dirty="0" err="1" smtClean="0">
                          <a:solidFill>
                            <a:schemeClr val="tx1"/>
                          </a:solidFill>
                          <a:effectLst/>
                          <a:latin typeface="Times New Roman" panose="02020603050405020304" pitchFamily="18" charset="0"/>
                          <a:ea typeface="+mn-ea"/>
                          <a:cs typeface="Times New Roman" panose="02020603050405020304" pitchFamily="18" charset="0"/>
                        </a:rPr>
                        <a:t>mai</a:t>
                      </a:r>
                      <a:endParaRPr lang="en-US" sz="30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3000" dirty="0" smtClean="0">
                          <a:latin typeface="Times New Roman" panose="02020603050405020304" pitchFamily="18" charset="0"/>
                          <a:cs typeface="Times New Roman" panose="02020603050405020304" pitchFamily="18" charset="0"/>
                        </a:rPr>
                        <a:t>c. </a:t>
                      </a:r>
                      <a:r>
                        <a:rPr lang="en-US" sz="3000" dirty="0" err="1" smtClean="0">
                          <a:latin typeface="Times New Roman" panose="02020603050405020304" pitchFamily="18" charset="0"/>
                          <a:cs typeface="Times New Roman" panose="02020603050405020304" pitchFamily="18" charset="0"/>
                        </a:rPr>
                        <a:t>Bài</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thơ</a:t>
                      </a:r>
                      <a:r>
                        <a:rPr lang="en-US" sz="3000" baseline="0" dirty="0" smtClean="0">
                          <a:latin typeface="Times New Roman" panose="02020603050405020304" pitchFamily="18" charset="0"/>
                          <a:cs typeface="Times New Roman" panose="02020603050405020304" pitchFamily="18" charset="0"/>
                        </a:rPr>
                        <a:t> </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Mây</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và</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sóng</a:t>
                      </a:r>
                      <a:r>
                        <a:rPr lang="en-US" sz="3000" b="1"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của</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tác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giả</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Xuân</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Quỳnh</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là</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một</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bài</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thơ</a:t>
                      </a:r>
                      <a:r>
                        <a:rPr lang="en-US" sz="3000" baseline="0" dirty="0" smtClean="0">
                          <a:latin typeface="Times New Roman" panose="02020603050405020304" pitchFamily="18" charset="0"/>
                          <a:cs typeface="Times New Roman" panose="02020603050405020304" pitchFamily="18" charset="0"/>
                        </a:rPr>
                        <a:t> hay</a:t>
                      </a:r>
                    </a:p>
                    <a:p>
                      <a:pPr algn="l"/>
                      <a:endParaRPr lang="en-US" sz="3000" dirty="0">
                        <a:latin typeface="Times New Roman" panose="02020603050405020304" pitchFamily="18" charset="0"/>
                        <a:cs typeface="Times New Roman" panose="02020603050405020304" pitchFamily="18" charset="0"/>
                      </a:endParaRPr>
                    </a:p>
                  </a:txBody>
                  <a:tcPr/>
                </a:tc>
                <a:tc>
                  <a:txBody>
                    <a:bodyPr/>
                    <a:lstStyle/>
                    <a:p>
                      <a:pPr algn="l"/>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Đánh</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dấu</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tên</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tác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phẩm</a:t>
                      </a:r>
                      <a:r>
                        <a:rPr lang="en-US" sz="3000" baseline="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0997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86366" y="324079"/>
            <a:ext cx="11301085" cy="55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300">
                <a:solidFill>
                  <a:schemeClr val="tx1"/>
                </a:solidFill>
                <a:latin typeface="Arial" panose="020B0604020202020204" pitchFamily="34" charset="0"/>
              </a:defRPr>
            </a:lvl1pPr>
            <a:lvl2pPr marL="742950" indent="-285750">
              <a:defRPr sz="8300">
                <a:solidFill>
                  <a:schemeClr val="tx1"/>
                </a:solidFill>
                <a:latin typeface="Arial" panose="020B0604020202020204" pitchFamily="34" charset="0"/>
              </a:defRPr>
            </a:lvl2pPr>
            <a:lvl3pPr marL="1143000" indent="-228600">
              <a:defRPr sz="8300">
                <a:solidFill>
                  <a:schemeClr val="tx1"/>
                </a:solidFill>
                <a:latin typeface="Arial" panose="020B0604020202020204" pitchFamily="34" charset="0"/>
              </a:defRPr>
            </a:lvl3pPr>
            <a:lvl4pPr marL="1600200" indent="-228600">
              <a:defRPr sz="8300">
                <a:solidFill>
                  <a:schemeClr val="tx1"/>
                </a:solidFill>
                <a:latin typeface="Arial" panose="020B0604020202020204" pitchFamily="34" charset="0"/>
              </a:defRPr>
            </a:lvl4pPr>
            <a:lvl5pPr marL="2057400" indent="-228600">
              <a:defRPr sz="8300">
                <a:solidFill>
                  <a:schemeClr val="tx1"/>
                </a:solidFill>
                <a:latin typeface="Arial" panose="020B0604020202020204" pitchFamily="34" charset="0"/>
              </a:defRPr>
            </a:lvl5pPr>
            <a:lvl6pPr marL="2514600" indent="-228600" eaLnBrk="0" fontAlgn="base" hangingPunct="0">
              <a:spcBef>
                <a:spcPct val="0"/>
              </a:spcBef>
              <a:spcAft>
                <a:spcPct val="0"/>
              </a:spcAft>
              <a:defRPr sz="8300">
                <a:solidFill>
                  <a:schemeClr val="tx1"/>
                </a:solidFill>
                <a:latin typeface="Arial" panose="020B0604020202020204" pitchFamily="34" charset="0"/>
              </a:defRPr>
            </a:lvl6pPr>
            <a:lvl7pPr marL="2971800" indent="-228600" eaLnBrk="0" fontAlgn="base" hangingPunct="0">
              <a:spcBef>
                <a:spcPct val="0"/>
              </a:spcBef>
              <a:spcAft>
                <a:spcPct val="0"/>
              </a:spcAft>
              <a:defRPr sz="8300">
                <a:solidFill>
                  <a:schemeClr val="tx1"/>
                </a:solidFill>
                <a:latin typeface="Arial" panose="020B0604020202020204" pitchFamily="34" charset="0"/>
              </a:defRPr>
            </a:lvl7pPr>
            <a:lvl8pPr marL="3429000" indent="-228600" eaLnBrk="0" fontAlgn="base" hangingPunct="0">
              <a:spcBef>
                <a:spcPct val="0"/>
              </a:spcBef>
              <a:spcAft>
                <a:spcPct val="0"/>
              </a:spcAft>
              <a:defRPr sz="8300">
                <a:solidFill>
                  <a:schemeClr val="tx1"/>
                </a:solidFill>
                <a:latin typeface="Arial" panose="020B0604020202020204" pitchFamily="34" charset="0"/>
              </a:defRPr>
            </a:lvl8pPr>
            <a:lvl9pPr marL="3886200" indent="-228600" eaLnBrk="0" fontAlgn="base" hangingPunct="0">
              <a:spcBef>
                <a:spcPct val="0"/>
              </a:spcBef>
              <a:spcAft>
                <a:spcPct val="0"/>
              </a:spcAft>
              <a:defRPr sz="8300">
                <a:solidFill>
                  <a:schemeClr val="tx1"/>
                </a:solidFill>
                <a:latin typeface="Arial" panose="020B0604020202020204" pitchFamily="34" charset="0"/>
              </a:defRPr>
            </a:lvl9pPr>
          </a:lstStyle>
          <a:p>
            <a:pPr algn="ctr"/>
            <a:r>
              <a:rPr lang="en-US" sz="2367" b="1" dirty="0">
                <a:latin typeface="Times New Roman" panose="02020603050405020304" pitchFamily="18" charset="0"/>
                <a:cs typeface="Times New Roman" panose="02020603050405020304" pitchFamily="18" charset="0"/>
              </a:rPr>
              <a:t>I. M</a:t>
            </a:r>
            <a:r>
              <a:rPr lang="vi-VN" sz="2367" b="1" dirty="0">
                <a:latin typeface="Times New Roman" panose="02020603050405020304" pitchFamily="18" charset="0"/>
                <a:cs typeface="Times New Roman" panose="02020603050405020304" pitchFamily="18" charset="0"/>
              </a:rPr>
              <a:t>ỤC TI</a:t>
            </a:r>
            <a:r>
              <a:rPr lang="en-US" sz="2367" b="1" dirty="0">
                <a:latin typeface="Times New Roman" panose="02020603050405020304" pitchFamily="18" charset="0"/>
                <a:cs typeface="Times New Roman" panose="02020603050405020304" pitchFamily="18" charset="0"/>
              </a:rPr>
              <a:t>ÊU</a:t>
            </a:r>
            <a:endParaRPr lang="en-US" sz="2367" dirty="0">
              <a:latin typeface="Times New Roman" panose="02020603050405020304" pitchFamily="18" charset="0"/>
              <a:cs typeface="Times New Roman" panose="02020603050405020304" pitchFamily="18" charset="0"/>
            </a:endParaRPr>
          </a:p>
          <a:p>
            <a:r>
              <a:rPr lang="en-US" sz="2367" b="1" dirty="0">
                <a:latin typeface="Times New Roman" panose="02020603050405020304" pitchFamily="18" charset="0"/>
                <a:cs typeface="Times New Roman" panose="02020603050405020304" pitchFamily="18" charset="0"/>
              </a:rPr>
              <a:t>1. </a:t>
            </a:r>
            <a:r>
              <a:rPr lang="en-US" sz="2367" b="1" dirty="0" err="1">
                <a:latin typeface="Times New Roman" panose="02020603050405020304" pitchFamily="18" charset="0"/>
                <a:cs typeface="Times New Roman" panose="02020603050405020304" pitchFamily="18" charset="0"/>
              </a:rPr>
              <a:t>Kiến</a:t>
            </a:r>
            <a:r>
              <a:rPr lang="en-US" sz="2367" b="1" dirty="0">
                <a:latin typeface="Times New Roman" panose="02020603050405020304" pitchFamily="18" charset="0"/>
                <a:cs typeface="Times New Roman" panose="02020603050405020304" pitchFamily="18" charset="0"/>
              </a:rPr>
              <a:t> </a:t>
            </a:r>
            <a:r>
              <a:rPr lang="en-US" sz="2367" b="1" dirty="0" err="1">
                <a:latin typeface="Times New Roman" panose="02020603050405020304" pitchFamily="18" charset="0"/>
                <a:cs typeface="Times New Roman" panose="02020603050405020304" pitchFamily="18" charset="0"/>
              </a:rPr>
              <a:t>thức</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Nhận biết và nêu được tác dụng của biện pháp tu từ ẩn dụ trong các trường hợp cụ thể;</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Ôn tập, củng cố lại kiến thức về biện pháp tu từ điệp ngữ, công dụng của dấu ngoặc kép (đánh dấu từ ngữ, đoạn dẫn trực tiếp), đại từ nhân xưng đã được học ở Tiểu học thông qua một số bài tập nhận diện và phân tích.</a:t>
            </a:r>
            <a:endParaRPr lang="en-US" sz="2367" dirty="0">
              <a:latin typeface="Times New Roman" panose="02020603050405020304" pitchFamily="18" charset="0"/>
              <a:cs typeface="Times New Roman" panose="02020603050405020304" pitchFamily="18" charset="0"/>
            </a:endParaRPr>
          </a:p>
          <a:p>
            <a:r>
              <a:rPr lang="vi-VN" sz="2367" b="1" dirty="0">
                <a:latin typeface="Times New Roman" panose="02020603050405020304" pitchFamily="18" charset="0"/>
                <a:cs typeface="Times New Roman" panose="02020603050405020304" pitchFamily="18" charset="0"/>
              </a:rPr>
              <a:t>2. Năng lực</a:t>
            </a:r>
            <a:endParaRPr lang="en-US" sz="2367" dirty="0">
              <a:latin typeface="Times New Roman" panose="02020603050405020304" pitchFamily="18" charset="0"/>
              <a:cs typeface="Times New Roman" panose="02020603050405020304" pitchFamily="18" charset="0"/>
            </a:endParaRPr>
          </a:p>
          <a:p>
            <a:r>
              <a:rPr lang="vi-VN" sz="2367" b="1" dirty="0">
                <a:latin typeface="Times New Roman" panose="02020603050405020304" pitchFamily="18" charset="0"/>
                <a:cs typeface="Times New Roman" panose="02020603050405020304" pitchFamily="18" charset="0"/>
              </a:rPr>
              <a:t>a. Năng lực chung</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Năng lực giải quyết vấn đề, năng lực tự quản bản thân, năng lực giao tiếp, năng lực hợp tác...</a:t>
            </a:r>
            <a:endParaRPr lang="en-US" sz="2367" dirty="0">
              <a:latin typeface="Times New Roman" panose="02020603050405020304" pitchFamily="18" charset="0"/>
              <a:cs typeface="Times New Roman" panose="02020603050405020304" pitchFamily="18" charset="0"/>
            </a:endParaRPr>
          </a:p>
          <a:p>
            <a:r>
              <a:rPr lang="vi-VN" sz="2367" b="1" dirty="0">
                <a:latin typeface="Times New Roman" panose="02020603050405020304" pitchFamily="18" charset="0"/>
                <a:cs typeface="Times New Roman" panose="02020603050405020304" pitchFamily="18" charset="0"/>
              </a:rPr>
              <a:t>b. Năng lực riêng biệt</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Năng lực nhận diện và phân tích các biện pháp tu từ ẩn dụ, điệp ngữ.</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Phân tích được công dụng của dấu ngoặc kép, đại từ nhân xưng.</a:t>
            </a:r>
            <a:endParaRPr lang="en-US" sz="2367" dirty="0">
              <a:latin typeface="Times New Roman" panose="02020603050405020304" pitchFamily="18" charset="0"/>
              <a:cs typeface="Times New Roman" panose="02020603050405020304" pitchFamily="18" charset="0"/>
            </a:endParaRPr>
          </a:p>
          <a:p>
            <a:r>
              <a:rPr lang="vi-VN" sz="2367" b="1" dirty="0">
                <a:latin typeface="Times New Roman" panose="02020603050405020304" pitchFamily="18" charset="0"/>
                <a:cs typeface="Times New Roman" panose="02020603050405020304" pitchFamily="18" charset="0"/>
              </a:rPr>
              <a:t>3. Phẩm chất</a:t>
            </a:r>
            <a:endParaRPr lang="en-US" sz="2367" dirty="0">
              <a:latin typeface="Times New Roman" panose="02020603050405020304" pitchFamily="18" charset="0"/>
              <a:cs typeface="Times New Roman" panose="02020603050405020304" pitchFamily="18" charset="0"/>
            </a:endParaRPr>
          </a:p>
          <a:p>
            <a:r>
              <a:rPr lang="vi-VN" sz="2367" dirty="0">
                <a:latin typeface="Times New Roman" panose="02020603050405020304" pitchFamily="18" charset="0"/>
                <a:cs typeface="Times New Roman" panose="02020603050405020304" pitchFamily="18" charset="0"/>
              </a:rPr>
              <a:t>- Có ý thức vận dụng kiến thức vào giao tiếp và tạo lập văn bản.</a:t>
            </a:r>
            <a:endParaRPr lang="en-US" sz="23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152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967" y="9525"/>
            <a:ext cx="3748935" cy="6858000"/>
          </a:xfrm>
          <a:prstGeom prst="rect">
            <a:avLst/>
          </a:prstGeom>
        </p:spPr>
      </p:pic>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4806312" y="-92249"/>
            <a:ext cx="8116793" cy="905056"/>
          </a:xfrm>
          <a:prstGeom prst="rect">
            <a:avLst/>
          </a:prstGeom>
          <a:noFill/>
        </p:spPr>
        <p:txBody>
          <a:bodyPr vert="horz" wrap="square" rtlCol="0">
            <a:spAutoFit/>
          </a:bodyPr>
          <a:lstStyle>
            <a:defPPr>
              <a:defRPr lang="zh-CN"/>
            </a:defPPr>
            <a:lvl1pPr>
              <a:lnSpc>
                <a:spcPct val="150000"/>
              </a:lnSpc>
              <a:defRPr sz="1400" spc="300"/>
            </a:lvl1pPr>
          </a:lstStyle>
          <a:p>
            <a:r>
              <a:rPr lang="en-US" altLang="zh-CN" sz="4000" b="1" spc="0" dirty="0">
                <a:solidFill>
                  <a:srgbClr val="FF0000"/>
                </a:solidFill>
                <a:latin typeface="Times New Roman" panose="02020603050405020304" pitchFamily="18" charset="0"/>
                <a:cs typeface="Times New Roman" panose="02020603050405020304" pitchFamily="18" charset="0"/>
              </a:rPr>
              <a:t>2</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câu</a:t>
            </a:r>
            <a:r>
              <a:rPr lang="en-US" altLang="zh-CN" sz="4000" b="1" spc="0" dirty="0" smtClean="0">
                <a:solidFill>
                  <a:srgbClr val="FF0000"/>
                </a:solidFill>
                <a:latin typeface="Times New Roman" panose="02020603050405020304" pitchFamily="18" charset="0"/>
                <a:cs typeface="Times New Roman" panose="02020603050405020304" pitchFamily="18" charset="0"/>
              </a:rPr>
              <a:t> :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Dấu</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ngoặc</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r>
              <a:rPr lang="en-US" altLang="zh-CN" sz="4000" b="1" spc="0" dirty="0" err="1" smtClean="0">
                <a:solidFill>
                  <a:srgbClr val="FF0000"/>
                </a:solidFill>
                <a:latin typeface="Times New Roman" panose="02020603050405020304" pitchFamily="18" charset="0"/>
                <a:cs typeface="Times New Roman" panose="02020603050405020304" pitchFamily="18" charset="0"/>
              </a:rPr>
              <a:t>kép</a:t>
            </a:r>
            <a:r>
              <a:rPr lang="en-US" altLang="zh-CN" sz="4000" b="1" spc="0" dirty="0" smtClean="0">
                <a:solidFill>
                  <a:srgbClr val="FF0000"/>
                </a:solidFill>
                <a:latin typeface="Times New Roman" panose="02020603050405020304" pitchFamily="18" charset="0"/>
                <a:cs typeface="Times New Roman" panose="02020603050405020304" pitchFamily="18" charset="0"/>
              </a:rPr>
              <a:t> </a:t>
            </a:r>
            <a:endParaRPr lang="zh-CN" altLang="en-US" sz="4000" b="1" spc="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66691" y="1390918"/>
            <a:ext cx="7740205" cy="6078587"/>
          </a:xfrm>
          <a:prstGeom prst="rect">
            <a:avLst/>
          </a:prstGeom>
          <a:noFill/>
        </p:spPr>
        <p:txBody>
          <a:bodyPr wrap="square" rtlCol="0">
            <a:spAutoFit/>
          </a:bodyPr>
          <a:lstStyle/>
          <a:p>
            <a:pPr marL="342900" indent="-342900">
              <a:buAutoNum type="alphaLcPeriod"/>
            </a:pPr>
            <a:r>
              <a:rPr lang="en-US" sz="3500" b="1" dirty="0" err="1" smtClean="0">
                <a:latin typeface="Times New Roman" panose="02020603050405020304" pitchFamily="18" charset="0"/>
                <a:cs typeface="Times New Roman" panose="02020603050405020304" pitchFamily="18" charset="0"/>
              </a:rPr>
              <a:t>Xét</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ví</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dụ</a:t>
            </a:r>
            <a:r>
              <a:rPr lang="en-US" sz="3500" b="1" dirty="0" smtClean="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Bài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thơ</a:t>
            </a:r>
            <a:r>
              <a:rPr lang="en-US" sz="3500" dirty="0" smtClean="0">
                <a:latin typeface="Times New Roman" panose="02020603050405020304" pitchFamily="18" charset="0"/>
                <a:cs typeface="Times New Roman" panose="02020603050405020304" pitchFamily="18" charset="0"/>
              </a:rPr>
              <a:t> : “ </a:t>
            </a:r>
            <a:r>
              <a:rPr lang="en-US" sz="3500" dirty="0" err="1" smtClean="0">
                <a:latin typeface="Times New Roman" panose="02020603050405020304" pitchFamily="18" charset="0"/>
                <a:cs typeface="Times New Roman" panose="02020603050405020304" pitchFamily="18" charset="0"/>
              </a:rPr>
              <a:t>Mây</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và</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sóng</a:t>
            </a:r>
            <a:r>
              <a:rPr lang="en-US" sz="3500" dirty="0" smtClean="0">
                <a:latin typeface="Times New Roman" panose="02020603050405020304" pitchFamily="18" charset="0"/>
                <a:cs typeface="Times New Roman" panose="02020603050405020304" pitchFamily="18" charset="0"/>
              </a:rPr>
              <a:t>”</a:t>
            </a:r>
          </a:p>
          <a:p>
            <a:pPr marL="342900" indent="-342900">
              <a:buAutoNum type="alphaLcPeriod"/>
            </a:pPr>
            <a:r>
              <a:rPr lang="en-US" sz="3500" b="1" dirty="0" err="1" smtClean="0">
                <a:latin typeface="Times New Roman" panose="02020603050405020304" pitchFamily="18" charset="0"/>
                <a:cs typeface="Times New Roman" panose="02020603050405020304" pitchFamily="18" charset="0"/>
              </a:rPr>
              <a:t>Nhận</a:t>
            </a:r>
            <a:r>
              <a:rPr lang="en-US" sz="3500" b="1" dirty="0" smtClean="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xét</a:t>
            </a:r>
            <a:r>
              <a:rPr lang="en-US" sz="3500" b="1"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Công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dụng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của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dấu</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ngoặc</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kép</a:t>
            </a:r>
            <a:r>
              <a:rPr lang="en-US" sz="3500" dirty="0" smtClean="0">
                <a:latin typeface="Times New Roman" panose="02020603050405020304" pitchFamily="18" charset="0"/>
                <a:cs typeface="Times New Roman" panose="02020603050405020304" pitchFamily="18" charset="0"/>
              </a:rPr>
              <a:t>:</a:t>
            </a:r>
          </a:p>
          <a:p>
            <a:pPr marL="457200" indent="-457200">
              <a:buFontTx/>
              <a:buChar char="-"/>
            </a:pPr>
            <a:r>
              <a:rPr lang="en-US" sz="3500" dirty="0" err="1" smtClean="0">
                <a:latin typeface="Times New Roman" panose="02020603050405020304" pitchFamily="18" charset="0"/>
                <a:cs typeface="Times New Roman" panose="02020603050405020304" pitchFamily="18" charset="0"/>
              </a:rPr>
              <a:t>Đánh</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dấu</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lời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nói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trực</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tiếp</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của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nhân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vật</a:t>
            </a:r>
            <a:r>
              <a:rPr lang="en-US" sz="3500" dirty="0" smtClean="0">
                <a:latin typeface="Times New Roman" panose="02020603050405020304" pitchFamily="18" charset="0"/>
                <a:cs typeface="Times New Roman" panose="02020603050405020304" pitchFamily="18" charset="0"/>
              </a:rPr>
              <a:t>.</a:t>
            </a:r>
          </a:p>
          <a:p>
            <a:pPr algn="just" fontAlgn="base"/>
            <a:r>
              <a:rPr lang="en-US" sz="3600" b="1"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Đánh </a:t>
            </a:r>
            <a:r>
              <a:rPr lang="vi-VN" sz="3600" dirty="0">
                <a:latin typeface="Times New Roman" panose="02020603050405020304" pitchFamily="18" charset="0"/>
                <a:cs typeface="Times New Roman" panose="02020603050405020304" pitchFamily="18" charset="0"/>
              </a:rPr>
              <a:t>dấu từ ngữ được hiểu theo nghĩa đặc biệt hay có hàm ý mỉa mai.</a:t>
            </a:r>
          </a:p>
          <a:p>
            <a:pPr algn="just" fontAlgn="base"/>
            <a:r>
              <a:rPr lang="vi-VN" sz="3600" dirty="0">
                <a:latin typeface="Times New Roman" panose="02020603050405020304" pitchFamily="18" charset="0"/>
                <a:cs typeface="Times New Roman" panose="02020603050405020304" pitchFamily="18" charset="0"/>
              </a:rPr>
              <a:t>– Đánh dấu tên</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các tác phẩm, tờ báo, tập </a:t>
            </a:r>
            <a:r>
              <a:rPr lang="vi-VN" sz="3600" dirty="0" smtClean="0">
                <a:latin typeface="Times New Roman" panose="02020603050405020304" pitchFamily="18" charset="0"/>
                <a:cs typeface="Times New Roman" panose="02020603050405020304" pitchFamily="18" charset="0"/>
              </a:rPr>
              <a:t>san</a:t>
            </a:r>
            <a:r>
              <a:rPr lang="en-US" sz="3600" dirty="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dẫn </a:t>
            </a:r>
            <a:r>
              <a:rPr lang="vi-VN" sz="3600" dirty="0">
                <a:latin typeface="Times New Roman" panose="02020603050405020304" pitchFamily="18" charset="0"/>
                <a:cs typeface="Times New Roman" panose="02020603050405020304" pitchFamily="18" charset="0"/>
              </a:rPr>
              <a:t>trong câu văn.</a:t>
            </a:r>
          </a:p>
          <a:p>
            <a:pPr marL="457200" indent="-457200">
              <a:buFontTx/>
              <a:buChar char="-"/>
            </a:pPr>
            <a:endParaRPr lang="en-US" sz="3500" dirty="0" smtClean="0">
              <a:latin typeface="Times New Roman" panose="02020603050405020304" pitchFamily="18" charset="0"/>
              <a:cs typeface="Times New Roman" panose="02020603050405020304" pitchFamily="18" charset="0"/>
            </a:endParaRPr>
          </a:p>
          <a:p>
            <a:endParaRPr lang="en-US" sz="3500" dirty="0" smtClean="0">
              <a:latin typeface="Times New Roman" panose="02020603050405020304" pitchFamily="18" charset="0"/>
              <a:cs typeface="Times New Roman" panose="02020603050405020304" pitchFamily="18" charset="0"/>
            </a:endParaRPr>
          </a:p>
          <a:p>
            <a:endParaRPr lang="en-US" sz="3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32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arn(inVertical)">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4200423" y="85635"/>
            <a:ext cx="6903033" cy="1200329"/>
          </a:xfrm>
          <a:prstGeom prst="rect">
            <a:avLst/>
          </a:prstGeom>
          <a:noFill/>
        </p:spPr>
        <p:txBody>
          <a:bodyPr vert="horz" wrap="square" rtlCol="0">
            <a:spAutoFit/>
          </a:bodyPr>
          <a:lstStyle>
            <a:defPPr>
              <a:defRPr lang="zh-CN"/>
            </a:defPPr>
            <a:lvl1pPr>
              <a:lnSpc>
                <a:spcPct val="150000"/>
              </a:lnSpc>
              <a:defRPr sz="1400" spc="300"/>
            </a:lvl1pPr>
          </a:lstStyle>
          <a:p>
            <a:pPr algn="ctr">
              <a:lnSpc>
                <a:spcPct val="100000"/>
              </a:lnSpc>
            </a:pPr>
            <a:r>
              <a:rPr lang="en-US" altLang="zh-CN" sz="7200" b="1" spc="0" dirty="0" smtClean="0">
                <a:solidFill>
                  <a:srgbClr val="FF0000"/>
                </a:solidFill>
                <a:latin typeface="Times New Roman" panose="02020603050405020304" pitchFamily="18" charset="0"/>
                <a:cs typeface="Times New Roman" panose="02020603050405020304" pitchFamily="18" charset="0"/>
              </a:rPr>
              <a:t>3. </a:t>
            </a:r>
            <a:r>
              <a:rPr lang="en-US" altLang="zh-CN" sz="7200" b="1" spc="0" dirty="0" err="1" smtClean="0">
                <a:solidFill>
                  <a:srgbClr val="FF0000"/>
                </a:solidFill>
                <a:latin typeface="Times New Roman" panose="02020603050405020304" pitchFamily="18" charset="0"/>
                <a:cs typeface="Times New Roman" panose="02020603050405020304" pitchFamily="18" charset="0"/>
              </a:rPr>
              <a:t>Đại</a:t>
            </a:r>
            <a:r>
              <a:rPr lang="en-US" altLang="zh-CN" sz="7200" b="1" spc="0" dirty="0" smtClean="0">
                <a:solidFill>
                  <a:srgbClr val="FF0000"/>
                </a:solidFill>
                <a:latin typeface="Times New Roman" panose="02020603050405020304" pitchFamily="18" charset="0"/>
                <a:cs typeface="Times New Roman" panose="02020603050405020304" pitchFamily="18" charset="0"/>
              </a:rPr>
              <a:t> </a:t>
            </a:r>
            <a:r>
              <a:rPr lang="en-US" altLang="zh-CN" sz="7200" b="1" spc="0" dirty="0" err="1" smtClean="0">
                <a:solidFill>
                  <a:srgbClr val="FF0000"/>
                </a:solidFill>
                <a:latin typeface="Times New Roman" panose="02020603050405020304" pitchFamily="18" charset="0"/>
                <a:cs typeface="Times New Roman" panose="02020603050405020304" pitchFamily="18" charset="0"/>
              </a:rPr>
              <a:t>từ</a:t>
            </a:r>
            <a:endParaRPr lang="zh-CN" altLang="en-US" sz="7200" b="1" spc="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41716" y="1272570"/>
            <a:ext cx="7545109" cy="1015663"/>
          </a:xfrm>
          <a:prstGeom prst="rect">
            <a:avLst/>
          </a:prstGeom>
          <a:noFill/>
        </p:spPr>
        <p:txBody>
          <a:bodyPr wrap="square" rtlCol="0">
            <a:spAutoFit/>
          </a:bodyPr>
          <a:lstStyle/>
          <a:p>
            <a:pPr marL="514350" indent="-514350">
              <a:buAutoNum type="alphaLcPeriod"/>
            </a:pPr>
            <a:r>
              <a:rPr lang="en-US" sz="3000" b="1" dirty="0" err="1" smtClean="0">
                <a:latin typeface="Times New Roman" panose="02020603050405020304" pitchFamily="18" charset="0"/>
                <a:cs typeface="Times New Roman" panose="02020603050405020304" pitchFamily="18" charset="0"/>
              </a:rPr>
              <a:t>Xét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ví</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dụ</a:t>
            </a:r>
            <a:r>
              <a:rPr lang="en-US" sz="3000" b="1" dirty="0" smtClean="0">
                <a:latin typeface="Times New Roman" panose="02020603050405020304" pitchFamily="18" charset="0"/>
                <a:cs typeface="Times New Roman" panose="02020603050405020304" pitchFamily="18" charset="0"/>
              </a:rPr>
              <a:t> : ( SGK)</a:t>
            </a:r>
          </a:p>
          <a:p>
            <a:endParaRPr lang="en-US" sz="3000" dirty="0">
              <a:latin typeface="Times New Roman" panose="02020603050405020304" pitchFamily="18" charset="0"/>
              <a:cs typeface="Times New Roman" panose="02020603050405020304" pitchFamily="18" charset="0"/>
            </a:endParaRPr>
          </a:p>
        </p:txBody>
      </p:sp>
      <p:sp>
        <p:nvSpPr>
          <p:cNvPr id="4" name="Rectangle 3"/>
          <p:cNvSpPr/>
          <p:nvPr/>
        </p:nvSpPr>
        <p:spPr>
          <a:xfrm>
            <a:off x="4408257" y="1865535"/>
            <a:ext cx="7619861" cy="2354491"/>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Mẹ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gọi</a:t>
            </a:r>
            <a:r>
              <a:rPr lang="en-US" sz="2100" dirty="0">
                <a:latin typeface="Times New Roman" panose="02020603050405020304" pitchFamily="18" charset="0"/>
                <a:cs typeface="Times New Roman" panose="02020603050405020304" pitchFamily="18" charset="0"/>
              </a:rPr>
              <a:t> con :</a:t>
            </a:r>
          </a:p>
          <a:p>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dậy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lúc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a:t>
            </a:r>
            <a:r>
              <a:rPr lang="en-US" sz="2100" dirty="0">
                <a:latin typeface="Times New Roman" panose="02020603050405020304" pitchFamily="18" charset="0"/>
                <a:cs typeface="Times New Roman" panose="02020603050405020304" pitchFamily="18" charset="0"/>
              </a:rPr>
              <a:t>.</a:t>
            </a:r>
          </a:p>
          <a:p>
            <a:r>
              <a:rPr lang="en-US" sz="2100" dirty="0" err="1">
                <a:latin typeface="Times New Roman" panose="02020603050405020304" pitchFamily="18" charset="0"/>
                <a:cs typeface="Times New Roman" panose="02020603050405020304" pitchFamily="18" charset="0"/>
              </a:rPr>
              <a:t>Bọn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minh </a:t>
            </a:r>
            <a:r>
              <a:rPr lang="en-US" sz="2100" dirty="0" err="1">
                <a:latin typeface="Times New Roman" panose="02020603050405020304" pitchFamily="18" charset="0"/>
                <a:cs typeface="Times New Roman" panose="02020603050405020304" pitchFamily="18" charset="0"/>
              </a:rPr>
              <a:t>vàng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vầng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bạc</a:t>
            </a:r>
            <a:r>
              <a:rPr lang="en-US" sz="2100" dirty="0">
                <a:latin typeface="Times New Roman" panose="02020603050405020304" pitchFamily="18" charset="0"/>
                <a:cs typeface="Times New Roman" panose="02020603050405020304" pitchFamily="18" charset="0"/>
              </a:rPr>
              <a:t>”</a:t>
            </a:r>
          </a:p>
          <a:p>
            <a:endParaRPr lang="en-US" sz="2100" dirty="0">
              <a:latin typeface="Times New Roman" panose="02020603050405020304" pitchFamily="18" charset="0"/>
              <a:cs typeface="Times New Roman" panose="02020603050405020304" pitchFamily="18" charset="0"/>
            </a:endParaRPr>
          </a:p>
          <a:p>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sóng</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gọi</a:t>
            </a:r>
            <a:r>
              <a:rPr lang="en-US" sz="2100" dirty="0">
                <a:latin typeface="Times New Roman" panose="02020603050405020304" pitchFamily="18" charset="0"/>
                <a:cs typeface="Times New Roman" panose="02020603050405020304" pitchFamily="18" charset="0"/>
              </a:rPr>
              <a:t> con: </a:t>
            </a:r>
          </a:p>
          <a:p>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hôn</a:t>
            </a:r>
            <a:r>
              <a:rPr lang="en-US" sz="2100" dirty="0">
                <a:latin typeface="Times New Roman" panose="02020603050405020304" pitchFamily="18" charset="0"/>
                <a:cs typeface="Times New Roman" panose="02020603050405020304" pitchFamily="18" charset="0"/>
              </a:rPr>
              <a:t>.</a:t>
            </a:r>
          </a:p>
          <a:p>
            <a:r>
              <a:rPr lang="en-US" sz="2100" dirty="0" err="1">
                <a:latin typeface="Times New Roman" panose="02020603050405020304" pitchFamily="18" charset="0"/>
                <a:cs typeface="Times New Roman" panose="02020603050405020304" pitchFamily="18" charset="0"/>
              </a:rPr>
              <a:t>Bọn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ngao</a:t>
            </a:r>
            <a:r>
              <a:rPr lang="en-US" sz="2100" dirty="0">
                <a:latin typeface="Times New Roman" panose="02020603050405020304" pitchFamily="18" charset="0"/>
                <a:cs typeface="Times New Roman" panose="02020603050405020304" pitchFamily="18" charset="0"/>
              </a:rPr>
              <a:t> du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nọ</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nao</a:t>
            </a:r>
            <a:r>
              <a:rPr lang="en-US" sz="2100" dirty="0">
                <a:latin typeface="Times New Roman" panose="02020603050405020304" pitchFamily="18" charset="0"/>
                <a:cs typeface="Times New Roman" panose="02020603050405020304" pitchFamily="18" charset="0"/>
              </a:rPr>
              <a:t>”</a:t>
            </a:r>
          </a:p>
        </p:txBody>
      </p:sp>
      <p:sp>
        <p:nvSpPr>
          <p:cNvPr id="11" name="Oval Callout 10"/>
          <p:cNvSpPr/>
          <p:nvPr/>
        </p:nvSpPr>
        <p:spPr>
          <a:xfrm>
            <a:off x="2781837" y="4844805"/>
            <a:ext cx="3232597" cy="1697663"/>
          </a:xfrm>
          <a:prstGeom prst="wedgeEllipseCallout">
            <a:avLst>
              <a:gd name="adj1" fmla="val -64951"/>
              <a:gd name="adj2" fmla="val 49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Bọn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tớ</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dùng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chỉ</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ai</a:t>
            </a:r>
            <a:r>
              <a:rPr lang="en-US" sz="3000" dirty="0" smtClean="0">
                <a:latin typeface="Times New Roman" panose="02020603050405020304" pitchFamily="18" charset="0"/>
                <a:cs typeface="Times New Roman" panose="02020603050405020304" pitchFamily="18" charset="0"/>
              </a:rPr>
              <a:t> ? </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6241350" y="4582182"/>
            <a:ext cx="5645475" cy="1015663"/>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tớ</a:t>
            </a:r>
            <a:r>
              <a:rPr lang="en-US"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Chỉ</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trên</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mây</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sóng</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41350" y="5777948"/>
            <a:ext cx="4479659"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Đại</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từ</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nhân</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xưng</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84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inVertical)">
                                      <p:cBhvr>
                                        <p:cTn id="31" dur="500"/>
                                        <p:tgtEl>
                                          <p:spTgt spid="4">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Vertic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wipe(down)">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3"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051BD3ED-C967-B948-95DC-B5BC4E55469A}"/>
              </a:ext>
            </a:extLst>
          </p:cNvPr>
          <p:cNvGraphicFramePr>
            <a:graphicFrameLocks noGrp="1"/>
          </p:cNvGraphicFramePr>
          <p:nvPr>
            <p:extLst>
              <p:ext uri="{D42A27DB-BD31-4B8C-83A1-F6EECF244321}">
                <p14:modId xmlns:p14="http://schemas.microsoft.com/office/powerpoint/2010/main" val="1045144297"/>
              </p:ext>
            </p:extLst>
          </p:nvPr>
        </p:nvGraphicFramePr>
        <p:xfrm>
          <a:off x="673286" y="643473"/>
          <a:ext cx="10845519" cy="5571067"/>
        </p:xfrm>
        <a:graphic>
          <a:graphicData uri="http://schemas.openxmlformats.org/drawingml/2006/table">
            <a:tbl>
              <a:tblPr firstRow="1" firstCol="1" bandRow="1"/>
              <a:tblGrid>
                <a:gridCol w="10845519">
                  <a:extLst>
                    <a:ext uri="{9D8B030D-6E8A-4147-A177-3AD203B41FA5}">
                      <a16:colId xmlns="" xmlns:a16="http://schemas.microsoft.com/office/drawing/2014/main" val="4010365370"/>
                    </a:ext>
                  </a:extLst>
                </a:gridCol>
              </a:tblGrid>
              <a:tr h="5571067">
                <a:tc>
                  <a:txBody>
                    <a:bodyPr/>
                    <a:lstStyle/>
                    <a:p>
                      <a:pPr algn="just" fontAlgn="t">
                        <a:lnSpc>
                          <a:spcPct val="150000"/>
                        </a:lnSpc>
                        <a:spcBef>
                          <a:spcPts val="0"/>
                        </a:spcBef>
                        <a:spcAft>
                          <a:spcPts val="0"/>
                        </a:spcAft>
                        <a:tabLst>
                          <a:tab pos="90170" algn="l"/>
                          <a:tab pos="180340" algn="l"/>
                        </a:tabLst>
                      </a:pPr>
                      <a:r>
                        <a:rPr lang="en-US" sz="2700" b="0" i="1" u="none" strike="noStrike" kern="100" dirty="0" smtClean="0">
                          <a:effectLst/>
                          <a:latin typeface="Times New Roman" panose="02020603050405020304" pitchFamily="18" charset="0"/>
                          <a:ea typeface="MS Mincho" panose="02020609040205080304" pitchFamily="49" charset="-128"/>
                        </a:rPr>
                        <a:t>VD 2: </a:t>
                      </a:r>
                    </a:p>
                    <a:p>
                      <a:pPr algn="just" fontAlgn="t">
                        <a:lnSpc>
                          <a:spcPct val="150000"/>
                        </a:lnSpc>
                        <a:spcBef>
                          <a:spcPts val="0"/>
                        </a:spcBef>
                        <a:spcAft>
                          <a:spcPts val="0"/>
                        </a:spcAft>
                        <a:tabLst>
                          <a:tab pos="90170" algn="l"/>
                          <a:tab pos="180340" algn="l"/>
                        </a:tabLst>
                      </a:pPr>
                      <a:r>
                        <a:rPr lang="vi-VN" sz="2700" b="0" i="1" u="none" strike="noStrike" kern="100" dirty="0" smtClean="0">
                          <a:effectLst/>
                          <a:latin typeface="Times New Roman" panose="02020603050405020304" pitchFamily="18" charset="0"/>
                          <a:ea typeface="MS Mincho" panose="02020609040205080304" pitchFamily="49" charset="-128"/>
                        </a:rPr>
                        <a:t>“</a:t>
                      </a:r>
                      <a:r>
                        <a:rPr lang="vi-VN" sz="2700" b="0" i="1" u="none" strike="noStrike" kern="100" dirty="0">
                          <a:effectLst/>
                          <a:latin typeface="Times New Roman" panose="02020603050405020304" pitchFamily="18" charset="0"/>
                          <a:ea typeface="MS Mincho" panose="02020609040205080304" pitchFamily="49" charset="-128"/>
                        </a:rPr>
                        <a:t>Sáng chủ nhật, ông Mèo đến dọa chúng tôi: “Nếu không có đồ cống lễ thì đám cưới không xong đâu!” Tôi liền sai bọn Chuột đi kiếm một con chim và một con cá đem đến. Chúng tôi muốn đám cưới trót lọt. Nay tôi xin nhận lỗi và xin hứa không bao giờ tái phạm.” </a:t>
                      </a:r>
                      <a:endParaRPr lang="vi-VN" sz="4000" b="0" i="0" u="none" strike="noStrike" dirty="0">
                        <a:effectLst/>
                        <a:latin typeface="Arial" panose="020B0604020202020204" pitchFamily="34" charset="0"/>
                      </a:endParaRPr>
                    </a:p>
                    <a:p>
                      <a:pPr algn="just" fontAlgn="t">
                        <a:lnSpc>
                          <a:spcPct val="150000"/>
                        </a:lnSpc>
                        <a:spcBef>
                          <a:spcPts val="0"/>
                        </a:spcBef>
                        <a:spcAft>
                          <a:spcPts val="0"/>
                        </a:spcAft>
                        <a:tabLst>
                          <a:tab pos="90170" algn="l"/>
                          <a:tab pos="180340" algn="l"/>
                        </a:tabLst>
                      </a:pPr>
                      <a:r>
                        <a:rPr lang="vi-VN" sz="2700" b="0" i="1" u="none" strike="noStrike" kern="100" dirty="0" smtClean="0">
                          <a:effectLst/>
                          <a:latin typeface="Times New Roman" panose="02020603050405020304" pitchFamily="18" charset="0"/>
                          <a:ea typeface="MS Mincho" panose="02020609040205080304" pitchFamily="49" charset="-128"/>
                        </a:rPr>
                        <a:t>Câu </a:t>
                      </a:r>
                      <a:r>
                        <a:rPr lang="en-US" sz="2700" b="0" i="1" u="none" strike="noStrike" kern="100" dirty="0" err="1" smtClean="0">
                          <a:effectLst/>
                          <a:latin typeface="Times New Roman" panose="02020603050405020304" pitchFamily="18" charset="0"/>
                          <a:ea typeface="MS Mincho" panose="02020609040205080304" pitchFamily="49" charset="-128"/>
                        </a:rPr>
                        <a:t>hỏi</a:t>
                      </a:r>
                      <a:r>
                        <a:rPr lang="en-US" sz="2700" b="0" i="1" u="none" strike="noStrike" kern="100" dirty="0" smtClean="0">
                          <a:effectLst/>
                          <a:latin typeface="Times New Roman" panose="02020603050405020304" pitchFamily="18" charset="0"/>
                          <a:ea typeface="MS Mincho" panose="02020609040205080304" pitchFamily="49" charset="-128"/>
                        </a:rPr>
                        <a:t>:</a:t>
                      </a:r>
                      <a:r>
                        <a:rPr lang="en-US" sz="2700" b="0" i="1" u="none" strike="noStrike" kern="100" baseline="0" dirty="0" smtClean="0">
                          <a:effectLst/>
                          <a:latin typeface="Times New Roman" panose="02020603050405020304" pitchFamily="18" charset="0"/>
                          <a:ea typeface="MS Mincho" panose="02020609040205080304" pitchFamily="49" charset="-128"/>
                        </a:rPr>
                        <a:t> </a:t>
                      </a:r>
                      <a:r>
                        <a:rPr lang="vi-VN" sz="2700" b="0" i="1" u="none" strike="noStrike" kern="100" dirty="0" smtClean="0">
                          <a:effectLst/>
                          <a:latin typeface="Times New Roman" panose="02020603050405020304" pitchFamily="18" charset="0"/>
                          <a:ea typeface="MS Mincho" panose="02020609040205080304" pitchFamily="49" charset="-128"/>
                        </a:rPr>
                        <a:t> </a:t>
                      </a:r>
                      <a:r>
                        <a:rPr lang="vi-VN" sz="2700" b="0" i="1" u="none" strike="noStrike" kern="100" dirty="0">
                          <a:effectLst/>
                          <a:latin typeface="Times New Roman" panose="02020603050405020304" pitchFamily="18" charset="0"/>
                          <a:ea typeface="MS Mincho" panose="02020609040205080304" pitchFamily="49" charset="-128"/>
                        </a:rPr>
                        <a:t>Các nhân vật trong đoạn trích trên xưng hô bằng những từ nào? Những từ ngữ đó gọi chung là gì? </a:t>
                      </a:r>
                      <a:endParaRPr lang="vi-VN" sz="4000" b="0" i="0" u="none" strike="noStrike" dirty="0">
                        <a:effectLst/>
                        <a:latin typeface="Arial" panose="020B0604020202020204" pitchFamily="34" charset="0"/>
                      </a:endParaRPr>
                    </a:p>
                  </a:txBody>
                  <a:tcPr marL="151915" marR="151915" marT="210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16916671"/>
                  </a:ext>
                </a:extLst>
              </a:tr>
            </a:tbl>
          </a:graphicData>
        </a:graphic>
      </p:graphicFrame>
    </p:spTree>
    <p:extLst>
      <p:ext uri="{BB962C8B-B14F-4D97-AF65-F5344CB8AC3E}">
        <p14:creationId xmlns:p14="http://schemas.microsoft.com/office/powerpoint/2010/main" val="245550858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xmlns="" id="{569B9166-9CC3-45B1-9AAF-1754AB5612EC}"/>
              </a:ext>
            </a:extLst>
          </p:cNvPr>
          <p:cNvGraphicFramePr>
            <a:graphicFrameLocks noGrp="1"/>
          </p:cNvGraphicFramePr>
          <p:nvPr>
            <p:extLst>
              <p:ext uri="{D42A27DB-BD31-4B8C-83A1-F6EECF244321}">
                <p14:modId xmlns:p14="http://schemas.microsoft.com/office/powerpoint/2010/main" val="118643593"/>
              </p:ext>
            </p:extLst>
          </p:nvPr>
        </p:nvGraphicFramePr>
        <p:xfrm>
          <a:off x="402100" y="1230314"/>
          <a:ext cx="11516692" cy="5310186"/>
        </p:xfrm>
        <a:graphic>
          <a:graphicData uri="http://schemas.openxmlformats.org/drawingml/2006/table">
            <a:tbl>
              <a:tblPr firstRow="1" bandRow="1">
                <a:tableStyleId>{5C22544A-7EE6-4342-B048-85BDC9FD1C3A}</a:tableStyleId>
              </a:tblPr>
              <a:tblGrid>
                <a:gridCol w="1526056">
                  <a:extLst>
                    <a:ext uri="{9D8B030D-6E8A-4147-A177-3AD203B41FA5}">
                      <a16:colId xmlns:a16="http://schemas.microsoft.com/office/drawing/2014/main" xmlns="" val="1235840726"/>
                    </a:ext>
                  </a:extLst>
                </a:gridCol>
                <a:gridCol w="2312841">
                  <a:extLst>
                    <a:ext uri="{9D8B030D-6E8A-4147-A177-3AD203B41FA5}">
                      <a16:colId xmlns:a16="http://schemas.microsoft.com/office/drawing/2014/main" xmlns="" val="2839155668"/>
                    </a:ext>
                  </a:extLst>
                </a:gridCol>
                <a:gridCol w="1723509">
                  <a:extLst>
                    <a:ext uri="{9D8B030D-6E8A-4147-A177-3AD203B41FA5}">
                      <a16:colId xmlns:a16="http://schemas.microsoft.com/office/drawing/2014/main" xmlns="" val="264477975"/>
                    </a:ext>
                  </a:extLst>
                </a:gridCol>
                <a:gridCol w="2115388">
                  <a:extLst>
                    <a:ext uri="{9D8B030D-6E8A-4147-A177-3AD203B41FA5}">
                      <a16:colId xmlns:a16="http://schemas.microsoft.com/office/drawing/2014/main" xmlns="" val="1549492911"/>
                    </a:ext>
                  </a:extLst>
                </a:gridCol>
                <a:gridCol w="1870398">
                  <a:extLst>
                    <a:ext uri="{9D8B030D-6E8A-4147-A177-3AD203B41FA5}">
                      <a16:colId xmlns:a16="http://schemas.microsoft.com/office/drawing/2014/main" xmlns="" val="688151079"/>
                    </a:ext>
                  </a:extLst>
                </a:gridCol>
                <a:gridCol w="1968500">
                  <a:extLst>
                    <a:ext uri="{9D8B030D-6E8A-4147-A177-3AD203B41FA5}">
                      <a16:colId xmlns:a16="http://schemas.microsoft.com/office/drawing/2014/main" xmlns="" val="1885146255"/>
                    </a:ext>
                  </a:extLst>
                </a:gridCol>
              </a:tblGrid>
              <a:tr h="956031">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0779851"/>
                  </a:ext>
                </a:extLst>
              </a:tr>
              <a:tr h="861759">
                <a:tc gridSpan="2">
                  <a:txBody>
                    <a:bodyPr/>
                    <a:lstStyle/>
                    <a:p>
                      <a:pPr algn="ct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dirty="0"/>
                    </a:p>
                  </a:txBody>
                  <a:tcPr/>
                </a:tc>
                <a:tc gridSpan="2">
                  <a:txBody>
                    <a:bodyPr/>
                    <a:lstStyle/>
                    <a:p>
                      <a:pPr algn="ct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xmlns="" val="2718770"/>
                  </a:ext>
                </a:extLst>
              </a:tr>
              <a:tr h="901596">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612927847"/>
                  </a:ext>
                </a:extLst>
              </a:tr>
              <a:tr h="2590800">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54797930"/>
                  </a:ext>
                </a:extLst>
              </a:tr>
            </a:tbl>
          </a:graphicData>
        </a:graphic>
      </p:graphicFrame>
      <p:sp>
        <p:nvSpPr>
          <p:cNvPr id="3" name="TextBox 2">
            <a:extLst>
              <a:ext uri="{FF2B5EF4-FFF2-40B4-BE49-F238E27FC236}">
                <a16:creationId xmlns:a16="http://schemas.microsoft.com/office/drawing/2014/main" xmlns="" id="{423723EF-64B3-4E26-A06A-CC476CDF4963}"/>
              </a:ext>
            </a:extLst>
          </p:cNvPr>
          <p:cNvSpPr txBox="1"/>
          <p:nvPr/>
        </p:nvSpPr>
        <p:spPr>
          <a:xfrm>
            <a:off x="474376" y="4379559"/>
            <a:ext cx="1230462" cy="1815882"/>
          </a:xfrm>
          <a:prstGeom prst="rect">
            <a:avLst/>
          </a:prstGeom>
          <a:noFill/>
        </p:spPr>
        <p:txBody>
          <a:bodyPr wrap="square">
            <a:spAutoFit/>
          </a:bodyPr>
          <a:lstStyle/>
          <a:p>
            <a:pPr marL="457200" indent="-457200" algn="just">
              <a:buFont typeface="Wingdings" panose="05000000000000000000" pitchFamily="2" charset="2"/>
              <a:buChar char="ü"/>
              <a:tabLst>
                <a:tab pos="90170" algn="l"/>
                <a:tab pos="180340" algn="l"/>
              </a:tabLst>
            </a:pP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Tao</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ớ</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a:t>
            </a:r>
          </a:p>
        </p:txBody>
      </p:sp>
      <p:sp>
        <p:nvSpPr>
          <p:cNvPr id="5" name="TextBox 4">
            <a:extLst>
              <a:ext uri="{FF2B5EF4-FFF2-40B4-BE49-F238E27FC236}">
                <a16:creationId xmlns:a16="http://schemas.microsoft.com/office/drawing/2014/main" xmlns="" id="{055EF961-F5E3-46D7-8C21-B60C8C5E9B19}"/>
              </a:ext>
            </a:extLst>
          </p:cNvPr>
          <p:cNvSpPr txBox="1"/>
          <p:nvPr/>
        </p:nvSpPr>
        <p:spPr>
          <a:xfrm>
            <a:off x="1960881" y="4379559"/>
            <a:ext cx="2402728" cy="1815882"/>
          </a:xfrm>
          <a:prstGeom prst="rect">
            <a:avLst/>
          </a:prstGeom>
          <a:noFill/>
        </p:spPr>
        <p:txBody>
          <a:bodyPr wrap="square">
            <a:spAutoFit/>
          </a:bodyPr>
          <a:lstStyle/>
          <a:p>
            <a:pPr marL="457200" indent="-457200" algn="just">
              <a:buFont typeface="Wingdings" panose="05000000000000000000" pitchFamily="2" charset="2"/>
              <a:buChar char="ü"/>
              <a:tabLst>
                <a:tab pos="90170" algn="l"/>
                <a:tab pos="180340" algn="l"/>
              </a:tabLst>
            </a:pP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tao</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bọn</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tao</a:t>
            </a:r>
          </a:p>
          <a:p>
            <a:pPr marL="457200" indent="-457200" algn="just">
              <a:buFont typeface="Wingdings" panose="05000000000000000000" pitchFamily="2" charset="2"/>
              <a:buChar char="ü"/>
              <a:tabLst>
                <a:tab pos="90170" algn="l"/>
                <a:tab pos="180340" algn="l"/>
              </a:tabLst>
            </a:pP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bọn</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956135C3-CA98-4D03-8971-733BA074B497}"/>
              </a:ext>
            </a:extLst>
          </p:cNvPr>
          <p:cNvSpPr txBox="1"/>
          <p:nvPr/>
        </p:nvSpPr>
        <p:spPr>
          <a:xfrm>
            <a:off x="4244229" y="4379559"/>
            <a:ext cx="1699371" cy="1815882"/>
          </a:xfrm>
          <a:prstGeom prst="rect">
            <a:avLst/>
          </a:prstGeom>
          <a:noFill/>
        </p:spPr>
        <p:txBody>
          <a:bodyPr wrap="square">
            <a:spAutoFit/>
          </a:bodyPr>
          <a:lstStyle/>
          <a:p>
            <a:pPr marL="457200" indent="-457200" algn="jus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Mày</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Ngươi</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8E518E7C-86A9-490B-8F6F-C93D2C566E51}"/>
              </a:ext>
            </a:extLst>
          </p:cNvPr>
          <p:cNvSpPr txBox="1"/>
          <p:nvPr/>
        </p:nvSpPr>
        <p:spPr>
          <a:xfrm>
            <a:off x="5875020" y="4189058"/>
            <a:ext cx="2164080" cy="2246769"/>
          </a:xfrm>
          <a:prstGeom prst="rect">
            <a:avLst/>
          </a:prstGeom>
          <a:noFill/>
        </p:spPr>
        <p:txBody>
          <a:bodyPr wrap="square">
            <a:spAutoFit/>
          </a:bodyPr>
          <a:lstStyle/>
          <a:p>
            <a:pPr marL="457200" indent="-457200" algn="jus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mày</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ü"/>
              <a:tabLst>
                <a:tab pos="90170" algn="l"/>
                <a:tab pos="180340" algn="l"/>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ụi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a:t>
            </a:r>
          </a:p>
          <a:p>
            <a:pPr marL="457200" indent="-457200" algn="just">
              <a:buFont typeface="Wingdings" panose="05000000000000000000" pitchFamily="2" charset="2"/>
              <a:buChar char="ü"/>
              <a:tabLst>
                <a:tab pos="90170" algn="l"/>
                <a:tab pos="180340" algn="l"/>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ụi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bay</a:t>
            </a:r>
          </a:p>
        </p:txBody>
      </p:sp>
      <p:sp>
        <p:nvSpPr>
          <p:cNvPr id="8" name="TextBox 7">
            <a:extLst>
              <a:ext uri="{FF2B5EF4-FFF2-40B4-BE49-F238E27FC236}">
                <a16:creationId xmlns:a16="http://schemas.microsoft.com/office/drawing/2014/main" xmlns="" id="{3EFF37AE-CD2B-4AC8-AB18-79FBCA96949E}"/>
              </a:ext>
            </a:extLst>
          </p:cNvPr>
          <p:cNvSpPr txBox="1"/>
          <p:nvPr/>
        </p:nvSpPr>
        <p:spPr>
          <a:xfrm>
            <a:off x="8039100" y="4165927"/>
            <a:ext cx="1943100" cy="2277547"/>
          </a:xfrm>
          <a:prstGeom prst="rect">
            <a:avLst/>
          </a:prstGeom>
          <a:noFill/>
        </p:spPr>
        <p:txBody>
          <a:bodyPr wrap="square">
            <a:spAutoFit/>
          </a:bodyPr>
          <a:lstStyle/>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Hắn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Y</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ấy</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ấy</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381C2264-D146-48AF-9092-8B6CFF5EC7C4}"/>
              </a:ext>
            </a:extLst>
          </p:cNvPr>
          <p:cNvSpPr txBox="1"/>
          <p:nvPr/>
        </p:nvSpPr>
        <p:spPr>
          <a:xfrm>
            <a:off x="9866859" y="4211483"/>
            <a:ext cx="2114550" cy="1692771"/>
          </a:xfrm>
          <a:prstGeom prst="rect">
            <a:avLst/>
          </a:prstGeom>
          <a:noFill/>
        </p:spPr>
        <p:txBody>
          <a:bodyPr wrap="square">
            <a:spAutoFit/>
          </a:bodyPr>
          <a:lstStyle/>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hắn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600"/>
              </a:spcBef>
              <a:spcAft>
                <a:spcPts val="600"/>
              </a:spcAft>
              <a:buFont typeface="Wingdings" panose="05000000000000000000" pitchFamily="2" charset="2"/>
              <a:buChar char="ü"/>
              <a:tabLst>
                <a:tab pos="90170" algn="l"/>
                <a:tab pos="18034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文本框 93"/>
          <p:cNvSpPr txBox="1">
            <a:spLocks noChangeArrowheads="1"/>
          </p:cNvSpPr>
          <p:nvPr/>
        </p:nvSpPr>
        <p:spPr bwMode="auto">
          <a:xfrm>
            <a:off x="450761" y="1563098"/>
            <a:ext cx="10977740" cy="353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14000"/>
              </a:lnSpc>
            </a:pP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b.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Kết</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luận</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Đại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từ</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nhân</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xưng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p>
          <a:p>
            <a:pPr lvl="0" algn="just">
              <a:lnSpc>
                <a:spcPct val="114000"/>
              </a:lnSpc>
            </a:pP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Dùng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để</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xưng</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hô</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chúng</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để</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hỏi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(ai,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gì</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bao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nhiêu</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lvl="0" algn="just">
              <a:lnSpc>
                <a:spcPct val="114000"/>
              </a:lnSpc>
            </a:pP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Đại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từ</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chỉ</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ngôi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marL="1066800" lvl="1" indent="-457200" algn="just">
              <a:lnSpc>
                <a:spcPct val="114000"/>
              </a:lnSpc>
              <a:buFont typeface="Wingdings" pitchFamily="2" charset="2"/>
              <a:buChar char="§"/>
            </a:pP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Ngôi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1: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ít</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tao</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tớ</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/ta) +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nhiều</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chúng</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bọn</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tớ</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marL="1066800" lvl="1" indent="-457200" algn="just">
              <a:lnSpc>
                <a:spcPct val="114000"/>
              </a:lnSpc>
              <a:buFont typeface="Wingdings" pitchFamily="2" charset="2"/>
              <a:buChar char="§"/>
            </a:pP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Ngôi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2: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ít</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mày</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bạn</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nhiều</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Các</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bạn</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tụi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bay,…)</a:t>
            </a:r>
          </a:p>
          <a:p>
            <a:pPr marL="1066800" lvl="1" indent="-457200" algn="just">
              <a:lnSpc>
                <a:spcPct val="114000"/>
              </a:lnSpc>
              <a:buFont typeface="Wingdings" pitchFamily="2" charset="2"/>
              <a:buChar char="§"/>
            </a:pP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Ngôi</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3: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ít</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nó</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hắn</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/y,..) +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số</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nhiều</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chúng</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nó</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họ</a:t>
            </a:r>
            <a:r>
              <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lvl="0" algn="just">
              <a:lnSpc>
                <a:spcPct val="114000"/>
              </a:lnSpc>
            </a:pPr>
            <a:endParaRPr lang="en-US" altLang="zh-CN" sz="2800" dirty="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
        <p:nvSpPr>
          <p:cNvPr id="11" name="文本框 10"/>
          <p:cNvSpPr txBox="1"/>
          <p:nvPr/>
        </p:nvSpPr>
        <p:spPr>
          <a:xfrm>
            <a:off x="678022" y="504010"/>
            <a:ext cx="5460640"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dirty="0" smtClean="0"/>
              <a:t>3. ĐẠI </a:t>
            </a:r>
            <a:r>
              <a:rPr lang="en-US" altLang="zh-CN" dirty="0"/>
              <a:t>TỪ </a:t>
            </a:r>
            <a:r>
              <a:rPr lang="en-US" altLang="zh-CN" dirty="0" smtClean="0"/>
              <a:t>:</a:t>
            </a:r>
            <a:endParaRPr lang="zh-CN" altLang="en-US" dirty="0"/>
          </a:p>
        </p:txBody>
      </p:sp>
    </p:spTree>
    <p:extLst>
      <p:ext uri="{BB962C8B-B14F-4D97-AF65-F5344CB8AC3E}">
        <p14:creationId xmlns:p14="http://schemas.microsoft.com/office/powerpoint/2010/main" val="3712343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850"/>
                            </p:stCondLst>
                            <p:childTnLst>
                              <p:par>
                                <p:cTn id="9" presetID="22" presetClass="entr" presetSubtype="1" fill="hold" grpId="0" nodeType="after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animEffect transition="in" filter="wipe(up)">
                                      <p:cBhvr>
                                        <p:cTn id="11" dur="500"/>
                                        <p:tgtEl>
                                          <p:spTgt spid="1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
                                            <p:txEl>
                                              <p:pRg st="1" end="1"/>
                                            </p:txEl>
                                          </p:spTgt>
                                        </p:tgtEl>
                                        <p:attrNameLst>
                                          <p:attrName>style.visibility</p:attrName>
                                        </p:attrNameLst>
                                      </p:cBhvr>
                                      <p:to>
                                        <p:strVal val="visible"/>
                                      </p:to>
                                    </p:set>
                                    <p:animEffect transition="in" filter="wipe(up)">
                                      <p:cBhvr>
                                        <p:cTn id="16" dur="500"/>
                                        <p:tgtEl>
                                          <p:spTgt spid="1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
                                            <p:txEl>
                                              <p:pRg st="2" end="2"/>
                                            </p:txEl>
                                          </p:spTgt>
                                        </p:tgtEl>
                                        <p:attrNameLst>
                                          <p:attrName>style.visibility</p:attrName>
                                        </p:attrNameLst>
                                      </p:cBhvr>
                                      <p:to>
                                        <p:strVal val="visible"/>
                                      </p:to>
                                    </p:set>
                                    <p:animEffect transition="in" filter="wipe(up)">
                                      <p:cBhvr>
                                        <p:cTn id="21" dur="500"/>
                                        <p:tgtEl>
                                          <p:spTgt spid="143">
                                            <p:txEl>
                                              <p:pRg st="2" end="2"/>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3">
                                            <p:txEl>
                                              <p:pRg st="3" end="3"/>
                                            </p:txEl>
                                          </p:spTgt>
                                        </p:tgtEl>
                                        <p:attrNameLst>
                                          <p:attrName>style.visibility</p:attrName>
                                        </p:attrNameLst>
                                      </p:cBhvr>
                                      <p:to>
                                        <p:strVal val="visible"/>
                                      </p:to>
                                    </p:set>
                                    <p:animEffect transition="in" filter="wipe(up)">
                                      <p:cBhvr>
                                        <p:cTn id="24" dur="500"/>
                                        <p:tgtEl>
                                          <p:spTgt spid="143">
                                            <p:txEl>
                                              <p:pRg st="3" end="3"/>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wipe(up)">
                                      <p:cBhvr>
                                        <p:cTn id="27" dur="500"/>
                                        <p:tgtEl>
                                          <p:spTgt spid="143">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3">
                                            <p:txEl>
                                              <p:pRg st="5" end="5"/>
                                            </p:txEl>
                                          </p:spTgt>
                                        </p:tgtEl>
                                        <p:attrNameLst>
                                          <p:attrName>style.visibility</p:attrName>
                                        </p:attrNameLst>
                                      </p:cBhvr>
                                      <p:to>
                                        <p:strVal val="visible"/>
                                      </p:to>
                                    </p:set>
                                    <p:animEffect transition="in" filter="wipe(up)">
                                      <p:cBhvr>
                                        <p:cTn id="30" dur="500"/>
                                        <p:tgtEl>
                                          <p:spTgt spid="1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414338" y="219075"/>
            <a:ext cx="2386012" cy="584200"/>
          </a:xfrm>
          <a:prstGeom prst="rect">
            <a:avLst/>
          </a:prstGeom>
          <a:noFill/>
          <a:ln w="9525">
            <a:noFill/>
            <a:miter lim="800000"/>
            <a:headEnd/>
            <a:tailEnd/>
          </a:ln>
        </p:spPr>
        <p:txBody>
          <a:bodyPr wrap="none">
            <a:spAutoFit/>
          </a:bodyPr>
          <a:lstStyle/>
          <a:p>
            <a:r>
              <a:rPr lang="pt-BR" sz="3200" b="1" dirty="0">
                <a:solidFill>
                  <a:srgbClr val="0000FF"/>
                </a:solidFill>
                <a:latin typeface="Times New Roman" pitchFamily="18" charset="0"/>
                <a:ea typeface="MS Mincho" pitchFamily="49" charset="-128"/>
              </a:rPr>
              <a:t>VẬN DỤNG</a:t>
            </a:r>
            <a:endParaRPr lang="en-US" sz="3200" dirty="0">
              <a:solidFill>
                <a:srgbClr val="000000"/>
              </a:solidFill>
              <a:latin typeface="Calibri" pitchFamily="34" charset="0"/>
            </a:endParaRPr>
          </a:p>
        </p:txBody>
      </p:sp>
      <p:sp>
        <p:nvSpPr>
          <p:cNvPr id="7" name="Left Arrow 6"/>
          <p:cNvSpPr/>
          <p:nvPr/>
        </p:nvSpPr>
        <p:spPr>
          <a:xfrm>
            <a:off x="3705225" y="1597025"/>
            <a:ext cx="7824788" cy="1874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nSpc>
                <a:spcPct val="107000"/>
              </a:lnSpc>
              <a:spcAft>
                <a:spcPts val="800"/>
              </a:spcAft>
              <a:tabLst>
                <a:tab pos="57150" algn="l"/>
              </a:tabLst>
              <a:defRPr/>
            </a:pPr>
            <a:r>
              <a:rPr lang="en-US" sz="2400" b="1">
                <a:solidFill>
                  <a:srgbClr val="FFFFFF"/>
                </a:solidFill>
                <a:latin typeface="Times New Roman" pitchFamily="18" charset="0"/>
                <a:cs typeface="Times New Roman" pitchFamily="18" charset="0"/>
              </a:rPr>
              <a:t>Nhóm 1: Chúng tôi, chúng tớ, chúng tao, bọn tớ, bọn tao.</a:t>
            </a:r>
          </a:p>
        </p:txBody>
      </p:sp>
      <p:sp>
        <p:nvSpPr>
          <p:cNvPr id="8" name="Left Arrow 7"/>
          <p:cNvSpPr/>
          <p:nvPr/>
        </p:nvSpPr>
        <p:spPr>
          <a:xfrm>
            <a:off x="3705225" y="3673475"/>
            <a:ext cx="7824788" cy="17240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nSpc>
                <a:spcPct val="107000"/>
              </a:lnSpc>
              <a:spcAft>
                <a:spcPts val="800"/>
              </a:spcAft>
              <a:tabLst>
                <a:tab pos="57150" algn="l"/>
              </a:tabLst>
              <a:defRPr/>
            </a:pPr>
            <a:r>
              <a:rPr lang="en-US" sz="2400" b="1">
                <a:solidFill>
                  <a:srgbClr val="FFFFFF"/>
                </a:solidFill>
                <a:latin typeface="Times New Roman" pitchFamily="18" charset="0"/>
                <a:cs typeface="Times New Roman" pitchFamily="18" charset="0"/>
              </a:rPr>
              <a:t>Nhóm 2: Chúng ta, chúng mình, bọn mình.</a:t>
            </a:r>
          </a:p>
        </p:txBody>
      </p:sp>
      <p:sp>
        <p:nvSpPr>
          <p:cNvPr id="9" name="Plaque 8"/>
          <p:cNvSpPr/>
          <p:nvPr/>
        </p:nvSpPr>
        <p:spPr>
          <a:xfrm>
            <a:off x="809625" y="2282825"/>
            <a:ext cx="2638425" cy="237807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gn="ctr">
              <a:lnSpc>
                <a:spcPct val="107000"/>
              </a:lnSpc>
              <a:spcAft>
                <a:spcPts val="800"/>
              </a:spcAft>
              <a:tabLst>
                <a:tab pos="57150" algn="l"/>
              </a:tabLst>
              <a:defRPr/>
            </a:pPr>
            <a:r>
              <a:rPr lang="en-US" sz="2400" b="1">
                <a:solidFill>
                  <a:srgbClr val="FFFFFF"/>
                </a:solidFill>
                <a:latin typeface="Times New Roman" pitchFamily="18" charset="0"/>
                <a:cs typeface="Times New Roman" pitchFamily="18" charset="0"/>
              </a:rPr>
              <a:t>So sánh để nhận biết sự khác nhau giữa hai nhóm đại từ:</a:t>
            </a:r>
          </a:p>
        </p:txBody>
      </p:sp>
    </p:spTree>
    <p:extLst>
      <p:ext uri="{BB962C8B-B14F-4D97-AF65-F5344CB8AC3E}">
        <p14:creationId xmlns:p14="http://schemas.microsoft.com/office/powerpoint/2010/main" val="23097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414338" y="219075"/>
            <a:ext cx="2386012" cy="584200"/>
          </a:xfrm>
          <a:prstGeom prst="rect">
            <a:avLst/>
          </a:prstGeom>
          <a:noFill/>
          <a:ln w="9525">
            <a:noFill/>
            <a:miter lim="800000"/>
            <a:headEnd/>
            <a:tailEnd/>
          </a:ln>
        </p:spPr>
        <p:txBody>
          <a:bodyPr wrap="none">
            <a:spAutoFit/>
          </a:bodyPr>
          <a:lstStyle/>
          <a:p>
            <a:r>
              <a:rPr lang="pt-BR" sz="3200" b="1">
                <a:solidFill>
                  <a:srgbClr val="0000FF"/>
                </a:solidFill>
                <a:latin typeface="Times New Roman" pitchFamily="18" charset="0"/>
                <a:ea typeface="MS Mincho" pitchFamily="49" charset="-128"/>
              </a:rPr>
              <a:t>VẬN DỤNG</a:t>
            </a:r>
            <a:endParaRPr lang="en-US" sz="3200">
              <a:latin typeface="Calibri" pitchFamily="34" charset="0"/>
            </a:endParaRPr>
          </a:p>
        </p:txBody>
      </p:sp>
      <p:sp>
        <p:nvSpPr>
          <p:cNvPr id="10" name="Plaque 9"/>
          <p:cNvSpPr/>
          <p:nvPr/>
        </p:nvSpPr>
        <p:spPr>
          <a:xfrm>
            <a:off x="849313" y="877888"/>
            <a:ext cx="2638425" cy="2378075"/>
          </a:xfrm>
          <a:prstGeom prst="plaqu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nSpc>
                <a:spcPct val="107000"/>
              </a:lnSpc>
              <a:spcAft>
                <a:spcPts val="800"/>
              </a:spcAft>
              <a:tabLst>
                <a:tab pos="57150" algn="l"/>
              </a:tabLst>
              <a:defRPr/>
            </a:pPr>
            <a:r>
              <a:rPr lang="en-US" sz="2800">
                <a:solidFill>
                  <a:srgbClr val="FFFFFF"/>
                </a:solidFill>
                <a:latin typeface="Times New Roman" pitchFamily="18" charset="0"/>
                <a:cs typeface="Times New Roman" pitchFamily="18" charset="0"/>
              </a:rPr>
              <a:t>* Sự khác nhau giữa hai nhóm đại từ:</a:t>
            </a:r>
          </a:p>
        </p:txBody>
      </p:sp>
      <p:sp>
        <p:nvSpPr>
          <p:cNvPr id="11" name="Left Arrow 10"/>
          <p:cNvSpPr/>
          <p:nvPr/>
        </p:nvSpPr>
        <p:spPr>
          <a:xfrm>
            <a:off x="3697288" y="342900"/>
            <a:ext cx="7824787" cy="1724025"/>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nSpc>
                <a:spcPct val="107000"/>
              </a:lnSpc>
              <a:spcAft>
                <a:spcPts val="800"/>
              </a:spcAft>
              <a:tabLst>
                <a:tab pos="57150" algn="l"/>
              </a:tabLst>
              <a:defRPr/>
            </a:pPr>
            <a:r>
              <a:rPr lang="en-US" sz="2400">
                <a:solidFill>
                  <a:srgbClr val="FFFFFF"/>
                </a:solidFill>
                <a:latin typeface="Times New Roman" pitchFamily="18" charset="0"/>
                <a:cs typeface="Times New Roman" pitchFamily="18" charset="0"/>
              </a:rPr>
              <a:t>Nhóm 1: </a:t>
            </a:r>
            <a:r>
              <a:rPr lang="en-US" sz="2400" i="1">
                <a:solidFill>
                  <a:srgbClr val="FFFFFF"/>
                </a:solidFill>
                <a:latin typeface="Times New Roman" pitchFamily="18" charset="0"/>
                <a:cs typeface="Times New Roman" pitchFamily="18" charset="0"/>
              </a:rPr>
              <a:t>Chúng tôi, chúng tớ, chúng tao, bọn tớ, bọn tao </a:t>
            </a:r>
            <a:r>
              <a:rPr lang="en-US" sz="2400">
                <a:solidFill>
                  <a:srgbClr val="FFFFFF"/>
                </a:solidFill>
                <a:latin typeface="Times New Roman" pitchFamily="18" charset="0"/>
                <a:cs typeface="Times New Roman" pitchFamily="18" charset="0"/>
              </a:rPr>
              <a:t>chỉ người nói </a:t>
            </a:r>
            <a:r>
              <a:rPr lang="en-US" sz="2400" b="1">
                <a:solidFill>
                  <a:schemeClr val="bg1"/>
                </a:solidFill>
                <a:latin typeface="Times New Roman" pitchFamily="18" charset="0"/>
                <a:cs typeface="Times New Roman" pitchFamily="18" charset="0"/>
              </a:rPr>
              <a:t>không</a:t>
            </a:r>
            <a:r>
              <a:rPr lang="en-US" sz="2400">
                <a:solidFill>
                  <a:srgbClr val="FFFFFF"/>
                </a:solidFill>
                <a:latin typeface="Times New Roman" pitchFamily="18" charset="0"/>
                <a:cs typeface="Times New Roman" pitchFamily="18" charset="0"/>
              </a:rPr>
              <a:t> gộp người nghe.</a:t>
            </a:r>
            <a:endParaRPr lang="en-US" sz="2000">
              <a:solidFill>
                <a:srgbClr val="FFFFFF"/>
              </a:solidFill>
              <a:latin typeface="Times New Roman" pitchFamily="18" charset="0"/>
              <a:cs typeface="Times New Roman" pitchFamily="18" charset="0"/>
            </a:endParaRPr>
          </a:p>
        </p:txBody>
      </p:sp>
      <p:sp>
        <p:nvSpPr>
          <p:cNvPr id="12" name="Left Arrow 11"/>
          <p:cNvSpPr/>
          <p:nvPr/>
        </p:nvSpPr>
        <p:spPr>
          <a:xfrm>
            <a:off x="3697288" y="2066925"/>
            <a:ext cx="7824787" cy="1724025"/>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
              <a:lnSpc>
                <a:spcPct val="107000"/>
              </a:lnSpc>
              <a:spcAft>
                <a:spcPts val="800"/>
              </a:spcAft>
              <a:tabLst>
                <a:tab pos="57150" algn="l"/>
              </a:tabLst>
              <a:defRPr/>
            </a:pPr>
            <a:r>
              <a:rPr lang="en-US" sz="2400">
                <a:solidFill>
                  <a:srgbClr val="FFFFFF"/>
                </a:solidFill>
                <a:latin typeface="Times New Roman" pitchFamily="18" charset="0"/>
                <a:cs typeface="Times New Roman" pitchFamily="18" charset="0"/>
              </a:rPr>
              <a:t>Nhóm 2: </a:t>
            </a:r>
            <a:r>
              <a:rPr lang="en-US" sz="2400" i="1">
                <a:solidFill>
                  <a:srgbClr val="FFFFFF"/>
                </a:solidFill>
                <a:latin typeface="Times New Roman" pitchFamily="18" charset="0"/>
                <a:cs typeface="Times New Roman" pitchFamily="18" charset="0"/>
              </a:rPr>
              <a:t>Chúng ta, chúng mình, bọn mình</a:t>
            </a:r>
            <a:r>
              <a:rPr lang="en-US" sz="2400">
                <a:solidFill>
                  <a:srgbClr val="FFFFFF"/>
                </a:solidFill>
                <a:latin typeface="Times New Roman" pitchFamily="18" charset="0"/>
                <a:cs typeface="Times New Roman" pitchFamily="18" charset="0"/>
              </a:rPr>
              <a:t> vừa chỉ người nói có ý gộp cả người nghe- người đối thoại. </a:t>
            </a:r>
            <a:endParaRPr lang="en-US" sz="2000">
              <a:solidFill>
                <a:srgbClr val="FFFFFF"/>
              </a:solidFill>
              <a:latin typeface="Times New Roman" pitchFamily="18" charset="0"/>
              <a:cs typeface="Times New Roman" pitchFamily="18" charset="0"/>
            </a:endParaRPr>
          </a:p>
        </p:txBody>
      </p:sp>
      <p:sp>
        <p:nvSpPr>
          <p:cNvPr id="13" name="Rectangle 12"/>
          <p:cNvSpPr>
            <a:spLocks noChangeArrowheads="1"/>
          </p:cNvSpPr>
          <p:nvPr/>
        </p:nvSpPr>
        <p:spPr bwMode="auto">
          <a:xfrm>
            <a:off x="849313" y="3790950"/>
            <a:ext cx="11299825" cy="2705100"/>
          </a:xfrm>
          <a:prstGeom prst="rect">
            <a:avLst/>
          </a:prstGeom>
          <a:noFill/>
          <a:ln w="9525">
            <a:noFill/>
            <a:miter lim="800000"/>
            <a:headEnd/>
            <a:tailEnd/>
          </a:ln>
        </p:spPr>
        <p:txBody>
          <a:bodyPr>
            <a:spAutoFit/>
          </a:bodyPr>
          <a:lstStyle/>
          <a:p>
            <a:pPr marL="57150">
              <a:lnSpc>
                <a:spcPct val="107000"/>
              </a:lnSpc>
              <a:spcAft>
                <a:spcPts val="800"/>
              </a:spcAft>
              <a:tabLst>
                <a:tab pos="57150" algn="l"/>
              </a:tabLst>
            </a:pPr>
            <a:r>
              <a:rPr lang="en-US" sz="2800" b="1">
                <a:solidFill>
                  <a:srgbClr val="7030A0"/>
                </a:solidFill>
                <a:latin typeface="Times New Roman" pitchFamily="18" charset="0"/>
                <a:cs typeface="Times New Roman" pitchFamily="18" charset="0"/>
              </a:rPr>
              <a:t>Chú ý:</a:t>
            </a:r>
            <a:r>
              <a:rPr lang="en-US" sz="2800">
                <a:solidFill>
                  <a:srgbClr val="7030A0"/>
                </a:solidFill>
                <a:latin typeface="Times New Roman" pitchFamily="18" charset="0"/>
                <a:cs typeface="Times New Roman" pitchFamily="18" charset="0"/>
              </a:rPr>
              <a:t> </a:t>
            </a:r>
            <a:r>
              <a:rPr lang="en-US" sz="2800" i="1">
                <a:solidFill>
                  <a:srgbClr val="7030A0"/>
                </a:solidFill>
                <a:latin typeface="Times New Roman" pitchFamily="18" charset="0"/>
                <a:cs typeface="Times New Roman" pitchFamily="18" charset="0"/>
              </a:rPr>
              <a:t>Đôi khi chúng mình, bọn mình</a:t>
            </a:r>
            <a:r>
              <a:rPr lang="en-US" sz="2800">
                <a:solidFill>
                  <a:srgbClr val="7030A0"/>
                </a:solidFill>
                <a:latin typeface="Times New Roman" pitchFamily="18" charset="0"/>
                <a:cs typeface="Times New Roman" pitchFamily="18" charset="0"/>
              </a:rPr>
              <a:t> được dùng như nhóm 1.</a:t>
            </a:r>
          </a:p>
          <a:p>
            <a:pPr marL="57150">
              <a:lnSpc>
                <a:spcPct val="107000"/>
              </a:lnSpc>
              <a:spcAft>
                <a:spcPts val="800"/>
              </a:spcAft>
              <a:tabLst>
                <a:tab pos="57150" algn="l"/>
              </a:tabLst>
            </a:pPr>
            <a:r>
              <a:rPr lang="en-US" sz="2800" b="1">
                <a:solidFill>
                  <a:srgbClr val="7030A0"/>
                </a:solidFill>
                <a:latin typeface="Times New Roman" pitchFamily="18" charset="0"/>
                <a:cs typeface="Times New Roman" pitchFamily="18" charset="0"/>
              </a:rPr>
              <a:t>So sánh:  </a:t>
            </a:r>
            <a:r>
              <a:rPr lang="en-US" sz="2800">
                <a:solidFill>
                  <a:srgbClr val="7030A0"/>
                </a:solidFill>
                <a:latin typeface="Times New Roman" pitchFamily="18" charset="0"/>
                <a:cs typeface="Times New Roman" pitchFamily="18" charset="0"/>
              </a:rPr>
              <a:t>Hôm nay, bọn tớ học môn ngữ văn (1).</a:t>
            </a:r>
          </a:p>
          <a:p>
            <a:pPr marL="57150">
              <a:lnSpc>
                <a:spcPct val="107000"/>
              </a:lnSpc>
              <a:spcAft>
                <a:spcPts val="800"/>
              </a:spcAft>
              <a:tabLst>
                <a:tab pos="57150" algn="l"/>
              </a:tabLst>
            </a:pPr>
            <a:r>
              <a:rPr lang="en-US" sz="2800">
                <a:solidFill>
                  <a:srgbClr val="7030A0"/>
                </a:solidFill>
                <a:latin typeface="Times New Roman" pitchFamily="18" charset="0"/>
                <a:cs typeface="Times New Roman" pitchFamily="18" charset="0"/>
              </a:rPr>
              <a:t>                Hôm nay, chúng ta học môn ngữ văn (2).</a:t>
            </a:r>
          </a:p>
          <a:p>
            <a:pPr marL="57150">
              <a:lnSpc>
                <a:spcPct val="107000"/>
              </a:lnSpc>
              <a:spcAft>
                <a:spcPts val="800"/>
              </a:spcAft>
              <a:tabLst>
                <a:tab pos="57150" algn="l"/>
              </a:tabLst>
            </a:pPr>
            <a:r>
              <a:rPr lang="en-US" sz="2800">
                <a:solidFill>
                  <a:srgbClr val="7030A0"/>
                </a:solidFill>
                <a:latin typeface="Times New Roman" pitchFamily="18" charset="0"/>
                <a:cs typeface="Times New Roman" pitchFamily="18" charset="0"/>
              </a:rPr>
              <a:t>Với câu (1) người nói chỉ nói đến mình và người khác cùng học môn ngữ văn. Với câu (2) người nói có ý nói đến mình và cả đến người nghe.</a:t>
            </a:r>
          </a:p>
        </p:txBody>
      </p:sp>
    </p:spTree>
    <p:extLst>
      <p:ext uri="{BB962C8B-B14F-4D97-AF65-F5344CB8AC3E}">
        <p14:creationId xmlns:p14="http://schemas.microsoft.com/office/powerpoint/2010/main" val="14419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fade">
                                      <p:cBhvr>
                                        <p:cTn id="35" dur="1000"/>
                                        <p:tgtEl>
                                          <p:spTgt spid="13">
                                            <p:txEl>
                                              <p:pRg st="1" end="1"/>
                                            </p:txEl>
                                          </p:spTgt>
                                        </p:tgtEl>
                                      </p:cBhvr>
                                    </p:animEffect>
                                    <p:anim calcmode="lin" valueType="num">
                                      <p:cBhvr>
                                        <p:cTn id="3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1000"/>
                                        <p:tgtEl>
                                          <p:spTgt spid="13">
                                            <p:txEl>
                                              <p:pRg st="2" end="2"/>
                                            </p:txEl>
                                          </p:spTgt>
                                        </p:tgtEl>
                                      </p:cBhvr>
                                    </p:animEffect>
                                    <p:anim calcmode="lin" valueType="num">
                                      <p:cBhvr>
                                        <p:cTn id="4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fade">
                                      <p:cBhvr>
                                        <p:cTn id="49" dur="1000"/>
                                        <p:tgtEl>
                                          <p:spTgt spid="13">
                                            <p:txEl>
                                              <p:pRg st="3" end="3"/>
                                            </p:txEl>
                                          </p:spTgt>
                                        </p:tgtEl>
                                      </p:cBhvr>
                                    </p:animEffect>
                                    <p:anim calcmode="lin" valueType="num">
                                      <p:cBhvr>
                                        <p:cTn id="5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7" name="淘宝网chenying0907出品 6"/>
          <p:cNvSpPr/>
          <p:nvPr/>
        </p:nvSpPr>
        <p:spPr>
          <a:xfrm>
            <a:off x="1308100" y="1219200"/>
            <a:ext cx="9880600" cy="510540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8" name="淘宝网chenying0907出品 7"/>
          <p:cNvSpPr/>
          <p:nvPr/>
        </p:nvSpPr>
        <p:spPr>
          <a:xfrm>
            <a:off x="2994561" y="2293071"/>
            <a:ext cx="8778339" cy="3511381"/>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网chenying0907出品 11"/>
          <p:cNvSpPr txBox="1"/>
          <p:nvPr/>
        </p:nvSpPr>
        <p:spPr>
          <a:xfrm>
            <a:off x="4285667" y="2969161"/>
            <a:ext cx="6903033" cy="1323439"/>
          </a:xfrm>
          <a:prstGeom prst="rect">
            <a:avLst/>
          </a:prstGeom>
          <a:noFill/>
        </p:spPr>
        <p:txBody>
          <a:bodyPr vert="horz" wrap="square" rtlCol="0">
            <a:spAutoFit/>
          </a:bodyPr>
          <a:lstStyle>
            <a:defPPr>
              <a:defRPr lang="zh-CN"/>
            </a:defPPr>
            <a:lvl1pPr>
              <a:lnSpc>
                <a:spcPct val="150000"/>
              </a:lnSpc>
              <a:defRPr sz="1400" spc="300"/>
            </a:lvl1pPr>
          </a:lstStyle>
          <a:p>
            <a:pPr algn="ctr">
              <a:lnSpc>
                <a:spcPct val="100000"/>
              </a:lnSpc>
            </a:pPr>
            <a:r>
              <a:rPr lang="en-US" altLang="zh-CN" sz="8000" spc="0" dirty="0" smtClean="0">
                <a:solidFill>
                  <a:srgbClr val="FF0000"/>
                </a:solidFill>
                <a:latin typeface="Times New Roman" panose="02020603050405020304" pitchFamily="18" charset="0"/>
                <a:cs typeface="Times New Roman" panose="02020603050405020304" pitchFamily="18" charset="0"/>
              </a:rPr>
              <a:t>II. </a:t>
            </a:r>
            <a:r>
              <a:rPr lang="en-US" altLang="zh-CN" sz="8000" spc="0" dirty="0" err="1" smtClean="0">
                <a:solidFill>
                  <a:srgbClr val="FF0000"/>
                </a:solidFill>
                <a:latin typeface="Times New Roman" panose="02020603050405020304" pitchFamily="18" charset="0"/>
                <a:cs typeface="Times New Roman" panose="02020603050405020304" pitchFamily="18" charset="0"/>
              </a:rPr>
              <a:t>Luyện</a:t>
            </a:r>
            <a:r>
              <a:rPr lang="en-US" altLang="zh-CN" sz="8000" spc="0" dirty="0" smtClean="0">
                <a:solidFill>
                  <a:srgbClr val="FF0000"/>
                </a:solidFill>
                <a:latin typeface="Times New Roman" panose="02020603050405020304" pitchFamily="18" charset="0"/>
                <a:cs typeface="Times New Roman" panose="02020603050405020304" pitchFamily="18" charset="0"/>
              </a:rPr>
              <a:t> </a:t>
            </a:r>
            <a:r>
              <a:rPr lang="en-US" altLang="zh-CN" sz="8000" spc="0" dirty="0" err="1">
                <a:solidFill>
                  <a:srgbClr val="FF0000"/>
                </a:solidFill>
                <a:latin typeface="Times New Roman" panose="02020603050405020304" pitchFamily="18" charset="0"/>
                <a:cs typeface="Times New Roman" panose="02020603050405020304" pitchFamily="18" charset="0"/>
              </a:rPr>
              <a:t>tập</a:t>
            </a:r>
            <a:endParaRPr lang="zh-CN" altLang="en-US" sz="8000" spc="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3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8"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8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61858"/>
            <a:ext cx="3674740" cy="149518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24776" y="5756156"/>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9" y="4929242"/>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1995" y="5885984"/>
            <a:ext cx="2219027" cy="972016"/>
          </a:xfrm>
          <a:prstGeom prst="rect">
            <a:avLst/>
          </a:prstGeom>
        </p:spPr>
      </p:pic>
      <p:pic>
        <p:nvPicPr>
          <p:cNvPr id="25" name="Picture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25"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3896" y="4921561"/>
            <a:ext cx="1307567" cy="1533985"/>
          </a:xfrm>
          <a:prstGeom prst="rect">
            <a:avLst/>
          </a:prstGeom>
        </p:spPr>
      </p:pic>
      <p:sp>
        <p:nvSpPr>
          <p:cNvPr id="66" name="Oval 65">
            <a:hlinkClick r:id="rId27"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8"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29"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 action="ppaction://noaction"/>
          </p:cNvPr>
          <p:cNvSpPr/>
          <p:nvPr/>
        </p:nvSpPr>
        <p:spPr>
          <a:xfrm>
            <a:off x="110972"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4" name="Oval 73">
            <a:hlinkClick r:id="rId30" action="ppaction://hlinksldjump"/>
          </p:cNvPr>
          <p:cNvSpPr/>
          <p:nvPr/>
        </p:nvSpPr>
        <p:spPr>
          <a:xfrm>
            <a:off x="11428498"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 name="Oval 74">
            <a:hlinkClick r:id="rId31" action="ppaction://hlinksldjump"/>
          </p:cNvPr>
          <p:cNvSpPr/>
          <p:nvPr/>
        </p:nvSpPr>
        <p:spPr>
          <a:xfrm>
            <a:off x="11428498"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32" action="ppaction://hlinksldjump"/>
          </p:cNvPr>
          <p:cNvSpPr/>
          <p:nvPr/>
        </p:nvSpPr>
        <p:spPr>
          <a:xfrm>
            <a:off x="11428498"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7" name="Oval 76">
            <a:hlinkClick r:id="" action="ppaction://noaction"/>
          </p:cNvPr>
          <p:cNvSpPr/>
          <p:nvPr/>
        </p:nvSpPr>
        <p:spPr>
          <a:xfrm>
            <a:off x="11428498"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a:hlinkClick r:id="rId33" action="ppaction://hlinksldjump"/>
          </p:cNvPr>
          <p:cNvSpPr/>
          <p:nvPr/>
        </p:nvSpPr>
        <p:spPr>
          <a:xfrm>
            <a:off x="11428498"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4" cstate="print"/>
          <a:stretch>
            <a:fillRect/>
          </a:stretch>
        </p:blipFill>
        <p:spPr>
          <a:xfrm>
            <a:off x="12350788" y="186613"/>
            <a:ext cx="609600" cy="609600"/>
          </a:xfrm>
          <a:prstGeom prst="rect">
            <a:avLst/>
          </a:prstGeom>
        </p:spPr>
      </p:pic>
      <p:sp>
        <p:nvSpPr>
          <p:cNvPr id="7" name="Rectangle 6"/>
          <p:cNvSpPr/>
          <p:nvPr/>
        </p:nvSpPr>
        <p:spPr>
          <a:xfrm>
            <a:off x="868605" y="2302672"/>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68259" y="2416858"/>
            <a:ext cx="10655482"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8" dur="500" fill="hold"/>
                                        <p:tgtEl>
                                          <p:spTgt spid="26"/>
                                        </p:tgtEl>
                                        <p:attrNameLst>
                                          <p:attrName>ppt_x</p:attrName>
                                          <p:attrName>ppt_y</p:attrName>
                                        </p:attrNameLst>
                                      </p:cBhvr>
                                      <p:rCtr x="3203" y="-1099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69"/>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repeatCount="5000" fill="hold" nodeType="clickEffect">
                                  <p:stCondLst>
                                    <p:cond delay="0"/>
                                  </p:stCondLst>
                                  <p:childTnLst>
                                    <p:animClr clrSpc="rgb" dir="cw">
                                      <p:cBhvr>
                                        <p:cTn id="148" dur="500" fill="hold"/>
                                        <p:tgtEl>
                                          <p:spTgt spid="69"/>
                                        </p:tgtEl>
                                        <p:attrNameLst>
                                          <p:attrName>fillcolor</p:attrName>
                                        </p:attrNameLst>
                                      </p:cBhvr>
                                      <p:to>
                                        <a:srgbClr val="FF0000"/>
                                      </p:to>
                                    </p:animClr>
                                    <p:set>
                                      <p:cBhvr>
                                        <p:cTn id="149" dur="500" fill="hold"/>
                                        <p:tgtEl>
                                          <p:spTgt spid="69"/>
                                        </p:tgtEl>
                                        <p:attrNameLst>
                                          <p:attrName>fill.type</p:attrName>
                                        </p:attrNameLst>
                                      </p:cBhvr>
                                      <p:to>
                                        <p:strVal val="solid"/>
                                      </p:to>
                                    </p:set>
                                    <p:set>
                                      <p:cBhvr>
                                        <p:cTn id="150" dur="500" fill="hold"/>
                                        <p:tgtEl>
                                          <p:spTgt spid="69"/>
                                        </p:tgtEl>
                                        <p:attrNameLst>
                                          <p:attrName>fill.on</p:attrName>
                                        </p:attrNameLst>
                                      </p:cBhvr>
                                      <p:to>
                                        <p:strVal val="true"/>
                                      </p:to>
                                    </p:set>
                                  </p:childTnLst>
                                  <p:subTnLst>
                                    <p:audio>
                                      <p:cMediaNode>
                                        <p:cTn display="0" masterRel="sameClick">
                                          <p:stCondLst>
                                            <p:cond evt="begin" delay="0">
                                              <p:tn val="147"/>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9"/>
                  </p:tgtEl>
                </p:cond>
              </p:nextCondLst>
            </p:seq>
            <p:seq concurrent="1" nextAc="seek">
              <p:cTn id="151" restart="whenNotActive" fill="hold" evtFilter="cancelBubble" nodeType="interactiveSeq">
                <p:stCondLst>
                  <p:cond evt="onClick" delay="0">
                    <p:tgtEl>
                      <p:spTgt spid="74"/>
                    </p:tgtEl>
                  </p:cond>
                </p:stCondLst>
                <p:endSync evt="end" delay="0">
                  <p:rtn val="all"/>
                </p:endSync>
                <p:childTnLst>
                  <p:par>
                    <p:cTn id="152" fill="hold">
                      <p:stCondLst>
                        <p:cond delay="0"/>
                      </p:stCondLst>
                      <p:childTnLst>
                        <p:par>
                          <p:cTn id="153" fill="hold">
                            <p:stCondLst>
                              <p:cond delay="0"/>
                            </p:stCondLst>
                            <p:childTnLst>
                              <p:par>
                                <p:cTn id="154" presetID="1" presetClass="emph" presetSubtype="2" repeatCount="5000" fill="hold" nodeType="clickEffect">
                                  <p:stCondLst>
                                    <p:cond delay="0"/>
                                  </p:stCondLst>
                                  <p:childTnLst>
                                    <p:animClr clrSpc="rgb" dir="cw">
                                      <p:cBhvr>
                                        <p:cTn id="155" dur="500" fill="hold"/>
                                        <p:tgtEl>
                                          <p:spTgt spid="74"/>
                                        </p:tgtEl>
                                        <p:attrNameLst>
                                          <p:attrName>fillcolor</p:attrName>
                                        </p:attrNameLst>
                                      </p:cBhvr>
                                      <p:to>
                                        <a:srgbClr val="FF0000"/>
                                      </p:to>
                                    </p:animClr>
                                    <p:set>
                                      <p:cBhvr>
                                        <p:cTn id="156" dur="500" fill="hold"/>
                                        <p:tgtEl>
                                          <p:spTgt spid="74"/>
                                        </p:tgtEl>
                                        <p:attrNameLst>
                                          <p:attrName>fill.type</p:attrName>
                                        </p:attrNameLst>
                                      </p:cBhvr>
                                      <p:to>
                                        <p:strVal val="solid"/>
                                      </p:to>
                                    </p:set>
                                    <p:set>
                                      <p:cBhvr>
                                        <p:cTn id="157" dur="500" fill="hold"/>
                                        <p:tgtEl>
                                          <p:spTgt spid="74"/>
                                        </p:tgtEl>
                                        <p:attrNameLst>
                                          <p:attrName>fill.on</p:attrName>
                                        </p:attrNameLst>
                                      </p:cBhvr>
                                      <p:to>
                                        <p:strVal val="true"/>
                                      </p:to>
                                    </p:set>
                                  </p:childTnLst>
                                  <p:subTnLst>
                                    <p:audio>
                                      <p:cMediaNode>
                                        <p:cTn display="0" masterRel="sameClick">
                                          <p:stCondLst>
                                            <p:cond evt="begin" delay="0">
                                              <p:tn val="154"/>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4"/>
                  </p:tgtEl>
                </p:cond>
              </p:nextCondLst>
            </p:seq>
            <p:seq concurrent="1" nextAc="seek">
              <p:cTn id="158" restart="whenNotActive" fill="hold" evtFilter="cancelBubble" nodeType="interactiveSeq">
                <p:stCondLst>
                  <p:cond evt="onClick" delay="0">
                    <p:tgtEl>
                      <p:spTgt spid="75"/>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repeatCount="5000" fill="hold" nodeType="clickEffect">
                                  <p:stCondLst>
                                    <p:cond delay="0"/>
                                  </p:stCondLst>
                                  <p:childTnLst>
                                    <p:animClr clrSpc="rgb" dir="cw">
                                      <p:cBhvr>
                                        <p:cTn id="162" dur="500" fill="hold"/>
                                        <p:tgtEl>
                                          <p:spTgt spid="75"/>
                                        </p:tgtEl>
                                        <p:attrNameLst>
                                          <p:attrName>fillcolor</p:attrName>
                                        </p:attrNameLst>
                                      </p:cBhvr>
                                      <p:to>
                                        <a:srgbClr val="FF0000"/>
                                      </p:to>
                                    </p:animClr>
                                    <p:set>
                                      <p:cBhvr>
                                        <p:cTn id="163" dur="500" fill="hold"/>
                                        <p:tgtEl>
                                          <p:spTgt spid="75"/>
                                        </p:tgtEl>
                                        <p:attrNameLst>
                                          <p:attrName>fill.type</p:attrName>
                                        </p:attrNameLst>
                                      </p:cBhvr>
                                      <p:to>
                                        <p:strVal val="solid"/>
                                      </p:to>
                                    </p:set>
                                    <p:set>
                                      <p:cBhvr>
                                        <p:cTn id="164" dur="500" fill="hold"/>
                                        <p:tgtEl>
                                          <p:spTgt spid="75"/>
                                        </p:tgtEl>
                                        <p:attrNameLst>
                                          <p:attrName>fill.on</p:attrName>
                                        </p:attrNameLst>
                                      </p:cBhvr>
                                      <p:to>
                                        <p:strVal val="true"/>
                                      </p:to>
                                    </p:set>
                                  </p:childTnLst>
                                  <p:subTnLst>
                                    <p:audio>
                                      <p:cMediaNode>
                                        <p:cTn display="0" masterRel="sameClick">
                                          <p:stCondLst>
                                            <p:cond evt="begin" delay="0">
                                              <p:tn val="161"/>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5"/>
                  </p:tgtEl>
                </p:cond>
              </p:nextCondLst>
            </p:seq>
            <p:seq concurrent="1" nextAc="seek">
              <p:cTn id="165" restart="whenNotActive" fill="hold" evtFilter="cancelBubble" nodeType="interactiveSeq">
                <p:stCondLst>
                  <p:cond evt="onClick" delay="0">
                    <p:tgtEl>
                      <p:spTgt spid="76"/>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repeatCount="5000" fill="hold" nodeType="clickEffect">
                                  <p:stCondLst>
                                    <p:cond delay="0"/>
                                  </p:stCondLst>
                                  <p:childTnLst>
                                    <p:animClr clrSpc="rgb" dir="cw">
                                      <p:cBhvr>
                                        <p:cTn id="169" dur="500" fill="hold"/>
                                        <p:tgtEl>
                                          <p:spTgt spid="76"/>
                                        </p:tgtEl>
                                        <p:attrNameLst>
                                          <p:attrName>fillcolor</p:attrName>
                                        </p:attrNameLst>
                                      </p:cBhvr>
                                      <p:to>
                                        <a:srgbClr val="FF0000"/>
                                      </p:to>
                                    </p:animClr>
                                    <p:set>
                                      <p:cBhvr>
                                        <p:cTn id="170" dur="500" fill="hold"/>
                                        <p:tgtEl>
                                          <p:spTgt spid="76"/>
                                        </p:tgtEl>
                                        <p:attrNameLst>
                                          <p:attrName>fill.type</p:attrName>
                                        </p:attrNameLst>
                                      </p:cBhvr>
                                      <p:to>
                                        <p:strVal val="solid"/>
                                      </p:to>
                                    </p:set>
                                    <p:set>
                                      <p:cBhvr>
                                        <p:cTn id="171" dur="500" fill="hold"/>
                                        <p:tgtEl>
                                          <p:spTgt spid="76"/>
                                        </p:tgtEl>
                                        <p:attrNameLst>
                                          <p:attrName>fill.on</p:attrName>
                                        </p:attrNameLst>
                                      </p:cBhvr>
                                      <p:to>
                                        <p:strVal val="true"/>
                                      </p:to>
                                    </p:set>
                                  </p:childTnLst>
                                  <p:subTnLst>
                                    <p:audio>
                                      <p:cMediaNode>
                                        <p:cTn display="0" masterRel="sameClick">
                                          <p:stCondLst>
                                            <p:cond evt="begin" delay="0">
                                              <p:tn val="16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6"/>
                  </p:tgtEl>
                </p:cond>
              </p:nextCondLst>
            </p:seq>
            <p:seq concurrent="1" nextAc="seek">
              <p:cTn id="172" restart="whenNotActive" fill="hold" evtFilter="cancelBubble" nodeType="interactiveSeq">
                <p:stCondLst>
                  <p:cond evt="onClick" delay="0">
                    <p:tgtEl>
                      <p:spTgt spid="77"/>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repeatCount="5000" fill="hold" nodeType="clickEffect">
                                  <p:stCondLst>
                                    <p:cond delay="0"/>
                                  </p:stCondLst>
                                  <p:childTnLst>
                                    <p:animClr clrSpc="rgb" dir="cw">
                                      <p:cBhvr>
                                        <p:cTn id="176" dur="500" fill="hold"/>
                                        <p:tgtEl>
                                          <p:spTgt spid="77"/>
                                        </p:tgtEl>
                                        <p:attrNameLst>
                                          <p:attrName>fillcolor</p:attrName>
                                        </p:attrNameLst>
                                      </p:cBhvr>
                                      <p:to>
                                        <a:srgbClr val="FF0000"/>
                                      </p:to>
                                    </p:animClr>
                                    <p:set>
                                      <p:cBhvr>
                                        <p:cTn id="177" dur="500" fill="hold"/>
                                        <p:tgtEl>
                                          <p:spTgt spid="77"/>
                                        </p:tgtEl>
                                        <p:attrNameLst>
                                          <p:attrName>fill.type</p:attrName>
                                        </p:attrNameLst>
                                      </p:cBhvr>
                                      <p:to>
                                        <p:strVal val="solid"/>
                                      </p:to>
                                    </p:set>
                                    <p:set>
                                      <p:cBhvr>
                                        <p:cTn id="178" dur="500" fill="hold"/>
                                        <p:tgtEl>
                                          <p:spTgt spid="77"/>
                                        </p:tgtEl>
                                        <p:attrNameLst>
                                          <p:attrName>fill.on</p:attrName>
                                        </p:attrNameLst>
                                      </p:cBhvr>
                                      <p:to>
                                        <p:strVal val="true"/>
                                      </p:to>
                                    </p:set>
                                  </p:childTnLst>
                                  <p:subTnLst>
                                    <p:audio>
                                      <p:cMediaNode>
                                        <p:cTn display="0" masterRel="sameClick">
                                          <p:stCondLst>
                                            <p:cond evt="begin" delay="0">
                                              <p:tn val="175"/>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7"/>
                  </p:tgtEl>
                </p:cond>
              </p:nextCondLst>
            </p:seq>
            <p:seq concurrent="1" nextAc="seek">
              <p:cTn id="179" restart="whenNotActive" fill="hold" evtFilter="cancelBubble" nodeType="interactiveSeq">
                <p:stCondLst>
                  <p:cond evt="onClick" delay="0">
                    <p:tgtEl>
                      <p:spTgt spid="78"/>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repeatCount="5000" fill="hold" nodeType="clickEffect">
                                  <p:stCondLst>
                                    <p:cond delay="0"/>
                                  </p:stCondLst>
                                  <p:childTnLst>
                                    <p:animClr clrSpc="rgb" dir="cw">
                                      <p:cBhvr>
                                        <p:cTn id="183" dur="500" fill="hold"/>
                                        <p:tgtEl>
                                          <p:spTgt spid="78"/>
                                        </p:tgtEl>
                                        <p:attrNameLst>
                                          <p:attrName>fillcolor</p:attrName>
                                        </p:attrNameLst>
                                      </p:cBhvr>
                                      <p:to>
                                        <a:srgbClr val="FF0000"/>
                                      </p:to>
                                    </p:animClr>
                                    <p:set>
                                      <p:cBhvr>
                                        <p:cTn id="184" dur="500" fill="hold"/>
                                        <p:tgtEl>
                                          <p:spTgt spid="78"/>
                                        </p:tgtEl>
                                        <p:attrNameLst>
                                          <p:attrName>fill.type</p:attrName>
                                        </p:attrNameLst>
                                      </p:cBhvr>
                                      <p:to>
                                        <p:strVal val="solid"/>
                                      </p:to>
                                    </p:set>
                                    <p:set>
                                      <p:cBhvr>
                                        <p:cTn id="185" dur="500" fill="hold"/>
                                        <p:tgtEl>
                                          <p:spTgt spid="78"/>
                                        </p:tgtEl>
                                        <p:attrNameLst>
                                          <p:attrName>fill.on</p:attrName>
                                        </p:attrNameLst>
                                      </p:cBhvr>
                                      <p:to>
                                        <p:strVal val="true"/>
                                      </p:to>
                                    </p:set>
                                  </p:childTnLst>
                                  <p:subTnLst>
                                    <p:audio>
                                      <p:cMediaNode>
                                        <p:cTn display="0" masterRel="sameClick">
                                          <p:stCondLst>
                                            <p:cond evt="begin" delay="0">
                                              <p:tn val="18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8"/>
                  </p:tgtEl>
                </p:cond>
              </p:nextCondLst>
            </p:seq>
            <p:seq concurrent="1" nextAc="seek">
              <p:cTn id="186" restart="whenNotActive" fill="hold" evtFilter="cancelBubble" nodeType="interactiveSeq">
                <p:stCondLst>
                  <p:cond evt="onClick" delay="0">
                    <p:tgtEl>
                      <p:spTgt spid="19"/>
                    </p:tgtEl>
                  </p:cond>
                </p:stCondLst>
                <p:endSync evt="end" delay="0">
                  <p:rtn val="all"/>
                </p:endSync>
                <p:childTnLst>
                  <p:par>
                    <p:cTn id="187" fill="hold">
                      <p:stCondLst>
                        <p:cond delay="0"/>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1"/>
                                        </p:tgtEl>
                                        <p:attrNameLst>
                                          <p:attrName>style.visibility</p:attrName>
                                        </p:attrNameLst>
                                      </p:cBhvr>
                                      <p:to>
                                        <p:strVal val="visible"/>
                                      </p:to>
                                    </p:set>
                                    <p:anim calcmode="lin" valueType="num">
                                      <p:cBhvr additive="base">
                                        <p:cTn id="191" dur="500" fill="hold"/>
                                        <p:tgtEl>
                                          <p:spTgt spid="81"/>
                                        </p:tgtEl>
                                        <p:attrNameLst>
                                          <p:attrName>ppt_x</p:attrName>
                                        </p:attrNameLst>
                                      </p:cBhvr>
                                      <p:tavLst>
                                        <p:tav tm="0">
                                          <p:val>
                                            <p:strVal val="#ppt_x"/>
                                          </p:val>
                                        </p:tav>
                                        <p:tav tm="100000">
                                          <p:val>
                                            <p:strVal val="#ppt_x"/>
                                          </p:val>
                                        </p:tav>
                                      </p:tavLst>
                                    </p:anim>
                                    <p:anim calcmode="lin" valueType="num">
                                      <p:cBhvr additive="base">
                                        <p:cTn id="192"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93" restart="whenNotActive" fill="hold" evtFilter="cancelBubble" nodeType="interactiveSeq">
                <p:stCondLst>
                  <p:cond evt="onClick" delay="0">
                    <p:tgtEl>
                      <p:spTgt spid="20"/>
                    </p:tgtEl>
                  </p:cond>
                </p:stCondLst>
                <p:endSync evt="end" delay="0">
                  <p:rtn val="all"/>
                </p:endSync>
                <p:childTnLst>
                  <p:par>
                    <p:cTn id="194" fill="hold">
                      <p:stCondLst>
                        <p:cond delay="0"/>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83"/>
                                        </p:tgtEl>
                                        <p:attrNameLst>
                                          <p:attrName>style.visibility</p:attrName>
                                        </p:attrNameLst>
                                      </p:cBhvr>
                                      <p:to>
                                        <p:strVal val="visible"/>
                                      </p:to>
                                    </p:set>
                                    <p:anim calcmode="lin" valueType="num">
                                      <p:cBhvr additive="base">
                                        <p:cTn id="198" dur="500" fill="hold"/>
                                        <p:tgtEl>
                                          <p:spTgt spid="83"/>
                                        </p:tgtEl>
                                        <p:attrNameLst>
                                          <p:attrName>ppt_x</p:attrName>
                                        </p:attrNameLst>
                                      </p:cBhvr>
                                      <p:tavLst>
                                        <p:tav tm="0">
                                          <p:val>
                                            <p:strVal val="#ppt_x"/>
                                          </p:val>
                                        </p:tav>
                                        <p:tav tm="100000">
                                          <p:val>
                                            <p:strVal val="#ppt_x"/>
                                          </p:val>
                                        </p:tav>
                                      </p:tavLst>
                                    </p:anim>
                                    <p:anim calcmode="lin" valueType="num">
                                      <p:cBhvr additive="base">
                                        <p:cTn id="199"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200"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24508" y="1070444"/>
            <a:ext cx="10942983" cy="240987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bài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thơ</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Mây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sóng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mây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sóng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là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ảnh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ẩn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dụ</a:t>
            </a:r>
            <a:r>
              <a:rPr lang="en-US" sz="4000" dirty="0">
                <a:latin typeface="Times New Roman" panose="02020603050405020304" pitchFamily="18" charset="0"/>
                <a:ea typeface="Tahoma" panose="020B0604030504040204" pitchFamily="34" charset="0"/>
                <a:cs typeface="Times New Roman" panose="02020603050405020304" pitchFamily="18" charset="0"/>
              </a:rPr>
              <a:t>. Hai </a:t>
            </a:r>
            <a:r>
              <a:rPr lang="en-US" sz="4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ảnh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ấy</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có</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cho</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em</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liên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p>
          <a:p>
            <a:pPr algn="ctr"/>
            <a:r>
              <a:rPr lang="en-US" sz="4000" dirty="0" err="1">
                <a:latin typeface="Times New Roman" panose="02020603050405020304" pitchFamily="18" charset="0"/>
                <a:ea typeface="Tahoma" panose="020B0604030504040204" pitchFamily="34" charset="0"/>
                <a:cs typeface="Times New Roman" panose="02020603050405020304" pitchFamily="18" charset="0"/>
              </a:rPr>
              <a:t>tưởng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đối</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nào</a:t>
            </a:r>
            <a:r>
              <a:rPr lang="en-US" sz="4000" dirty="0">
                <a:latin typeface="Times New Roman" panose="02020603050405020304" pitchFamily="18" charset="0"/>
                <a:ea typeface="Tahoma" panose="020B0604030504040204" pitchFamily="34" charset="0"/>
                <a:cs typeface="Times New Roman" panose="02020603050405020304" pitchFamily="18" charset="0"/>
              </a:rPr>
              <a:t>?</a:t>
            </a:r>
            <a:endParaRPr lang="vi-VN"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509091" y="3743234"/>
            <a:ext cx="9173816" cy="2606311"/>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2000"/>
              </a:lnSpc>
              <a:spcAft>
                <a:spcPts val="300"/>
              </a:spcAft>
              <a:buClr>
                <a:srgbClr val="000000"/>
              </a:buClr>
              <a:buSzPts val="1100"/>
              <a:tabLst>
                <a:tab pos="691515" algn="l"/>
              </a:tabLst>
            </a:pP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22000"/>
              </a:lnSpc>
              <a:spcAft>
                <a:spcPts val="300"/>
              </a:spcAft>
              <a:buClr>
                <a:srgbClr val="000000"/>
              </a:buClr>
              <a:buSzPts val="1100"/>
              <a:tabLst>
                <a:tab pos="691515" algn="l"/>
              </a:tabLst>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22000"/>
              </a:lnSpc>
              <a:spcAft>
                <a:spcPts val="300"/>
              </a:spcAft>
              <a:buClr>
                <a:srgbClr val="000000"/>
              </a:buClr>
              <a:buSzPts val="1100"/>
              <a:tabLst>
                <a:tab pos="691515" algn="l"/>
              </a:tabLst>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huyền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22000"/>
              </a:lnSpc>
              <a:spcAft>
                <a:spcPts val="300"/>
              </a:spcAft>
              <a:buClr>
                <a:srgbClr val="000000"/>
              </a:buClr>
              <a:buSzPts val="1100"/>
              <a:tabLst>
                <a:tab pos="691515" algn="l"/>
              </a:tabLst>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7909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5385" y="95250"/>
            <a:ext cx="5573189" cy="6877050"/>
          </a:xfrm>
          <a:prstGeom prst="rect">
            <a:avLst/>
          </a:prstGeom>
        </p:spPr>
      </p:pic>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12" name="淘宝网chenying0907出品 11"/>
          <p:cNvSpPr txBox="1"/>
          <p:nvPr/>
        </p:nvSpPr>
        <p:spPr>
          <a:xfrm>
            <a:off x="3647527" y="30075"/>
            <a:ext cx="8882240" cy="1311449"/>
          </a:xfrm>
          <a:prstGeom prst="rect">
            <a:avLst/>
          </a:prstGeom>
          <a:noFill/>
        </p:spPr>
        <p:txBody>
          <a:bodyPr vert="horz" wrap="square" rtlCol="0">
            <a:spAutoFit/>
          </a:bodyPr>
          <a:lstStyle>
            <a:defPPr>
              <a:defRPr lang="zh-CN"/>
            </a:defPPr>
            <a:lvl1pPr>
              <a:lnSpc>
                <a:spcPct val="150000"/>
              </a:lnSpc>
              <a:defRPr sz="1400" spc="300"/>
            </a:lvl1pPr>
          </a:lstStyle>
          <a:p>
            <a:r>
              <a:rPr lang="en-US" altLang="zh-CN" sz="6000" b="1" spc="0" dirty="0">
                <a:solidFill>
                  <a:srgbClr val="FF0000"/>
                </a:solidFill>
                <a:latin typeface="Times New Roman" panose="02020603050405020304" pitchFamily="18" charset="0"/>
                <a:cs typeface="Times New Roman" panose="02020603050405020304" pitchFamily="18" charset="0"/>
              </a:rPr>
              <a:t>1</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Biện</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pháp</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tu</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từ</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ẩn</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r>
              <a:rPr lang="en-US" altLang="zh-CN" sz="6000" b="1" spc="0" dirty="0" err="1" smtClean="0">
                <a:solidFill>
                  <a:srgbClr val="FF0000"/>
                </a:solidFill>
                <a:latin typeface="Times New Roman" panose="02020603050405020304" pitchFamily="18" charset="0"/>
                <a:cs typeface="Times New Roman" panose="02020603050405020304" pitchFamily="18" charset="0"/>
              </a:rPr>
              <a:t>dụ</a:t>
            </a:r>
            <a:r>
              <a:rPr lang="en-US" altLang="zh-CN" sz="6000" b="1" spc="0" dirty="0" smtClean="0">
                <a:solidFill>
                  <a:srgbClr val="FF0000"/>
                </a:solidFill>
                <a:latin typeface="Times New Roman" panose="02020603050405020304" pitchFamily="18" charset="0"/>
                <a:cs typeface="Times New Roman" panose="02020603050405020304" pitchFamily="18" charset="0"/>
              </a:rPr>
              <a:t> </a:t>
            </a:r>
            <a:endParaRPr lang="zh-CN" altLang="en-US" sz="6000" b="1" spc="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89420" y="1687132"/>
            <a:ext cx="7624293" cy="1323439"/>
          </a:xfrm>
          <a:prstGeom prst="rect">
            <a:avLst/>
          </a:prstGeom>
          <a:noFill/>
        </p:spPr>
        <p:txBody>
          <a:bodyPr wrap="square" rtlCol="0">
            <a:spAutoFit/>
          </a:bodyPr>
          <a:lstStyle/>
          <a:p>
            <a:pPr marL="742950" indent="-742950">
              <a:buAutoNum type="alphaLcPeriod"/>
            </a:pPr>
            <a:r>
              <a:rPr lang="en-US" sz="4000" dirty="0" err="1" smtClean="0">
                <a:latin typeface="Times New Roman" panose="02020603050405020304" pitchFamily="18" charset="0"/>
                <a:cs typeface="Times New Roman" panose="02020603050405020304" pitchFamily="18" charset="0"/>
              </a:rPr>
              <a:t>Xét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a:t>
            </a:r>
            <a:r>
              <a:rPr lang="en-US" sz="4000" dirty="0" smtClean="0">
                <a:latin typeface="Times New Roman" panose="02020603050405020304" pitchFamily="18" charset="0"/>
                <a:cs typeface="Times New Roman" panose="02020603050405020304" pitchFamily="18" charset="0"/>
              </a:rPr>
              <a:t> 1 </a:t>
            </a:r>
            <a:r>
              <a:rPr lang="en-US" sz="4000" dirty="0" smtClean="0">
                <a:latin typeface="Times New Roman" panose="02020603050405020304" pitchFamily="18" charset="0"/>
                <a:cs typeface="Times New Roman" panose="02020603050405020304" pitchFamily="18" charset="0"/>
              </a:rPr>
              <a:t>( SGK)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38978" y="886430"/>
            <a:ext cx="10906699" cy="2727103"/>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Xác</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định</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nêu</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tác</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biện</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pháp</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tu</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điệp</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đoạn</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thơ</a:t>
            </a:r>
            <a:r>
              <a:rPr lang="en-US" sz="2800"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a:t>
            </a:r>
          </a:p>
          <a:p>
            <a:pPr indent="1431925" algn="just"/>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Nhưng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con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trò</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khác</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hay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hơn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indent="1431925" algn="just"/>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Con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sóng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mẹ</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sẽ</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bến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bờ</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kì</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lạ</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indent="1431925" algn="just"/>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Con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lăn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lăn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lăn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mãi</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rồi</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sẽ</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cười</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vang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vỡ</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tan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lòng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mẹ</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indent="1431925" algn="just"/>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không</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ai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thế</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gian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này</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mẹ</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con ta ở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chốn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vi-VN"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245936" y="3967524"/>
            <a:ext cx="9736850" cy="2275844"/>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9000"/>
              </a:lnSpc>
              <a:spcAft>
                <a:spcPts val="200"/>
              </a:spcAft>
              <a:buClr>
                <a:srgbClr val="000000"/>
              </a:buClr>
              <a:buSzPts val="1100"/>
              <a:tabLst>
                <a:tab pos="451485" algn="l"/>
              </a:tabLst>
            </a:pP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lăn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sà</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vỗ</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ợi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41776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16226" y="1283638"/>
            <a:ext cx="10952922" cy="235408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Nêu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tác</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dấu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hai</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chấm</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trong</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a:p>
            <a:pPr algn="just"/>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Chủ</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tịch</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Hồ</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Chí</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Minh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nói</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Tôi</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chỉ</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có</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một</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sự</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ham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muốn</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ham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muốn</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tột</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600" i="1" dirty="0" err="1">
                <a:solidFill>
                  <a:schemeClr val="accent4">
                    <a:lumMod val="40000"/>
                    <a:lumOff val="60000"/>
                  </a:schemeClr>
                </a:solidFill>
                <a:latin typeface="Times New Roman" panose="02020603050405020304" pitchFamily="18" charset="0"/>
                <a:cs typeface="Times New Roman" panose="02020603050405020304" pitchFamily="18" charset="0"/>
              </a:rPr>
              <a:t>bậc</a:t>
            </a:r>
            <a:r>
              <a:rPr lang="en-US" sz="3600" i="1" dirty="0">
                <a:solidFill>
                  <a:schemeClr val="accent4">
                    <a:lumMod val="40000"/>
                    <a:lumOff val="60000"/>
                  </a:schemeClr>
                </a:solidFill>
                <a:latin typeface="Times New Roman" panose="02020603050405020304" pitchFamily="18" charset="0"/>
                <a:cs typeface="Times New Roman" panose="02020603050405020304" pitchFamily="18" charset="0"/>
              </a:rPr>
              <a:t>, ….”.</a:t>
            </a:r>
            <a:endParaRPr lang="vi-VN" sz="36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493158" y="4409155"/>
            <a:ext cx="9031773" cy="156277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err="1">
                <a:solidFill>
                  <a:schemeClr val="tx1"/>
                </a:solidFill>
                <a:latin typeface="Times New Roman" panose="02020603050405020304" pitchFamily="18" charset="0"/>
                <a:cs typeface="Times New Roman" panose="02020603050405020304" pitchFamily="18" charset="0"/>
              </a:rPr>
              <a:t>Dùng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dấu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ngoặc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kép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dấu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tịch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Hồ</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Minh)</a:t>
            </a:r>
            <a:endPar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979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705678" y="1077227"/>
            <a:ext cx="1097280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ea typeface="Tahoma" panose="020B0604030504040204" pitchFamily="34" charset="0"/>
                <a:cs typeface="Times New Roman" panose="02020603050405020304" pitchFamily="18" charset="0"/>
              </a:rPr>
              <a:t>Xác</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nêu</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tác</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dụng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4000" dirty="0">
                <a:latin typeface="Times New Roman" panose="02020603050405020304" pitchFamily="18" charset="0"/>
                <a:ea typeface="Tahoma" panose="020B0604030504040204" pitchFamily="34" charset="0"/>
                <a:cs typeface="Times New Roman" panose="02020603050405020304" pitchFamily="18" charset="0"/>
              </a:rPr>
              <a:t> BPTT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ảnh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p>
          <a:p>
            <a:pPr algn="ctr"/>
            <a:r>
              <a:rPr lang="en-US" sz="4000" dirty="0">
                <a:latin typeface="Times New Roman" panose="02020603050405020304" pitchFamily="18" charset="0"/>
                <a:ea typeface="Tahoma" panose="020B0604030504040204" pitchFamily="34" charset="0"/>
                <a:cs typeface="Times New Roman" panose="02020603050405020304" pitchFamily="18" charset="0"/>
              </a:rPr>
              <a:t>“</a:t>
            </a:r>
            <a:r>
              <a:rPr lang="en-US" sz="4000" dirty="0" err="1">
                <a:latin typeface="Times New Roman" panose="02020603050405020304" pitchFamily="18" charset="0"/>
                <a:ea typeface="Tahoma" panose="020B0604030504040204" pitchFamily="34" charset="0"/>
                <a:cs typeface="Times New Roman" panose="02020603050405020304" pitchFamily="18" charset="0"/>
              </a:rPr>
              <a:t>bình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minh</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vàng</a:t>
            </a:r>
            <a:r>
              <a:rPr lang="en-US" sz="4000" dirty="0">
                <a:latin typeface="Times New Roman" panose="02020603050405020304" pitchFamily="18" charset="0"/>
                <a:ea typeface="Tahoma" panose="020B0604030504040204" pitchFamily="34" charset="0"/>
                <a:cs typeface="Times New Roman" panose="02020603050405020304" pitchFamily="18" charset="0"/>
              </a:rPr>
              <a:t>”  ; </a:t>
            </a:r>
            <a:r>
              <a:rPr lang="en-US" sz="4000" dirty="0" err="1">
                <a:latin typeface="Times New Roman" panose="02020603050405020304" pitchFamily="18" charset="0"/>
                <a:ea typeface="Tahoma" panose="020B0604030504040204" pitchFamily="34" charset="0"/>
                <a:cs typeface="Times New Roman" panose="02020603050405020304" pitchFamily="18" charset="0"/>
              </a:rPr>
              <a:t>vầng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trăng</a:t>
            </a:r>
            <a:r>
              <a:rPr lang="en-US" sz="4000" dirty="0">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latin typeface="Times New Roman" panose="02020603050405020304" pitchFamily="18" charset="0"/>
                <a:ea typeface="Tahoma" panose="020B0604030504040204" pitchFamily="34" charset="0"/>
                <a:cs typeface="Times New Roman" panose="02020603050405020304" pitchFamily="18" charset="0"/>
              </a:rPr>
              <a:t>bạc</a:t>
            </a:r>
            <a:endParaRPr lang="vi-VN"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1499191" y="3647462"/>
            <a:ext cx="9197162" cy="239972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2000"/>
              </a:lnSpc>
              <a:spcAft>
                <a:spcPts val="300"/>
              </a:spcAft>
              <a:buClr>
                <a:srgbClr val="000000"/>
              </a:buClr>
              <a:buSzPts val="1100"/>
              <a:tabLst>
                <a:tab pos="483870" algn="l"/>
              </a:tabLst>
            </a:pP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vầng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rỡ</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quyến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rũ</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khoảnh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20703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536714" y="1094798"/>
            <a:ext cx="11072190" cy="3020004"/>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smtClean="0">
                <a:latin typeface="Times New Roman" panose="02020603050405020304" pitchFamily="18" charset="0"/>
                <a:ea typeface="Tahoma" panose="020B0604030504040204" pitchFamily="34" charset="0"/>
                <a:cs typeface="Times New Roman" panose="02020603050405020304" pitchFamily="18" charset="0"/>
              </a:rPr>
              <a:t>Xác</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và</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nêu</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tác</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dụng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biện</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pháp</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tu</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từ</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điệp</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ngữ</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đoạn</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trích</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sau</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Một</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dân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tộc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đã</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gan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góc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chống</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ách</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nô</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lệ</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Pháp</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hơn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tám</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mươi</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năm</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nay.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Một</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dân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tộc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đã</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gan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góc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đứng</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về</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phe</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minh</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chống</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Phát</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xít</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mấy</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năm</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nay,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dân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tộc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đó</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tự</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do!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Dân</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tộc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đó</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phải</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độc</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lập</a:t>
            </a:r>
            <a:r>
              <a:rPr lang="en-US" sz="3200" dirty="0">
                <a:solidFill>
                  <a:schemeClr val="accent4">
                    <a:lumMod val="40000"/>
                    <a:lumOff val="60000"/>
                  </a:schemeClr>
                </a:solidFill>
                <a:latin typeface="Times New Roman" panose="02020603050405020304" pitchFamily="18" charset="0"/>
                <a:ea typeface="Tahoma" panose="020B0604030504040204" pitchFamily="34" charset="0"/>
                <a:cs typeface="Times New Roman" panose="02020603050405020304" pitchFamily="18" charset="0"/>
              </a:rPr>
              <a:t>! “</a:t>
            </a:r>
            <a:endParaRPr lang="vi-VN"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791332" y="4847323"/>
            <a:ext cx="8609335" cy="1514566"/>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Điệp</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Một</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dân</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tộc</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Dân</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tộc</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đó</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phải</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000" dirty="0" err="1">
                <a:solidFill>
                  <a:schemeClr val="tx1"/>
                </a:solidFill>
                <a:latin typeface="Times New Roman" panose="02020603050405020304" pitchFamily="18" charset="0"/>
                <a:cs typeface="Times New Roman" panose="02020603050405020304" pitchFamily="18" charset="0"/>
                <a:sym typeface="Wingdings" pitchFamily="2" charset="2"/>
              </a:rPr>
              <a:t>được</a:t>
            </a: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 </a:t>
            </a:r>
          </a:p>
          <a:p>
            <a:pPr algn="ctr"/>
            <a:r>
              <a:rPr lang="en-US" sz="3000" dirty="0">
                <a:solidFill>
                  <a:schemeClr val="tx1"/>
                </a:solidFill>
                <a:latin typeface="Times New Roman" panose="02020603050405020304" pitchFamily="18" charset="0"/>
                <a:cs typeface="Times New Roman" panose="02020603050405020304" pitchFamily="18" charset="0"/>
                <a:sym typeface="Wingdings" pitchFamily="2" charset="2"/>
              </a:rPr>
              <a:t> N</a:t>
            </a:r>
            <a:r>
              <a:rPr lang="vi-VN" sz="3000" dirty="0">
                <a:solidFill>
                  <a:schemeClr val="tx1"/>
                </a:solidFill>
                <a:latin typeface="Times New Roman" panose="02020603050405020304" pitchFamily="18" charset="0"/>
                <a:cs typeface="Times New Roman" panose="02020603050405020304" pitchFamily="18" charset="0"/>
              </a:rPr>
              <a:t>hấn mạnh ý dân tộc ta phải được tự do, độc lập, xứng đáng được tự do độc lập.</a:t>
            </a:r>
            <a:endParaRPr lang="en-US" sz="3000" dirty="0">
              <a:solidFill>
                <a:schemeClr val="tx1"/>
              </a:solidFill>
              <a:latin typeface="Times New Roman" panose="02020603050405020304" pitchFamily="18" charset="0"/>
              <a:cs typeface="Times New Roman" panose="02020603050405020304" pitchFamily="18"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8971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956019" y="1283638"/>
            <a:ext cx="10279960" cy="214536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Nêu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tác</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dấu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ngoặc</a:t>
            </a:r>
            <a:r>
              <a:rPr lang="en-US" sz="3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kép</a:t>
            </a:r>
            <a:r>
              <a:rPr lang="en-US" sz="3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trong</a:t>
            </a:r>
            <a:r>
              <a:rPr lang="en-US" sz="3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a:p>
            <a:pPr>
              <a:spcBef>
                <a:spcPct val="0"/>
              </a:spcBef>
              <a:buNone/>
            </a:pPr>
            <a:r>
              <a:rPr lang="en-US" altLang="en-US" sz="3600" i="1" dirty="0" err="1">
                <a:latin typeface="Times New Roman" panose="02020603050405020304" pitchFamily="18" charset="0"/>
                <a:cs typeface="Times New Roman" panose="02020603050405020304" pitchFamily="18" charset="0"/>
              </a:rPr>
              <a:t>Bài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thơ</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Sóng</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của</a:t>
            </a:r>
            <a:r>
              <a:rPr lang="en-US" altLang="en-US" sz="3600" i="1" dirty="0">
                <a:latin typeface="Times New Roman" panose="02020603050405020304" pitchFamily="18" charset="0"/>
                <a:cs typeface="Times New Roman" panose="02020603050405020304" pitchFamily="18" charset="0"/>
              </a:rPr>
              <a:t> XQ </a:t>
            </a:r>
            <a:r>
              <a:rPr lang="en-US" altLang="en-US" sz="3600" i="1" dirty="0" err="1">
                <a:latin typeface="Times New Roman" panose="02020603050405020304" pitchFamily="18" charset="0"/>
                <a:cs typeface="Times New Roman" panose="02020603050405020304" pitchFamily="18" charset="0"/>
              </a:rPr>
              <a:t>được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nhiều</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người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yêu</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thích</a:t>
            </a:r>
            <a:r>
              <a:rPr lang="en-US" altLang="en-US" sz="3600" i="1" dirty="0">
                <a:latin typeface="Times New Roman" panose="02020603050405020304" pitchFamily="18" charset="0"/>
                <a:cs typeface="Times New Roman" panose="02020603050405020304" pitchFamily="18" charset="0"/>
              </a:rPr>
              <a:t>.</a:t>
            </a:r>
          </a:p>
        </p:txBody>
      </p:sp>
      <p:sp>
        <p:nvSpPr>
          <p:cNvPr id="10" name="Rectangle 9"/>
          <p:cNvSpPr/>
          <p:nvPr/>
        </p:nvSpPr>
        <p:spPr>
          <a:xfrm>
            <a:off x="2370090" y="4412974"/>
            <a:ext cx="7451819" cy="1589359"/>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altLang="en-US" sz="3600" b="1" dirty="0" err="1">
                <a:solidFill>
                  <a:srgbClr val="0070C0"/>
                </a:solidFill>
                <a:latin typeface="Times New Roman" panose="02020603050405020304" pitchFamily="18" charset="0"/>
                <a:cs typeface="Times New Roman" panose="02020603050405020304" pitchFamily="18" charset="0"/>
              </a:rPr>
              <a:t>Đánh</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dấu</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tên</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tác</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phẩm</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được</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70C0"/>
                </a:solidFill>
                <a:latin typeface="Times New Roman" panose="02020603050405020304" pitchFamily="18" charset="0"/>
                <a:cs typeface="Times New Roman" panose="02020603050405020304" pitchFamily="18" charset="0"/>
              </a:rPr>
              <a:t>dẫn</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17053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616226" y="1283639"/>
            <a:ext cx="11002617" cy="1847187"/>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smtClean="0">
                <a:latin typeface="Times New Roman" panose="02020603050405020304" pitchFamily="18" charset="0"/>
                <a:ea typeface="Tahoma" panose="020B0604030504040204" pitchFamily="34" charset="0"/>
                <a:cs typeface="Times New Roman" panose="02020603050405020304" pitchFamily="18" charset="0"/>
              </a:rPr>
              <a:t>    Có</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thay</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thế</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đại</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từ</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bọn</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tớ</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bản</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dịch</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Mây</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và</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sóng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đại</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từ</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3200" dirty="0">
                <a:latin typeface="Times New Roman" panose="02020603050405020304" pitchFamily="18" charset="0"/>
                <a:ea typeface="Tahoma" panose="020B0604030504040204" pitchFamily="34" charset="0"/>
                <a:cs typeface="Times New Roman" panose="02020603050405020304" pitchFamily="18" charset="0"/>
              </a:rPr>
              <a:t> ta, </a:t>
            </a:r>
            <a:r>
              <a:rPr lang="en-US" sz="32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tôi</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mình</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tớ</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p>
          <a:p>
            <a:pPr lvl="0">
              <a:defRPr/>
            </a:pPr>
            <a:r>
              <a:rPr lang="en-US" sz="3200" dirty="0" err="1">
                <a:latin typeface="Times New Roman" panose="02020603050405020304" pitchFamily="18" charset="0"/>
                <a:ea typeface="Tahoma" panose="020B0604030504040204" pitchFamily="34" charset="0"/>
                <a:cs typeface="Times New Roman" panose="02020603050405020304" pitchFamily="18" charset="0"/>
              </a:rPr>
              <a:t>chúng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tao</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bọn</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tao</a:t>
            </a:r>
            <a:r>
              <a:rPr lang="en-US" sz="3200" dirty="0">
                <a:latin typeface="Times New Roman" panose="02020603050405020304" pitchFamily="18" charset="0"/>
                <a:ea typeface="Tahoma" panose="020B0604030504040204" pitchFamily="34" charset="0"/>
                <a:cs typeface="Times New Roman" panose="02020603050405020304" pitchFamily="18" charset="0"/>
              </a:rPr>
              <a:t> …” </a:t>
            </a:r>
            <a:r>
              <a:rPr lang="en-US" sz="32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Vì</a:t>
            </a:r>
            <a:r>
              <a:rPr lang="en-US" sz="3200" dirty="0">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latin typeface="Times New Roman" panose="02020603050405020304" pitchFamily="18" charset="0"/>
                <a:ea typeface="Tahoma" panose="020B0604030504040204" pitchFamily="34" charset="0"/>
                <a:cs typeface="Times New Roman" panose="02020603050405020304" pitchFamily="18" charset="0"/>
              </a:rPr>
              <a:t>sao</a:t>
            </a:r>
            <a:r>
              <a:rPr lang="en-US" sz="3200" dirty="0">
                <a:latin typeface="Times New Roman" panose="02020603050405020304" pitchFamily="18" charset="0"/>
                <a:ea typeface="Tahoma" panose="020B0604030504040204" pitchFamily="34" charset="0"/>
                <a:cs typeface="Times New Roman" panose="02020603050405020304" pitchFamily="18" charset="0"/>
              </a:rPr>
              <a:t>?</a:t>
            </a:r>
            <a:endParaRPr kumimoji="0" lang="vi-VN" sz="32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9"/>
          <p:cNvSpPr/>
          <p:nvPr/>
        </p:nvSpPr>
        <p:spPr>
          <a:xfrm>
            <a:off x="541176" y="3657600"/>
            <a:ext cx="10364949" cy="2801277"/>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1.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Chúng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tao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bọn</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tao</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sắc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thái</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tình</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không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phù</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hợp</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lvl="0" algn="just">
              <a:defRPr/>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Loại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endParaRPr>
          </a:p>
          <a:p>
            <a:pPr lvl="0" algn="just">
              <a:defRPr/>
            </a:pP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2.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Chúng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ta,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chúng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mình</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Bao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gồm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người</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nghe</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em</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bé</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p>
          <a:p>
            <a:pPr lvl="0" algn="ju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Loại</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endParaRPr>
          </a:p>
          <a:p>
            <a:pPr lvl="0" algn="just">
              <a:defRPr/>
            </a:pP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3.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Chúng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tôi</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chúng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tớ</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Tuy</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sắc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thái</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có</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khác</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1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chút</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nhưng</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thay</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en-US" sz="28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được</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6198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7">
            <a:extLst>
              <a:ext uri="{FF2B5EF4-FFF2-40B4-BE49-F238E27FC236}">
                <a16:creationId xmlns:a16="http://schemas.microsoft.com/office/drawing/2014/main" xmlns="" id="{101EAB18-8AB1-40FB-BEEF-A6C5B3F828C5}"/>
              </a:ext>
            </a:extLst>
          </p:cNvPr>
          <p:cNvSpPr/>
          <p:nvPr/>
        </p:nvSpPr>
        <p:spPr>
          <a:xfrm flipV="1">
            <a:off x="1193275" y="0"/>
            <a:ext cx="7681107" cy="6898635"/>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 fmla="*/ 0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0 w 3938953"/>
              <a:gd name="connsiteY4" fmla="*/ 0 h 6858000"/>
              <a:gd name="connsiteX0" fmla="*/ 1969477 w 3938953"/>
              <a:gd name="connsiteY0" fmla="*/ 0 h 6858000"/>
              <a:gd name="connsiteX1" fmla="*/ 3938953 w 3938953"/>
              <a:gd name="connsiteY1" fmla="*/ 10049 h 6858000"/>
              <a:gd name="connsiteX2" fmla="*/ 2100105 w 3938953"/>
              <a:gd name="connsiteY2" fmla="*/ 6858000 h 6858000"/>
              <a:gd name="connsiteX3" fmla="*/ 0 w 3938953"/>
              <a:gd name="connsiteY3" fmla="*/ 6858000 h 6858000"/>
              <a:gd name="connsiteX4" fmla="*/ 1969477 w 393895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a:extLst>
              <a:ext uri="{FF2B5EF4-FFF2-40B4-BE49-F238E27FC236}">
                <a16:creationId xmlns:a16="http://schemas.microsoft.com/office/drawing/2014/main" xmlns="" id="{C401595A-5E6E-4B6E-9A2B-D2EDBE915752}"/>
              </a:ext>
            </a:extLst>
          </p:cNvPr>
          <p:cNvGrpSpPr/>
          <p:nvPr/>
        </p:nvGrpSpPr>
        <p:grpSpPr>
          <a:xfrm>
            <a:off x="795202" y="2187277"/>
            <a:ext cx="10601595" cy="3699740"/>
            <a:chOff x="675382" y="3278104"/>
            <a:chExt cx="2710370" cy="2624875"/>
          </a:xfrm>
        </p:grpSpPr>
        <p:sp>
          <p:nvSpPr>
            <p:cNvPr id="144" name="矩形 143">
              <a:extLst>
                <a:ext uri="{FF2B5EF4-FFF2-40B4-BE49-F238E27FC236}">
                  <a16:creationId xmlns:a16="http://schemas.microsoft.com/office/drawing/2014/main" xmlns="" id="{8A39FD61-7A44-4569-A0AD-08874AD7D8EF}"/>
                </a:ext>
              </a:extLst>
            </p:cNvPr>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52" name="TextBox 5">
              <a:extLst>
                <a:ext uri="{FF2B5EF4-FFF2-40B4-BE49-F238E27FC236}">
                  <a16:creationId xmlns:a16="http://schemas.microsoft.com/office/drawing/2014/main" xmlns="" id="{6C71EFB5-B175-4474-BE9B-F41CA3804E7A}"/>
                </a:ext>
              </a:extLst>
            </p:cNvPr>
            <p:cNvSpPr txBox="1"/>
            <p:nvPr/>
          </p:nvSpPr>
          <p:spPr>
            <a:xfrm>
              <a:off x="737228" y="3371455"/>
              <a:ext cx="2593211" cy="2030747"/>
            </a:xfrm>
            <a:prstGeom prst="rect">
              <a:avLst/>
            </a:prstGeom>
            <a:noFill/>
          </p:spPr>
          <p:txBody>
            <a:bodyPr wrap="square" rtlCol="0">
              <a:spAutoFit/>
            </a:bodyPr>
            <a:lstStyle/>
            <a:p>
              <a:pPr marR="0" algn="just">
                <a:spcBef>
                  <a:spcPts val="0"/>
                </a:spcBef>
                <a:spcAft>
                  <a:spcPts val="0"/>
                </a:spcAft>
              </a:pPr>
              <a:r>
                <a:rPr lang="en-US" sz="3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36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5-7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6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75" name="Title 1">
            <a:extLst>
              <a:ext uri="{FF2B5EF4-FFF2-40B4-BE49-F238E27FC236}">
                <a16:creationId xmlns:a16="http://schemas.microsoft.com/office/drawing/2014/main" xmlns="" id="{BDD59DCB-70B0-4BC8-B890-94A8B7608735}"/>
              </a:ext>
            </a:extLst>
          </p:cNvPr>
          <p:cNvSpPr txBox="1">
            <a:spLocks/>
          </p:cNvSpPr>
          <p:nvPr/>
        </p:nvSpPr>
        <p:spPr>
          <a:xfrm>
            <a:off x="2661007" y="0"/>
            <a:ext cx="6213375" cy="1960033"/>
          </a:xfrm>
          <a:prstGeom prst="rect">
            <a:avLst/>
          </a:prstGeom>
        </p:spPr>
        <p:txBody>
          <a:bodyPr vert="horz" wrap="square" lIns="121920" tIns="60960" rIns="121920" bIns="60960" anchor="ctr"/>
          <a:lstStyle/>
          <a:p>
            <a:pPr algn="ctr" defTabSz="1219170">
              <a:spcBef>
                <a:spcPct val="0"/>
              </a:spcBef>
              <a:defRPr/>
            </a:pPr>
            <a:r>
              <a:rPr lang="en-US" altLang="bs-Latn-BA" sz="5867" b="1" dirty="0" err="1">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Bài</a:t>
            </a:r>
            <a:r>
              <a:rPr lang="en-US" altLang="bs-Latn-BA" sz="5867" b="1" dirty="0">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 </a:t>
            </a:r>
            <a:r>
              <a:rPr lang="en-US" altLang="bs-Latn-BA" sz="5867" b="1" dirty="0" err="1">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tập</a:t>
            </a:r>
            <a:r>
              <a:rPr lang="en-US" altLang="bs-Latn-BA" sz="5867" b="1" dirty="0">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 </a:t>
            </a:r>
            <a:r>
              <a:rPr lang="en-US" altLang="bs-Latn-BA" sz="5867" b="1" dirty="0" err="1">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về</a:t>
            </a:r>
            <a:r>
              <a:rPr lang="en-US" altLang="bs-Latn-BA" sz="5867" b="1" dirty="0">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 </a:t>
            </a:r>
            <a:r>
              <a:rPr lang="en-US" altLang="bs-Latn-BA" sz="5867" b="1" dirty="0" err="1">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rPr>
              <a:t>nhà</a:t>
            </a:r>
            <a:endParaRPr lang="en-US" altLang="bs-Latn-BA" sz="5867" b="1" dirty="0">
              <a:solidFill>
                <a:srgbClr val="FF0000"/>
              </a:solidFill>
              <a:latin typeface="Times New Roman" panose="02020603050405020304" pitchFamily="18" charset="0"/>
              <a:ea typeface="Microsoft New Tai Lue"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467948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flipH="1">
            <a:off x="708791" y="1035546"/>
            <a:ext cx="3192375" cy="4960777"/>
            <a:chOff x="7104112" y="1124744"/>
            <a:chExt cx="3060905" cy="4960777"/>
          </a:xfrm>
        </p:grpSpPr>
        <p:pic>
          <p:nvPicPr>
            <p:cNvPr id="11" name="图片 10"/>
            <p:cNvPicPr>
              <a:picLocks noChangeAspect="1"/>
            </p:cNvPicPr>
            <p:nvPr/>
          </p:nvPicPr>
          <p:blipFill>
            <a:blip r:embed="rId3"/>
            <a:stretch>
              <a:fillRect/>
            </a:stretch>
          </p:blipFill>
          <p:spPr>
            <a:xfrm>
              <a:off x="7104112" y="1124744"/>
              <a:ext cx="3060905" cy="4960777"/>
            </a:xfrm>
            <a:prstGeom prst="rect">
              <a:avLst/>
            </a:prstGeom>
          </p:spPr>
        </p:pic>
        <p:sp>
          <p:nvSpPr>
            <p:cNvPr id="50" name="文本框 49"/>
            <p:cNvSpPr txBox="1"/>
            <p:nvPr/>
          </p:nvSpPr>
          <p:spPr>
            <a:xfrm>
              <a:off x="8172259" y="1515813"/>
              <a:ext cx="177123" cy="707886"/>
            </a:xfrm>
            <a:prstGeom prst="rect">
              <a:avLst/>
            </a:prstGeom>
            <a:noFill/>
          </p:spPr>
          <p:txBody>
            <a:bodyPr wrap="none" rtlCol="0">
              <a:spAutoFit/>
            </a:bodyPr>
            <a:lstStyle/>
            <a:p>
              <a:pPr algn="r" defTabSz="914400" fontAlgn="base">
                <a:spcBef>
                  <a:spcPct val="0"/>
                </a:spcBef>
                <a:spcAft>
                  <a:spcPct val="0"/>
                </a:spcAft>
              </a:pPr>
              <a:endParaRPr lang="zh-CN" altLang="en-US" sz="4000" b="1" dirty="0">
                <a:solidFill>
                  <a:schemeClr val="bg1"/>
                </a:solidFill>
                <a:ea typeface="方正静蕾简体" panose="02000000000000000000" pitchFamily="2" charset="-122"/>
              </a:endParaRPr>
            </a:p>
          </p:txBody>
        </p:sp>
      </p:grpSp>
      <p:pic>
        <p:nvPicPr>
          <p:cNvPr id="51" name="图片 50"/>
          <p:cNvPicPr>
            <a:picLocks noChangeAspect="1"/>
          </p:cNvPicPr>
          <p:nvPr/>
        </p:nvPicPr>
        <p:blipFill>
          <a:blip r:embed="rId4"/>
          <a:stretch>
            <a:fillRect/>
          </a:stretch>
        </p:blipFill>
        <p:spPr>
          <a:xfrm>
            <a:off x="-1" y="5871116"/>
            <a:ext cx="12327384" cy="563871"/>
          </a:xfrm>
          <a:prstGeom prst="rect">
            <a:avLst/>
          </a:prstGeom>
        </p:spPr>
      </p:pic>
      <p:grpSp>
        <p:nvGrpSpPr>
          <p:cNvPr id="56" name="组合 94">
            <a:extLst>
              <a:ext uri="{FF2B5EF4-FFF2-40B4-BE49-F238E27FC236}">
                <a16:creationId xmlns="" xmlns:a16="http://schemas.microsoft.com/office/drawing/2014/main" id="{C7EC343E-51C9-BE42-A45B-294D02A8E2A9}"/>
              </a:ext>
            </a:extLst>
          </p:cNvPr>
          <p:cNvGrpSpPr/>
          <p:nvPr/>
        </p:nvGrpSpPr>
        <p:grpSpPr>
          <a:xfrm flipH="1">
            <a:off x="3865652" y="392497"/>
            <a:ext cx="7980287" cy="5306032"/>
            <a:chOff x="3246438" y="1068388"/>
            <a:chExt cx="5711825" cy="4678363"/>
          </a:xfrm>
          <a:solidFill>
            <a:schemeClr val="tx1">
              <a:lumMod val="65000"/>
              <a:lumOff val="35000"/>
            </a:schemeClr>
          </a:solidFill>
        </p:grpSpPr>
        <p:sp>
          <p:nvSpPr>
            <p:cNvPr id="58" name="Freeform 5">
              <a:extLst>
                <a:ext uri="{FF2B5EF4-FFF2-40B4-BE49-F238E27FC236}">
                  <a16:creationId xmlns="" xmlns:a16="http://schemas.microsoft.com/office/drawing/2014/main" id="{627E7661-F362-C943-B9ED-327CE645C50A}"/>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9" name="Freeform 6">
              <a:extLst>
                <a:ext uri="{FF2B5EF4-FFF2-40B4-BE49-F238E27FC236}">
                  <a16:creationId xmlns="" xmlns:a16="http://schemas.microsoft.com/office/drawing/2014/main" id="{44422A2F-4670-6A4E-870F-0712106618DE}"/>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7">
              <a:extLst>
                <a:ext uri="{FF2B5EF4-FFF2-40B4-BE49-F238E27FC236}">
                  <a16:creationId xmlns="" xmlns:a16="http://schemas.microsoft.com/office/drawing/2014/main" id="{8A9CA827-3DFA-F946-92B9-23619EFC559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8">
              <a:extLst>
                <a:ext uri="{FF2B5EF4-FFF2-40B4-BE49-F238E27FC236}">
                  <a16:creationId xmlns="" xmlns:a16="http://schemas.microsoft.com/office/drawing/2014/main" id="{2E8D7EE7-A8CC-4F4C-B534-8A30506DCA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9">
              <a:extLst>
                <a:ext uri="{FF2B5EF4-FFF2-40B4-BE49-F238E27FC236}">
                  <a16:creationId xmlns="" xmlns:a16="http://schemas.microsoft.com/office/drawing/2014/main" id="{1A2A8B1D-A556-0C47-9388-1D546A05F47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10">
              <a:extLst>
                <a:ext uri="{FF2B5EF4-FFF2-40B4-BE49-F238E27FC236}">
                  <a16:creationId xmlns="" xmlns:a16="http://schemas.microsoft.com/office/drawing/2014/main" id="{4029567F-300B-A146-AE31-FDEC6DD4C06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11">
              <a:extLst>
                <a:ext uri="{FF2B5EF4-FFF2-40B4-BE49-F238E27FC236}">
                  <a16:creationId xmlns="" xmlns:a16="http://schemas.microsoft.com/office/drawing/2014/main" id="{8967F4B9-2829-A84A-B369-63ACC8C2E452}"/>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65" name="组合 103">
              <a:extLst>
                <a:ext uri="{FF2B5EF4-FFF2-40B4-BE49-F238E27FC236}">
                  <a16:creationId xmlns="" xmlns:a16="http://schemas.microsoft.com/office/drawing/2014/main" id="{F3319D74-97B0-0244-B601-758FF50C8715}"/>
                </a:ext>
              </a:extLst>
            </p:cNvPr>
            <p:cNvGrpSpPr/>
            <p:nvPr/>
          </p:nvGrpSpPr>
          <p:grpSpPr>
            <a:xfrm>
              <a:off x="3517901" y="1225551"/>
              <a:ext cx="5260975" cy="4090987"/>
              <a:chOff x="3517901" y="1225551"/>
              <a:chExt cx="5260975" cy="4090987"/>
            </a:xfrm>
            <a:grpFill/>
          </p:grpSpPr>
          <p:sp>
            <p:nvSpPr>
              <p:cNvPr id="66" name="Freeform 12">
                <a:extLst>
                  <a:ext uri="{FF2B5EF4-FFF2-40B4-BE49-F238E27FC236}">
                    <a16:creationId xmlns="" xmlns:a16="http://schemas.microsoft.com/office/drawing/2014/main" id="{67429505-8379-994C-AAB1-7E6BD2195A4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13">
                <a:extLst>
                  <a:ext uri="{FF2B5EF4-FFF2-40B4-BE49-F238E27FC236}">
                    <a16:creationId xmlns="" xmlns:a16="http://schemas.microsoft.com/office/drawing/2014/main" id="{092DFA4D-6CCB-0546-A46E-51EE34616FA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14">
                <a:extLst>
                  <a:ext uri="{FF2B5EF4-FFF2-40B4-BE49-F238E27FC236}">
                    <a16:creationId xmlns="" xmlns:a16="http://schemas.microsoft.com/office/drawing/2014/main" id="{2A3D294D-EB3C-2043-B625-33589ADEE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15">
                <a:extLst>
                  <a:ext uri="{FF2B5EF4-FFF2-40B4-BE49-F238E27FC236}">
                    <a16:creationId xmlns="" xmlns:a16="http://schemas.microsoft.com/office/drawing/2014/main" id="{26FA5571-45C2-F843-B925-EE72FD6D7B3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16">
                <a:extLst>
                  <a:ext uri="{FF2B5EF4-FFF2-40B4-BE49-F238E27FC236}">
                    <a16:creationId xmlns="" xmlns:a16="http://schemas.microsoft.com/office/drawing/2014/main" id="{6D927EC3-67F7-B045-97E2-D1A0252A439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17">
                <a:extLst>
                  <a:ext uri="{FF2B5EF4-FFF2-40B4-BE49-F238E27FC236}">
                    <a16:creationId xmlns="" xmlns:a16="http://schemas.microsoft.com/office/drawing/2014/main" id="{80BC7906-F096-4F49-B6F0-F75C7804D9C5}"/>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18">
                <a:extLst>
                  <a:ext uri="{FF2B5EF4-FFF2-40B4-BE49-F238E27FC236}">
                    <a16:creationId xmlns="" xmlns:a16="http://schemas.microsoft.com/office/drawing/2014/main" id="{1EC8B4BF-2100-8240-886B-7B307C28A2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19">
                <a:extLst>
                  <a:ext uri="{FF2B5EF4-FFF2-40B4-BE49-F238E27FC236}">
                    <a16:creationId xmlns="" xmlns:a16="http://schemas.microsoft.com/office/drawing/2014/main" id="{740B9B72-A959-2042-9AE0-0059F21CC9C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20">
                <a:extLst>
                  <a:ext uri="{FF2B5EF4-FFF2-40B4-BE49-F238E27FC236}">
                    <a16:creationId xmlns="" xmlns:a16="http://schemas.microsoft.com/office/drawing/2014/main" id="{C066F495-5F3A-9A45-8DB0-34E0779A70F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21">
                <a:extLst>
                  <a:ext uri="{FF2B5EF4-FFF2-40B4-BE49-F238E27FC236}">
                    <a16:creationId xmlns="" xmlns:a16="http://schemas.microsoft.com/office/drawing/2014/main" id="{2E86A250-769B-6848-8097-D4321AC960F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22">
                <a:extLst>
                  <a:ext uri="{FF2B5EF4-FFF2-40B4-BE49-F238E27FC236}">
                    <a16:creationId xmlns="" xmlns:a16="http://schemas.microsoft.com/office/drawing/2014/main" id="{1CC81F6A-7E79-B443-B537-3543003878A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23">
                <a:extLst>
                  <a:ext uri="{FF2B5EF4-FFF2-40B4-BE49-F238E27FC236}">
                    <a16:creationId xmlns="" xmlns:a16="http://schemas.microsoft.com/office/drawing/2014/main" id="{44918D7D-C63E-0C44-B723-3D0858ABDE5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24">
                <a:extLst>
                  <a:ext uri="{FF2B5EF4-FFF2-40B4-BE49-F238E27FC236}">
                    <a16:creationId xmlns="" xmlns:a16="http://schemas.microsoft.com/office/drawing/2014/main" id="{0DDFE95C-25EA-C444-B2CD-E8ED706489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25">
                <a:extLst>
                  <a:ext uri="{FF2B5EF4-FFF2-40B4-BE49-F238E27FC236}">
                    <a16:creationId xmlns="" xmlns:a16="http://schemas.microsoft.com/office/drawing/2014/main" id="{8AC6B367-FED8-1042-B06D-C8EAEC54151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26">
                <a:extLst>
                  <a:ext uri="{FF2B5EF4-FFF2-40B4-BE49-F238E27FC236}">
                    <a16:creationId xmlns="" xmlns:a16="http://schemas.microsoft.com/office/drawing/2014/main" id="{6038ED13-31B7-F546-94D0-0795CD99180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27">
                <a:extLst>
                  <a:ext uri="{FF2B5EF4-FFF2-40B4-BE49-F238E27FC236}">
                    <a16:creationId xmlns="" xmlns:a16="http://schemas.microsoft.com/office/drawing/2014/main" id="{C0D9CC3F-ED08-1543-BB84-AF6A60B0D9B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28">
                <a:extLst>
                  <a:ext uri="{FF2B5EF4-FFF2-40B4-BE49-F238E27FC236}">
                    <a16:creationId xmlns="" xmlns:a16="http://schemas.microsoft.com/office/drawing/2014/main" id="{4FE367A0-BD52-BC47-849C-06D5C0E46B0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29">
                <a:extLst>
                  <a:ext uri="{FF2B5EF4-FFF2-40B4-BE49-F238E27FC236}">
                    <a16:creationId xmlns="" xmlns:a16="http://schemas.microsoft.com/office/drawing/2014/main" id="{E26611DE-EA3E-7F4E-B6E0-798B617A4B60}"/>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30">
                <a:extLst>
                  <a:ext uri="{FF2B5EF4-FFF2-40B4-BE49-F238E27FC236}">
                    <a16:creationId xmlns="" xmlns:a16="http://schemas.microsoft.com/office/drawing/2014/main" id="{B310DA8C-418F-424B-8313-804C07BC2E2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31">
                <a:extLst>
                  <a:ext uri="{FF2B5EF4-FFF2-40B4-BE49-F238E27FC236}">
                    <a16:creationId xmlns="" xmlns:a16="http://schemas.microsoft.com/office/drawing/2014/main" id="{5C862EFB-5E5E-1941-8E84-2D2C5CA8A4B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32">
                <a:extLst>
                  <a:ext uri="{FF2B5EF4-FFF2-40B4-BE49-F238E27FC236}">
                    <a16:creationId xmlns="" xmlns:a16="http://schemas.microsoft.com/office/drawing/2014/main" id="{38222068-12CB-8442-B204-F66B578E368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33">
                <a:extLst>
                  <a:ext uri="{FF2B5EF4-FFF2-40B4-BE49-F238E27FC236}">
                    <a16:creationId xmlns="" xmlns:a16="http://schemas.microsoft.com/office/drawing/2014/main" id="{81CC0832-5E4C-694F-A562-0AEFB06AEA2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34">
                <a:extLst>
                  <a:ext uri="{FF2B5EF4-FFF2-40B4-BE49-F238E27FC236}">
                    <a16:creationId xmlns="" xmlns:a16="http://schemas.microsoft.com/office/drawing/2014/main" id="{4C5EA044-9322-CD46-A18B-C26ABDD9968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35">
                <a:extLst>
                  <a:ext uri="{FF2B5EF4-FFF2-40B4-BE49-F238E27FC236}">
                    <a16:creationId xmlns="" xmlns:a16="http://schemas.microsoft.com/office/drawing/2014/main" id="{A86E5935-D651-D24B-9FD2-947999EAD82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36">
                <a:extLst>
                  <a:ext uri="{FF2B5EF4-FFF2-40B4-BE49-F238E27FC236}">
                    <a16:creationId xmlns="" xmlns:a16="http://schemas.microsoft.com/office/drawing/2014/main" id="{5C2B6A82-1380-1D49-B51B-D3A2D703AF1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37">
                <a:extLst>
                  <a:ext uri="{FF2B5EF4-FFF2-40B4-BE49-F238E27FC236}">
                    <a16:creationId xmlns="" xmlns:a16="http://schemas.microsoft.com/office/drawing/2014/main" id="{F9FF4B9B-CCFA-0D40-AF3D-6A5C6E8D310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38">
                <a:extLst>
                  <a:ext uri="{FF2B5EF4-FFF2-40B4-BE49-F238E27FC236}">
                    <a16:creationId xmlns="" xmlns:a16="http://schemas.microsoft.com/office/drawing/2014/main" id="{6E2E5137-85F0-B947-BD34-FE8BE9A9F00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39">
                <a:extLst>
                  <a:ext uri="{FF2B5EF4-FFF2-40B4-BE49-F238E27FC236}">
                    <a16:creationId xmlns="" xmlns:a16="http://schemas.microsoft.com/office/drawing/2014/main" id="{48BAB738-8FBF-1B4D-922A-FE9D642420D8}"/>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4" name="Freeform 40">
                <a:extLst>
                  <a:ext uri="{FF2B5EF4-FFF2-40B4-BE49-F238E27FC236}">
                    <a16:creationId xmlns="" xmlns:a16="http://schemas.microsoft.com/office/drawing/2014/main" id="{4B4515E0-2C27-D54F-B1AD-9612D7B721E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5" name="Freeform 41">
                <a:extLst>
                  <a:ext uri="{FF2B5EF4-FFF2-40B4-BE49-F238E27FC236}">
                    <a16:creationId xmlns="" xmlns:a16="http://schemas.microsoft.com/office/drawing/2014/main" id="{0116EDB3-96E2-8F45-A019-EFBF10C43121}"/>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6" name="Freeform 42">
                <a:extLst>
                  <a:ext uri="{FF2B5EF4-FFF2-40B4-BE49-F238E27FC236}">
                    <a16:creationId xmlns="" xmlns:a16="http://schemas.microsoft.com/office/drawing/2014/main" id="{92A4FE15-264D-1843-9A70-A55996E5B32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7" name="Freeform 43">
                <a:extLst>
                  <a:ext uri="{FF2B5EF4-FFF2-40B4-BE49-F238E27FC236}">
                    <a16:creationId xmlns="" xmlns:a16="http://schemas.microsoft.com/office/drawing/2014/main" id="{021EED24-2C91-CE40-BB17-7DE86155D3FE}"/>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44">
                <a:extLst>
                  <a:ext uri="{FF2B5EF4-FFF2-40B4-BE49-F238E27FC236}">
                    <a16:creationId xmlns="" xmlns:a16="http://schemas.microsoft.com/office/drawing/2014/main" id="{04634BDF-EF1D-4442-8CFB-D6479CFF316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45">
                <a:extLst>
                  <a:ext uri="{FF2B5EF4-FFF2-40B4-BE49-F238E27FC236}">
                    <a16:creationId xmlns="" xmlns:a16="http://schemas.microsoft.com/office/drawing/2014/main" id="{7F132732-A8C2-B545-83B0-5EF347218459}"/>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46">
                <a:extLst>
                  <a:ext uri="{FF2B5EF4-FFF2-40B4-BE49-F238E27FC236}">
                    <a16:creationId xmlns="" xmlns:a16="http://schemas.microsoft.com/office/drawing/2014/main" id="{969F7A4D-D269-E54B-AEF0-4076774F35DA}"/>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47">
                <a:extLst>
                  <a:ext uri="{FF2B5EF4-FFF2-40B4-BE49-F238E27FC236}">
                    <a16:creationId xmlns="" xmlns:a16="http://schemas.microsoft.com/office/drawing/2014/main" id="{6517A2F6-83E4-1A47-90DF-83BB369DAF1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48">
                <a:extLst>
                  <a:ext uri="{FF2B5EF4-FFF2-40B4-BE49-F238E27FC236}">
                    <a16:creationId xmlns="" xmlns:a16="http://schemas.microsoft.com/office/drawing/2014/main" id="{97FD901A-07E1-C847-8F22-48FA665E2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49">
                <a:extLst>
                  <a:ext uri="{FF2B5EF4-FFF2-40B4-BE49-F238E27FC236}">
                    <a16:creationId xmlns="" xmlns:a16="http://schemas.microsoft.com/office/drawing/2014/main" id="{D369ADF2-D8AE-C94E-BDDB-BC85623F35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4" name="Freeform 50">
                <a:extLst>
                  <a:ext uri="{FF2B5EF4-FFF2-40B4-BE49-F238E27FC236}">
                    <a16:creationId xmlns="" xmlns:a16="http://schemas.microsoft.com/office/drawing/2014/main" id="{1B556DF8-0695-9E4A-910F-01A7862E379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5" name="Freeform 51">
                <a:extLst>
                  <a:ext uri="{FF2B5EF4-FFF2-40B4-BE49-F238E27FC236}">
                    <a16:creationId xmlns="" xmlns:a16="http://schemas.microsoft.com/office/drawing/2014/main" id="{F14ED76D-D1AA-4E43-AE68-689E2E9A3EC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52">
                <a:extLst>
                  <a:ext uri="{FF2B5EF4-FFF2-40B4-BE49-F238E27FC236}">
                    <a16:creationId xmlns="" xmlns:a16="http://schemas.microsoft.com/office/drawing/2014/main" id="{AC910337-48B9-5448-9160-5C1F392DDF1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7" name="Freeform 53">
                <a:extLst>
                  <a:ext uri="{FF2B5EF4-FFF2-40B4-BE49-F238E27FC236}">
                    <a16:creationId xmlns="" xmlns:a16="http://schemas.microsoft.com/office/drawing/2014/main" id="{3D660F5B-6EC7-FE4E-AC0A-F70D6B7AFA8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8" name="Freeform 54">
                <a:extLst>
                  <a:ext uri="{FF2B5EF4-FFF2-40B4-BE49-F238E27FC236}">
                    <a16:creationId xmlns="" xmlns:a16="http://schemas.microsoft.com/office/drawing/2014/main" id="{047F9B63-7161-0A49-AB05-B6C8E7E1046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9" name="Freeform 55">
                <a:extLst>
                  <a:ext uri="{FF2B5EF4-FFF2-40B4-BE49-F238E27FC236}">
                    <a16:creationId xmlns="" xmlns:a16="http://schemas.microsoft.com/office/drawing/2014/main" id="{748BC454-41A0-B24C-9B24-A637ECC8D0C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56">
                <a:extLst>
                  <a:ext uri="{FF2B5EF4-FFF2-40B4-BE49-F238E27FC236}">
                    <a16:creationId xmlns="" xmlns:a16="http://schemas.microsoft.com/office/drawing/2014/main" id="{C64434F4-978D-D94C-B13A-52F9B1CA84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57">
                <a:extLst>
                  <a:ext uri="{FF2B5EF4-FFF2-40B4-BE49-F238E27FC236}">
                    <a16:creationId xmlns="" xmlns:a16="http://schemas.microsoft.com/office/drawing/2014/main" id="{F091C451-8052-4448-8C61-BD169B37E09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58">
                <a:extLst>
                  <a:ext uri="{FF2B5EF4-FFF2-40B4-BE49-F238E27FC236}">
                    <a16:creationId xmlns="" xmlns:a16="http://schemas.microsoft.com/office/drawing/2014/main" id="{89DAC1A7-B2E5-F546-88DC-FB0CC0C9302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59">
                <a:extLst>
                  <a:ext uri="{FF2B5EF4-FFF2-40B4-BE49-F238E27FC236}">
                    <a16:creationId xmlns="" xmlns:a16="http://schemas.microsoft.com/office/drawing/2014/main" id="{2B454A28-AD49-B746-A857-0AB59368DC6C}"/>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60">
                <a:extLst>
                  <a:ext uri="{FF2B5EF4-FFF2-40B4-BE49-F238E27FC236}">
                    <a16:creationId xmlns="" xmlns:a16="http://schemas.microsoft.com/office/drawing/2014/main" id="{AD8E6BCA-6D9C-3048-BC5F-EF613B5344E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61">
                <a:extLst>
                  <a:ext uri="{FF2B5EF4-FFF2-40B4-BE49-F238E27FC236}">
                    <a16:creationId xmlns="" xmlns:a16="http://schemas.microsoft.com/office/drawing/2014/main" id="{69105429-01EC-DF4C-A847-64AA8901A0A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6" name="Freeform 62">
                <a:extLst>
                  <a:ext uri="{FF2B5EF4-FFF2-40B4-BE49-F238E27FC236}">
                    <a16:creationId xmlns="" xmlns:a16="http://schemas.microsoft.com/office/drawing/2014/main" id="{C9CC5F23-9A2F-A74D-89C1-B779CA00A0C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7" name="Freeform 63">
                <a:extLst>
                  <a:ext uri="{FF2B5EF4-FFF2-40B4-BE49-F238E27FC236}">
                    <a16:creationId xmlns="" xmlns:a16="http://schemas.microsoft.com/office/drawing/2014/main" id="{4A03095D-EEAC-534E-B954-C5BF47ED2CD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8" name="Freeform 64">
                <a:extLst>
                  <a:ext uri="{FF2B5EF4-FFF2-40B4-BE49-F238E27FC236}">
                    <a16:creationId xmlns="" xmlns:a16="http://schemas.microsoft.com/office/drawing/2014/main" id="{959667B6-C8AF-0349-974C-C41D57FC7E2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9" name="Freeform 65">
                <a:extLst>
                  <a:ext uri="{FF2B5EF4-FFF2-40B4-BE49-F238E27FC236}">
                    <a16:creationId xmlns="" xmlns:a16="http://schemas.microsoft.com/office/drawing/2014/main" id="{DE85DABD-91BD-6A4D-81AA-7B1CC9FFAC4C}"/>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0" name="Freeform 66">
                <a:extLst>
                  <a:ext uri="{FF2B5EF4-FFF2-40B4-BE49-F238E27FC236}">
                    <a16:creationId xmlns="" xmlns:a16="http://schemas.microsoft.com/office/drawing/2014/main" id="{1BEC32AC-1F5B-1147-B25F-A1C62677297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1" name="Freeform 67">
                <a:extLst>
                  <a:ext uri="{FF2B5EF4-FFF2-40B4-BE49-F238E27FC236}">
                    <a16:creationId xmlns="" xmlns:a16="http://schemas.microsoft.com/office/drawing/2014/main" id="{FA2A153E-4D13-5345-BBD4-1978F61D558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2" name="Freeform 68">
                <a:extLst>
                  <a:ext uri="{FF2B5EF4-FFF2-40B4-BE49-F238E27FC236}">
                    <a16:creationId xmlns="" xmlns:a16="http://schemas.microsoft.com/office/drawing/2014/main" id="{08D51CB4-2DA7-7847-BB3F-FA4A8D54F8C1}"/>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3" name="Freeform 69">
                <a:extLst>
                  <a:ext uri="{FF2B5EF4-FFF2-40B4-BE49-F238E27FC236}">
                    <a16:creationId xmlns="" xmlns:a16="http://schemas.microsoft.com/office/drawing/2014/main" id="{DBBB74A7-9E39-E740-B545-4E793139C4E8}"/>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4" name="Freeform 70">
                <a:extLst>
                  <a:ext uri="{FF2B5EF4-FFF2-40B4-BE49-F238E27FC236}">
                    <a16:creationId xmlns="" xmlns:a16="http://schemas.microsoft.com/office/drawing/2014/main" id="{22DFBC05-6850-E54E-AB0D-CF25B8A630A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5" name="Freeform 71">
                <a:extLst>
                  <a:ext uri="{FF2B5EF4-FFF2-40B4-BE49-F238E27FC236}">
                    <a16:creationId xmlns="" xmlns:a16="http://schemas.microsoft.com/office/drawing/2014/main" id="{BF333A07-022F-244E-9FE3-5184602D1A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6" name="Freeform 72">
                <a:extLst>
                  <a:ext uri="{FF2B5EF4-FFF2-40B4-BE49-F238E27FC236}">
                    <a16:creationId xmlns="" xmlns:a16="http://schemas.microsoft.com/office/drawing/2014/main" id="{2A70595F-E7B8-CF4D-AC4B-54C8E568D5E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7" name="Freeform 73">
                <a:extLst>
                  <a:ext uri="{FF2B5EF4-FFF2-40B4-BE49-F238E27FC236}">
                    <a16:creationId xmlns="" xmlns:a16="http://schemas.microsoft.com/office/drawing/2014/main" id="{C9268F3E-C853-6449-93CA-BB2385B8178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8" name="Freeform 74">
                <a:extLst>
                  <a:ext uri="{FF2B5EF4-FFF2-40B4-BE49-F238E27FC236}">
                    <a16:creationId xmlns="" xmlns:a16="http://schemas.microsoft.com/office/drawing/2014/main" id="{377E9958-4033-C34D-A9CD-069D3626AEB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9" name="Freeform 75">
                <a:extLst>
                  <a:ext uri="{FF2B5EF4-FFF2-40B4-BE49-F238E27FC236}">
                    <a16:creationId xmlns="" xmlns:a16="http://schemas.microsoft.com/office/drawing/2014/main" id="{3512E162-61F0-D74B-BDE2-29B88505A84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0" name="Freeform 76">
                <a:extLst>
                  <a:ext uri="{FF2B5EF4-FFF2-40B4-BE49-F238E27FC236}">
                    <a16:creationId xmlns="" xmlns:a16="http://schemas.microsoft.com/office/drawing/2014/main" id="{1CE5E614-8FD0-5E4E-80B8-45641DCCD3D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1" name="Freeform 77">
                <a:extLst>
                  <a:ext uri="{FF2B5EF4-FFF2-40B4-BE49-F238E27FC236}">
                    <a16:creationId xmlns="" xmlns:a16="http://schemas.microsoft.com/office/drawing/2014/main" id="{7460A77C-7738-EF4C-812A-44BACE175FD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2" name="Freeform 78">
                <a:extLst>
                  <a:ext uri="{FF2B5EF4-FFF2-40B4-BE49-F238E27FC236}">
                    <a16:creationId xmlns="" xmlns:a16="http://schemas.microsoft.com/office/drawing/2014/main" id="{68CED1E1-D3DC-984B-91A0-BD0235836FC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3" name="Freeform 79">
                <a:extLst>
                  <a:ext uri="{FF2B5EF4-FFF2-40B4-BE49-F238E27FC236}">
                    <a16:creationId xmlns="" xmlns:a16="http://schemas.microsoft.com/office/drawing/2014/main" id="{589FB15A-7CE4-A947-B0B1-0790C31E355E}"/>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4" name="Freeform 80">
                <a:extLst>
                  <a:ext uri="{FF2B5EF4-FFF2-40B4-BE49-F238E27FC236}">
                    <a16:creationId xmlns="" xmlns:a16="http://schemas.microsoft.com/office/drawing/2014/main" id="{59888E39-5CFB-0441-9ABC-2BD9AE2223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5" name="Freeform 81">
                <a:extLst>
                  <a:ext uri="{FF2B5EF4-FFF2-40B4-BE49-F238E27FC236}">
                    <a16:creationId xmlns="" xmlns:a16="http://schemas.microsoft.com/office/drawing/2014/main" id="{277889DA-D630-7042-8D0D-763DC474FDC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6" name="Freeform 82">
                <a:extLst>
                  <a:ext uri="{FF2B5EF4-FFF2-40B4-BE49-F238E27FC236}">
                    <a16:creationId xmlns="" xmlns:a16="http://schemas.microsoft.com/office/drawing/2014/main" id="{E468AD17-2477-7441-8057-857063FC2A7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7" name="Freeform 83">
                <a:extLst>
                  <a:ext uri="{FF2B5EF4-FFF2-40B4-BE49-F238E27FC236}">
                    <a16:creationId xmlns="" xmlns:a16="http://schemas.microsoft.com/office/drawing/2014/main" id="{BAFEBE07-6FD0-0346-9CC6-6AF08DB2EB8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8" name="Freeform 84">
                <a:extLst>
                  <a:ext uri="{FF2B5EF4-FFF2-40B4-BE49-F238E27FC236}">
                    <a16:creationId xmlns="" xmlns:a16="http://schemas.microsoft.com/office/drawing/2014/main" id="{93FF9ED6-85A4-1D4B-B857-7A87A903614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9" name="Freeform 85">
                <a:extLst>
                  <a:ext uri="{FF2B5EF4-FFF2-40B4-BE49-F238E27FC236}">
                    <a16:creationId xmlns="" xmlns:a16="http://schemas.microsoft.com/office/drawing/2014/main" id="{50509270-F19F-8947-9ED4-119D98AA87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0" name="Freeform 86">
                <a:extLst>
                  <a:ext uri="{FF2B5EF4-FFF2-40B4-BE49-F238E27FC236}">
                    <a16:creationId xmlns="" xmlns:a16="http://schemas.microsoft.com/office/drawing/2014/main" id="{65198187-B479-D949-B8F7-596C96EC1FC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1" name="Freeform 87">
                <a:extLst>
                  <a:ext uri="{FF2B5EF4-FFF2-40B4-BE49-F238E27FC236}">
                    <a16:creationId xmlns="" xmlns:a16="http://schemas.microsoft.com/office/drawing/2014/main" id="{67DD2BE2-B791-F047-999E-82977C86E1A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2" name="Freeform 88">
                <a:extLst>
                  <a:ext uri="{FF2B5EF4-FFF2-40B4-BE49-F238E27FC236}">
                    <a16:creationId xmlns="" xmlns:a16="http://schemas.microsoft.com/office/drawing/2014/main" id="{2C451498-A1CD-2142-B2E7-028298D0C13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3" name="Freeform 89">
                <a:extLst>
                  <a:ext uri="{FF2B5EF4-FFF2-40B4-BE49-F238E27FC236}">
                    <a16:creationId xmlns="" xmlns:a16="http://schemas.microsoft.com/office/drawing/2014/main" id="{7566CBF2-0A0B-2846-853A-FA8F1E29910B}"/>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4" name="Freeform 90">
                <a:extLst>
                  <a:ext uri="{FF2B5EF4-FFF2-40B4-BE49-F238E27FC236}">
                    <a16:creationId xmlns="" xmlns:a16="http://schemas.microsoft.com/office/drawing/2014/main" id="{23AC425F-6A92-9F42-9ABA-66C6D221751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5" name="Freeform 91">
                <a:extLst>
                  <a:ext uri="{FF2B5EF4-FFF2-40B4-BE49-F238E27FC236}">
                    <a16:creationId xmlns="" xmlns:a16="http://schemas.microsoft.com/office/drawing/2014/main" id="{A7E8B15D-6B62-3F45-9EAD-2AE432D4B42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6" name="Freeform 92">
                <a:extLst>
                  <a:ext uri="{FF2B5EF4-FFF2-40B4-BE49-F238E27FC236}">
                    <a16:creationId xmlns="" xmlns:a16="http://schemas.microsoft.com/office/drawing/2014/main" id="{D433425A-D6C6-3445-B3C2-51B8A9DF7B15}"/>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147" name="文本框 61">
            <a:extLst>
              <a:ext uri="{FF2B5EF4-FFF2-40B4-BE49-F238E27FC236}">
                <a16:creationId xmlns="" xmlns:a16="http://schemas.microsoft.com/office/drawing/2014/main" id="{30B42E5E-2649-9E4D-A946-91D886F2B5F0}"/>
              </a:ext>
            </a:extLst>
          </p:cNvPr>
          <p:cNvSpPr txBox="1">
            <a:spLocks noChangeArrowheads="1"/>
          </p:cNvSpPr>
          <p:nvPr/>
        </p:nvSpPr>
        <p:spPr bwMode="auto">
          <a:xfrm>
            <a:off x="5234162" y="1361489"/>
            <a:ext cx="594209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i="1" dirty="0" err="1">
                <a:latin typeface="Times New Roman" panose="02020603050405020304" pitchFamily="18" charset="0"/>
                <a:cs typeface="Times New Roman" panose="02020603050405020304" pitchFamily="18" charset="0"/>
                <a:sym typeface="+mn-lt"/>
              </a:rPr>
              <a:t>Hãy</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viết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một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bức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thư</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cho</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người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bạn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thân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ở</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Tiểu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học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kể</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môi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trường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học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tập</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mới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kể</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người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bạn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mới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quen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trong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sử</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dụng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dấu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ngoặc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kép</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đại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từ</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nhân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xưng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số</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ít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và</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số</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nhiều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Gạch</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chân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vào</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các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đại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từ</a:t>
            </a:r>
            <a:endParaRPr lang="en-US" altLang="zh-CN" sz="3200" i="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167634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15" presetClass="entr" presetSubtype="0" fill="hold" nodeType="withEffect">
                                  <p:stCondLst>
                                    <p:cond delay="25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ppt_w</p:attrName>
                                        </p:attrNameLst>
                                      </p:cBhvr>
                                      <p:tavLst>
                                        <p:tav tm="0">
                                          <p:val>
                                            <p:fltVal val="0"/>
                                          </p:val>
                                        </p:tav>
                                        <p:tav tm="100000">
                                          <p:val>
                                            <p:strVal val="#ppt_w"/>
                                          </p:val>
                                        </p:tav>
                                      </p:tavLst>
                                    </p:anim>
                                    <p:anim calcmode="lin" valueType="num">
                                      <p:cBhvr>
                                        <p:cTn id="11" dur="1000" fill="hold"/>
                                        <p:tgtEl>
                                          <p:spTgt spid="53"/>
                                        </p:tgtEl>
                                        <p:attrNameLst>
                                          <p:attrName>ppt_h</p:attrName>
                                        </p:attrNameLst>
                                      </p:cBhvr>
                                      <p:tavLst>
                                        <p:tav tm="0">
                                          <p:val>
                                            <p:fltVal val="0"/>
                                          </p:val>
                                        </p:tav>
                                        <p:tav tm="100000">
                                          <p:val>
                                            <p:strVal val="#ppt_h"/>
                                          </p:val>
                                        </p:tav>
                                      </p:tavLst>
                                    </p:anim>
                                    <p:anim calcmode="lin" valueType="num">
                                      <p:cBhvr>
                                        <p:cTn id="12"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53"/>
                                        </p:tgtEl>
                                        <p:attrNameLst>
                                          <p:attrName>ppt_y</p:attrName>
                                        </p:attrNameLst>
                                      </p:cBhvr>
                                      <p:tavLst>
                                        <p:tav tm="0" fmla="#ppt_y+(sin(-2*pi*(1-$))*-#ppt_x+cos(-2*pi*(1-$))*(1-#ppt_y))*(1-$)">
                                          <p:val>
                                            <p:fltVal val="0"/>
                                          </p:val>
                                        </p:tav>
                                        <p:tav tm="100000">
                                          <p:val>
                                            <p:fltVal val="1"/>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53"/>
                                        </p:tgtEl>
                                        <p:attrNameLst>
                                          <p:attrName>r</p:attrName>
                                        </p:attrNameLst>
                                      </p:cBhvr>
                                    </p:animRot>
                                    <p:animRot by="-240000">
                                      <p:cBhvr>
                                        <p:cTn id="16" dur="200" fill="hold">
                                          <p:stCondLst>
                                            <p:cond delay="200"/>
                                          </p:stCondLst>
                                        </p:cTn>
                                        <p:tgtEl>
                                          <p:spTgt spid="53"/>
                                        </p:tgtEl>
                                        <p:attrNameLst>
                                          <p:attrName>r</p:attrName>
                                        </p:attrNameLst>
                                      </p:cBhvr>
                                    </p:animRot>
                                    <p:animRot by="240000">
                                      <p:cBhvr>
                                        <p:cTn id="17" dur="200" fill="hold">
                                          <p:stCondLst>
                                            <p:cond delay="400"/>
                                          </p:stCondLst>
                                        </p:cTn>
                                        <p:tgtEl>
                                          <p:spTgt spid="53"/>
                                        </p:tgtEl>
                                        <p:attrNameLst>
                                          <p:attrName>r</p:attrName>
                                        </p:attrNameLst>
                                      </p:cBhvr>
                                    </p:animRot>
                                    <p:animRot by="-240000">
                                      <p:cBhvr>
                                        <p:cTn id="18" dur="200" fill="hold">
                                          <p:stCondLst>
                                            <p:cond delay="600"/>
                                          </p:stCondLst>
                                        </p:cTn>
                                        <p:tgtEl>
                                          <p:spTgt spid="53"/>
                                        </p:tgtEl>
                                        <p:attrNameLst>
                                          <p:attrName>r</p:attrName>
                                        </p:attrNameLst>
                                      </p:cBhvr>
                                    </p:animRot>
                                    <p:animRot by="120000">
                                      <p:cBhvr>
                                        <p:cTn id="19" dur="200" fill="hold">
                                          <p:stCondLst>
                                            <p:cond delay="800"/>
                                          </p:stCondLst>
                                        </p:cTn>
                                        <p:tgtEl>
                                          <p:spTgt spid="53"/>
                                        </p:tgtEl>
                                        <p:attrNameLst>
                                          <p:attrName>r</p:attrName>
                                        </p:attrNameLst>
                                      </p:cBhvr>
                                    </p:animRot>
                                  </p:childTnLst>
                                </p:cTn>
                              </p:par>
                            </p:childTnLst>
                          </p:cTn>
                        </p:par>
                        <p:par>
                          <p:cTn id="20" fill="hold">
                            <p:stCondLst>
                              <p:cond delay="1250"/>
                            </p:stCondLst>
                            <p:childTnLst>
                              <p:par>
                                <p:cTn id="21" presetID="2" presetClass="entr" presetSubtype="2"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additive="base">
                                        <p:cTn id="23" dur="500" fill="hold"/>
                                        <p:tgtEl>
                                          <p:spTgt spid="147"/>
                                        </p:tgtEl>
                                        <p:attrNameLst>
                                          <p:attrName>ppt_x</p:attrName>
                                        </p:attrNameLst>
                                      </p:cBhvr>
                                      <p:tavLst>
                                        <p:tav tm="0">
                                          <p:val>
                                            <p:strVal val="1+#ppt_w/2"/>
                                          </p:val>
                                        </p:tav>
                                        <p:tav tm="100000">
                                          <p:val>
                                            <p:strVal val="#ppt_x"/>
                                          </p:val>
                                        </p:tav>
                                      </p:tavLst>
                                    </p:anim>
                                    <p:anim calcmode="lin" valueType="num">
                                      <p:cBhvr additive="base">
                                        <p:cTn id="24" dur="50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5CE30BBD-24BD-4283-8ABE-ABB33A07F454}"/>
              </a:ext>
            </a:extLst>
          </p:cNvPr>
          <p:cNvGraphicFramePr>
            <a:graphicFrameLocks noGrp="1"/>
          </p:cNvGraphicFramePr>
          <p:nvPr>
            <p:extLst>
              <p:ext uri="{D42A27DB-BD31-4B8C-83A1-F6EECF244321}">
                <p14:modId xmlns:p14="http://schemas.microsoft.com/office/powerpoint/2010/main" val="168397393"/>
              </p:ext>
            </p:extLst>
          </p:nvPr>
        </p:nvGraphicFramePr>
        <p:xfrm>
          <a:off x="119822" y="143198"/>
          <a:ext cx="11926404" cy="6675783"/>
        </p:xfrm>
        <a:graphic>
          <a:graphicData uri="http://schemas.openxmlformats.org/drawingml/2006/table">
            <a:tbl>
              <a:tblPr firstRow="1" bandRow="1">
                <a:tableStyleId>{5C22544A-7EE6-4342-B048-85BDC9FD1C3A}</a:tableStyleId>
              </a:tblPr>
              <a:tblGrid>
                <a:gridCol w="5813839">
                  <a:extLst>
                    <a:ext uri="{9D8B030D-6E8A-4147-A177-3AD203B41FA5}">
                      <a16:colId xmlns:a16="http://schemas.microsoft.com/office/drawing/2014/main" xmlns="" val="1768096180"/>
                    </a:ext>
                  </a:extLst>
                </a:gridCol>
                <a:gridCol w="6112565">
                  <a:extLst>
                    <a:ext uri="{9D8B030D-6E8A-4147-A177-3AD203B41FA5}">
                      <a16:colId xmlns:a16="http://schemas.microsoft.com/office/drawing/2014/main" xmlns="" val="644636291"/>
                    </a:ext>
                  </a:extLst>
                </a:gridCol>
              </a:tblGrid>
              <a:tr h="691689">
                <a:tc>
                  <a:txBody>
                    <a:bodyPr/>
                    <a:lstStyle/>
                    <a:p>
                      <a:pPr algn="ctr">
                        <a:lnSpc>
                          <a:spcPct val="100000"/>
                        </a:lnSpc>
                      </a:pPr>
                      <a:r>
                        <a:rPr lang="en-US" sz="4400" b="0" dirty="0" err="1">
                          <a:solidFill>
                            <a:srgbClr val="FF0000"/>
                          </a:solidFill>
                          <a:latin typeface="Times New Roman" panose="02020603050405020304" pitchFamily="18" charset="0"/>
                          <a:cs typeface="Times New Roman" panose="02020603050405020304" pitchFamily="18" charset="0"/>
                        </a:rPr>
                        <a:t>Ví</a:t>
                      </a:r>
                      <a:r>
                        <a:rPr lang="en-US" sz="4400" b="0" dirty="0">
                          <a:solidFill>
                            <a:srgbClr val="FF0000"/>
                          </a:solidFill>
                          <a:latin typeface="Times New Roman" panose="02020603050405020304" pitchFamily="18" charset="0"/>
                          <a:cs typeface="Times New Roman" panose="02020603050405020304" pitchFamily="18" charset="0"/>
                        </a:rPr>
                        <a:t> </a:t>
                      </a:r>
                      <a:r>
                        <a:rPr lang="en-US" sz="4400" b="0" dirty="0" err="1">
                          <a:solidFill>
                            <a:srgbClr val="FF0000"/>
                          </a:solidFill>
                          <a:latin typeface="Times New Roman" panose="02020603050405020304" pitchFamily="18" charset="0"/>
                          <a:cs typeface="Times New Roman" panose="02020603050405020304" pitchFamily="18" charset="0"/>
                        </a:rPr>
                        <a:t>dụ</a:t>
                      </a:r>
                      <a:endParaRPr lang="en-US" sz="44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4400" b="0" dirty="0" err="1">
                          <a:solidFill>
                            <a:srgbClr val="FF0000"/>
                          </a:solidFill>
                          <a:latin typeface="Times New Roman" panose="02020603050405020304" pitchFamily="18" charset="0"/>
                          <a:cs typeface="Times New Roman" panose="02020603050405020304" pitchFamily="18" charset="0"/>
                        </a:rPr>
                        <a:t>Nghĩa</a:t>
                      </a:r>
                      <a:r>
                        <a:rPr lang="en-US" sz="4400" b="0" dirty="0">
                          <a:solidFill>
                            <a:srgbClr val="FF0000"/>
                          </a:solidFill>
                          <a:latin typeface="Times New Roman" panose="02020603050405020304" pitchFamily="18" charset="0"/>
                          <a:cs typeface="Times New Roman" panose="02020603050405020304" pitchFamily="18" charset="0"/>
                        </a:rPr>
                        <a:t> </a:t>
                      </a:r>
                      <a:r>
                        <a:rPr lang="en-US" sz="4400" b="0" dirty="0" err="1">
                          <a:solidFill>
                            <a:srgbClr val="FF0000"/>
                          </a:solidFill>
                          <a:latin typeface="Times New Roman" panose="02020603050405020304" pitchFamily="18" charset="0"/>
                          <a:cs typeface="Times New Roman" panose="02020603050405020304" pitchFamily="18" charset="0"/>
                        </a:rPr>
                        <a:t>của</a:t>
                      </a:r>
                      <a:r>
                        <a:rPr lang="en-US" sz="4400" b="0" dirty="0">
                          <a:solidFill>
                            <a:srgbClr val="FF0000"/>
                          </a:solidFill>
                          <a:latin typeface="Times New Roman" panose="02020603050405020304" pitchFamily="18" charset="0"/>
                          <a:cs typeface="Times New Roman" panose="02020603050405020304" pitchFamily="18" charset="0"/>
                        </a:rPr>
                        <a:t> </a:t>
                      </a:r>
                      <a:r>
                        <a:rPr lang="en-US" sz="4400" b="0" dirty="0" err="1">
                          <a:solidFill>
                            <a:srgbClr val="FF0000"/>
                          </a:solidFill>
                          <a:latin typeface="Times New Roman" panose="02020603050405020304" pitchFamily="18" charset="0"/>
                          <a:cs typeface="Times New Roman" panose="02020603050405020304" pitchFamily="18" charset="0"/>
                        </a:rPr>
                        <a:t>từ</a:t>
                      </a:r>
                      <a:r>
                        <a:rPr lang="en-US" sz="4400" b="0" dirty="0">
                          <a:solidFill>
                            <a:srgbClr val="FF0000"/>
                          </a:solidFill>
                          <a:latin typeface="Times New Roman" panose="02020603050405020304" pitchFamily="18" charset="0"/>
                          <a:cs typeface="Times New Roman" panose="02020603050405020304" pitchFamily="18" charset="0"/>
                        </a:rPr>
                        <a:t> in </a:t>
                      </a:r>
                      <a:r>
                        <a:rPr lang="en-US" sz="4400" b="0" dirty="0" err="1">
                          <a:solidFill>
                            <a:srgbClr val="FF0000"/>
                          </a:solidFill>
                          <a:latin typeface="Times New Roman" panose="02020603050405020304" pitchFamily="18" charset="0"/>
                          <a:cs typeface="Times New Roman" panose="02020603050405020304" pitchFamily="18" charset="0"/>
                        </a:rPr>
                        <a:t>đậm</a:t>
                      </a:r>
                      <a:endParaRPr lang="en-US" sz="44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213257507"/>
                  </a:ext>
                </a:extLst>
              </a:tr>
              <a:tr h="2167012">
                <a:tc>
                  <a:txBody>
                    <a:bodyPr/>
                    <a:lstStyle/>
                    <a:p>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a. </a:t>
                      </a:r>
                      <a:r>
                        <a:rPr lang="en-US" sz="2600" b="0" kern="1200" dirty="0" err="1" smtClean="0">
                          <a:solidFill>
                            <a:schemeClr val="dk1"/>
                          </a:solidFill>
                          <a:effectLst/>
                          <a:latin typeface="Times New Roman" panose="02020603050405020304" pitchFamily="18" charset="0"/>
                          <a:ea typeface="+mn-ea"/>
                          <a:cs typeface="Times New Roman" panose="02020603050405020304" pitchFamily="18" charset="0"/>
                        </a:rPr>
                        <a:t>Mặt</a:t>
                      </a:r>
                      <a:r>
                        <a:rPr lang="en-US" sz="2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b="0" kern="1200" dirty="0" err="1" smtClean="0">
                          <a:solidFill>
                            <a:schemeClr val="dk1"/>
                          </a:solidFill>
                          <a:effectLst/>
                          <a:latin typeface="Times New Roman" panose="02020603050405020304" pitchFamily="18" charset="0"/>
                          <a:ea typeface="+mn-ea"/>
                          <a:cs typeface="Times New Roman" panose="02020603050405020304" pitchFamily="18" charset="0"/>
                        </a:rPr>
                        <a:t>trời</a:t>
                      </a:r>
                      <a:r>
                        <a:rPr lang="en-US" sz="2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bắp</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thì</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nằm</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đồi</a:t>
                      </a:r>
                      <a:endParaRPr lang="en-US" sz="26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rgbClr val="0070C0"/>
                          </a:solidFill>
                          <a:effectLst/>
                          <a:latin typeface="Times New Roman" panose="02020603050405020304" pitchFamily="18" charset="0"/>
                          <a:ea typeface="+mn-ea"/>
                          <a:cs typeface="Times New Roman" panose="02020603050405020304" pitchFamily="18" charset="0"/>
                        </a:rPr>
                        <a:t>Mặt</a:t>
                      </a:r>
                      <a:r>
                        <a:rPr lang="en-US" sz="26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rgbClr val="0070C0"/>
                          </a:solidFill>
                          <a:effectLst/>
                          <a:latin typeface="Times New Roman" panose="02020603050405020304" pitchFamily="18" charset="0"/>
                          <a:ea typeface="+mn-ea"/>
                          <a:cs typeface="Times New Roman" panose="02020603050405020304" pitchFamily="18" charset="0"/>
                        </a:rPr>
                        <a:t>trời</a:t>
                      </a:r>
                      <a:r>
                        <a:rPr lang="en-US" sz="2600"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của</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mẹ</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em</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nằm</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lưng</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Nguyễn</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Khoa</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smtClean="0">
                          <a:solidFill>
                            <a:schemeClr val="dk1"/>
                          </a:solidFill>
                          <a:effectLst/>
                          <a:latin typeface="Times New Roman" panose="02020603050405020304" pitchFamily="18" charset="0"/>
                          <a:ea typeface="+mn-ea"/>
                          <a:cs typeface="Times New Roman" panose="02020603050405020304" pitchFamily="18" charset="0"/>
                        </a:rPr>
                        <a:t>Điềm</a:t>
                      </a:r>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60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751921"/>
                  </a:ext>
                </a:extLst>
              </a:tr>
              <a:tr h="2613991">
                <a:tc>
                  <a:txBody>
                    <a:bodyPr/>
                    <a:lstStyle/>
                    <a:p>
                      <a:r>
                        <a:rPr lang="en-US" sz="2600" kern="1200" dirty="0" smtClean="0">
                          <a:solidFill>
                            <a:schemeClr val="dk1"/>
                          </a:solidFill>
                          <a:effectLst/>
                          <a:latin typeface="Times New Roman" panose="02020603050405020304" pitchFamily="18" charset="0"/>
                          <a:ea typeface="+mn-ea"/>
                          <a:cs typeface="Times New Roman" panose="02020603050405020304" pitchFamily="18" charset="0"/>
                        </a:rPr>
                        <a:t>b. </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Cha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dắt</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cát</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mịn</a:t>
                      </a:r>
                      <a:endParaRPr lang="en-US" sz="2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Ánh</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nắng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0070C0"/>
                          </a:solidFill>
                          <a:effectLst/>
                          <a:latin typeface="Times New Roman" panose="02020603050405020304" pitchFamily="18" charset="0"/>
                          <a:ea typeface="+mn-ea"/>
                          <a:cs typeface="Times New Roman" panose="02020603050405020304" pitchFamily="18" charset="0"/>
                        </a:rPr>
                        <a:t>chảy</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đầy</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Hoàng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3270894"/>
                  </a:ext>
                </a:extLst>
              </a:tr>
              <a:tr h="1132780">
                <a:tc gridSpan="2">
                  <a:txBody>
                    <a:bodyPr/>
                    <a:lstStyle/>
                    <a:p>
                      <a:r>
                        <a:rPr lang="en-US" sz="3600" b="0" dirty="0" err="1">
                          <a:solidFill>
                            <a:srgbClr val="FF0000"/>
                          </a:solidFill>
                          <a:latin typeface="Times New Roman" panose="02020603050405020304" pitchFamily="18" charset="0"/>
                          <a:cs typeface="Times New Roman" panose="02020603050405020304" pitchFamily="18" charset="0"/>
                        </a:rPr>
                        <a:t>Nhận</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xét</a:t>
                      </a:r>
                      <a:r>
                        <a:rPr lang="en-US" sz="3600" b="0" dirty="0">
                          <a:solidFill>
                            <a:srgbClr val="FF000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2600" dirty="0">
                        <a:latin typeface="#9Slide03 Arima Madurai" panose="00000500000000000000" pitchFamily="2" charset="0"/>
                        <a:cs typeface="#9Slide03 Arima Madurai"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94521889"/>
                  </a:ext>
                </a:extLst>
              </a:tr>
            </a:tbl>
          </a:graphicData>
        </a:graphic>
      </p:graphicFrame>
      <p:sp>
        <p:nvSpPr>
          <p:cNvPr id="5" name="TextBox 4">
            <a:extLst>
              <a:ext uri="{FF2B5EF4-FFF2-40B4-BE49-F238E27FC236}">
                <a16:creationId xmlns:a16="http://schemas.microsoft.com/office/drawing/2014/main" xmlns="" id="{8EA17F90-68B2-4502-92AF-08C2C0674210}"/>
              </a:ext>
            </a:extLst>
          </p:cNvPr>
          <p:cNvSpPr txBox="1"/>
          <p:nvPr/>
        </p:nvSpPr>
        <p:spPr>
          <a:xfrm>
            <a:off x="6013173" y="918582"/>
            <a:ext cx="5973417" cy="2092881"/>
          </a:xfrm>
          <a:prstGeom prst="rect">
            <a:avLst/>
          </a:prstGeom>
          <a:noFill/>
        </p:spPr>
        <p:txBody>
          <a:bodyPr wrap="square">
            <a:spAutoFit/>
          </a:bodyPr>
          <a:lstStyle/>
          <a:p>
            <a:pPr algn="just"/>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Mặt</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trời</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a:solidFill>
                  <a:schemeClr val="dk1"/>
                </a:solidFill>
                <a:effectLst/>
                <a:latin typeface="Times New Roman" panose="02020603050405020304" pitchFamily="18" charset="0"/>
                <a:cs typeface="Times New Roman" panose="02020603050405020304" pitchFamily="18" charset="0"/>
              </a:rPr>
              <a:t>(2) </a:t>
            </a:r>
            <a:r>
              <a:rPr lang="en-US" sz="2600" kern="1200" dirty="0" err="1">
                <a:solidFill>
                  <a:schemeClr val="dk1"/>
                </a:solidFill>
                <a:effectLst/>
                <a:latin typeface="Times New Roman" panose="02020603050405020304" pitchFamily="18" charset="0"/>
                <a:cs typeface="Times New Roman" panose="02020603050405020304" pitchFamily="18" charset="0"/>
              </a:rPr>
              <a:t>chỉ</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người</a:t>
            </a:r>
            <a:r>
              <a:rPr lang="en-US" sz="2600" kern="1200" dirty="0">
                <a:solidFill>
                  <a:schemeClr val="dk1"/>
                </a:solidFill>
                <a:effectLst/>
                <a:latin typeface="Times New Roman" panose="02020603050405020304" pitchFamily="18" charset="0"/>
                <a:cs typeface="Times New Roman" panose="02020603050405020304" pitchFamily="18" charset="0"/>
              </a:rPr>
              <a:t> con </a:t>
            </a:r>
            <a:r>
              <a:rPr lang="en-US" sz="2600" kern="1200" dirty="0" err="1">
                <a:solidFill>
                  <a:schemeClr val="dk1"/>
                </a:solidFill>
                <a:effectLst/>
                <a:latin typeface="Times New Roman" panose="02020603050405020304" pitchFamily="18" charset="0"/>
                <a:cs typeface="Times New Roman" panose="02020603050405020304" pitchFamily="18" charset="0"/>
              </a:rPr>
              <a:t>chứ</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không</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chỉ</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mặt</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trời</a:t>
            </a:r>
            <a:r>
              <a:rPr lang="en-US" sz="2600" kern="1200" dirty="0">
                <a:solidFill>
                  <a:schemeClr val="dk1"/>
                </a:solidFill>
                <a:effectLst/>
                <a:latin typeface="Times New Roman" panose="02020603050405020304" pitchFamily="18" charset="0"/>
                <a:cs typeface="Times New Roman" panose="02020603050405020304" pitchFamily="18" charset="0"/>
              </a:rPr>
              <a:t> </a:t>
            </a:r>
            <a:r>
              <a:rPr lang="en-US" sz="2600" kern="1200" dirty="0" err="1">
                <a:solidFill>
                  <a:schemeClr val="dk1"/>
                </a:solidFill>
                <a:effectLst/>
                <a:latin typeface="Times New Roman" panose="02020603050405020304" pitchFamily="18" charset="0"/>
                <a:cs typeface="Times New Roman" panose="02020603050405020304" pitchFamily="18" charset="0"/>
              </a:rPr>
              <a:t>thật</a:t>
            </a:r>
            <a:endParaRPr lang="en-US" sz="2600" kern="1200" dirty="0">
              <a:solidFill>
                <a:schemeClr val="dk1"/>
              </a:solidFill>
              <a:effectLst/>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tỏa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2600" dirty="0">
                <a:latin typeface="Times New Roman" panose="02020603050405020304" pitchFamily="18" charset="0"/>
                <a:cs typeface="Times New Roman" panose="02020603050405020304" pitchFamily="18" charset="0"/>
                <a:sym typeface="Wingdings" panose="05000000000000000000" pitchFamily="2" charset="2"/>
              </a:rPr>
              <a:t> con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tha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thiết</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mẹ</a:t>
            </a:r>
            <a:endParaRPr lang="en-US"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72E89EC-BA1F-435D-94F1-EB9481644D7F}"/>
              </a:ext>
            </a:extLst>
          </p:cNvPr>
          <p:cNvSpPr txBox="1"/>
          <p:nvPr/>
        </p:nvSpPr>
        <p:spPr>
          <a:xfrm>
            <a:off x="6013173" y="3098565"/>
            <a:ext cx="5973417" cy="2092881"/>
          </a:xfrm>
          <a:prstGeom prst="rect">
            <a:avLst/>
          </a:prstGeom>
          <a:noFill/>
        </p:spPr>
        <p:txBody>
          <a:bodyPr wrap="square">
            <a:spAutoFit/>
          </a:bodyPr>
          <a:lstStyle/>
          <a:p>
            <a:pPr algn="just"/>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Chảy</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nghĩa</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gốc</a:t>
            </a:r>
            <a:r>
              <a:rPr lang="en-US" sz="2600" b="0" kern="1200" dirty="0">
                <a:solidFill>
                  <a:schemeClr val="dk1"/>
                </a:solidFill>
                <a:effectLst/>
                <a:latin typeface="Times New Roman" panose="02020603050405020304" pitchFamily="18" charset="0"/>
                <a:cs typeface="Times New Roman" panose="02020603050405020304" pitchFamily="18" charset="0"/>
              </a:rPr>
              <a:t>) = </a:t>
            </a:r>
            <a:r>
              <a:rPr lang="en-US" sz="2600" b="0" kern="1200" dirty="0" err="1">
                <a:solidFill>
                  <a:schemeClr val="dk1"/>
                </a:solidFill>
                <a:effectLst/>
                <a:latin typeface="Times New Roman" panose="02020603050405020304" pitchFamily="18" charset="0"/>
                <a:cs typeface="Times New Roman" panose="02020603050405020304" pitchFamily="18" charset="0"/>
              </a:rPr>
              <a:t>sự</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vận</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động</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của</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chất</a:t>
            </a:r>
            <a:r>
              <a:rPr lang="en-US" sz="2600" b="0" kern="1200" dirty="0">
                <a:solidFill>
                  <a:schemeClr val="dk1"/>
                </a:solidFill>
                <a:effectLst/>
                <a:latin typeface="Times New Roman" panose="02020603050405020304" pitchFamily="18" charset="0"/>
                <a:cs typeface="Times New Roman" panose="02020603050405020304" pitchFamily="18" charset="0"/>
              </a:rPr>
              <a:t> </a:t>
            </a:r>
            <a:r>
              <a:rPr lang="en-US" sz="2600" b="0" kern="1200" dirty="0" err="1">
                <a:solidFill>
                  <a:schemeClr val="dk1"/>
                </a:solidFill>
                <a:effectLst/>
                <a:latin typeface="Times New Roman" panose="02020603050405020304" pitchFamily="18" charset="0"/>
                <a:cs typeface="Times New Roman" panose="02020603050405020304" pitchFamily="18" charset="0"/>
              </a:rPr>
              <a:t>lỏng</a:t>
            </a:r>
            <a:endParaRPr lang="en-US" sz="2600" kern="1200" dirty="0">
              <a:solidFill>
                <a:schemeClr val="dk1"/>
              </a:solidFill>
              <a:effectLst/>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đọc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cảm</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nhận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ánh</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nắng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vàng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rực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tràn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trề</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trên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vai</a:t>
            </a:r>
            <a:r>
              <a:rPr lang="en-US" sz="2600" dirty="0">
                <a:latin typeface="Times New Roman" panose="02020603050405020304" pitchFamily="18" charset="0"/>
                <a:cs typeface="Times New Roman" panose="02020603050405020304" pitchFamily="18" charset="0"/>
                <a:sym typeface="Wingdings" panose="05000000000000000000" pitchFamily="2" charset="2"/>
              </a:rPr>
              <a:t> 2 cha con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lan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tỏa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khắp</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sz="2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D1AF7EF7-C2A5-4F2D-97DB-59CBEAFD44EF}"/>
              </a:ext>
            </a:extLst>
          </p:cNvPr>
          <p:cNvSpPr txBox="1"/>
          <p:nvPr/>
        </p:nvSpPr>
        <p:spPr>
          <a:xfrm>
            <a:off x="2084730" y="5751573"/>
            <a:ext cx="9683199" cy="892552"/>
          </a:xfrm>
          <a:prstGeom prst="rect">
            <a:avLst/>
          </a:prstGeom>
          <a:noFill/>
        </p:spPr>
        <p:txBody>
          <a:bodyPr wrap="square">
            <a:spAutoFit/>
          </a:bodyPr>
          <a:lstStyle/>
          <a:p>
            <a:pPr algn="just" eaLnBrk="1" hangingPunct="1">
              <a:spcBef>
                <a:spcPct val="50000"/>
              </a:spcBef>
            </a:pPr>
            <a:r>
              <a:rPr lang="en-US" sz="2600" b="1" dirty="0" err="1">
                <a:latin typeface="Times New Roman" panose="02020603050405020304" pitchFamily="18" charset="0"/>
                <a:cs typeface="Times New Roman" panose="02020603050405020304" pitchFamily="18" charset="0"/>
              </a:rPr>
              <a:t>Gọi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tượng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bằng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gọi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tượng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nét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đồng</a:t>
            </a:r>
            <a:r>
              <a:rPr lang="en-US" sz="2600" b="1"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xmlns="" id="{1D7AF96D-30AF-489F-B3F3-EEF5DC8E6E44}"/>
              </a:ext>
            </a:extLst>
          </p:cNvPr>
          <p:cNvSpPr txBox="1"/>
          <p:nvPr/>
        </p:nvSpPr>
        <p:spPr>
          <a:xfrm>
            <a:off x="5645426" y="6151682"/>
            <a:ext cx="1941443" cy="492443"/>
          </a:xfrm>
          <a:prstGeom prst="rect">
            <a:avLst/>
          </a:prstGeom>
          <a:noFill/>
        </p:spPr>
        <p:txBody>
          <a:bodyPr wrap="square">
            <a:spAutoFit/>
          </a:bodyPr>
          <a:lstStyle/>
          <a:p>
            <a:pPr algn="ctr" eaLnBrk="1" hangingPunct="1">
              <a:spcBef>
                <a:spcPct val="50000"/>
              </a:spcBef>
            </a:pPr>
            <a:r>
              <a:rPr lang="en-US" sz="2600" b="1" dirty="0">
                <a:latin typeface="Times New Roman" panose="02020603050405020304" pitchFamily="18" charset="0"/>
                <a:cs typeface="Times New Roman" panose="02020603050405020304" pitchFamily="18" charset="0"/>
                <a:sym typeface="Wingdings" panose="05000000000000000000" pitchFamily="2" charset="2"/>
              </a:rPr>
              <a:t> ẨN DỤ</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7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ChangeArrowheads="1"/>
          </p:cNvSpPr>
          <p:nvPr/>
        </p:nvSpPr>
        <p:spPr bwMode="auto">
          <a:xfrm>
            <a:off x="418742" y="355555"/>
            <a:ext cx="4859338" cy="954088"/>
          </a:xfrm>
          <a:prstGeom prst="rect">
            <a:avLst/>
          </a:prstGeom>
          <a:noFill/>
          <a:ln w="9525">
            <a:noFill/>
            <a:miter lim="800000"/>
            <a:headEnd/>
            <a:tailEnd/>
          </a:ln>
        </p:spPr>
        <p:txBody>
          <a:bodyPr anchor="ctr">
            <a:spAutoFit/>
          </a:bodyPr>
          <a:lstStyle/>
          <a:p>
            <a:pPr algn="just" eaLnBrk="0" hangingPunct="0"/>
            <a:r>
              <a:rPr lang="en-US" altLang="en-US" sz="2800" b="1" dirty="0" smtClean="0">
                <a:solidFill>
                  <a:srgbClr val="FF0000"/>
                </a:solidFill>
                <a:latin typeface="Times New Roman" pitchFamily="18" charset="0"/>
                <a:ea typeface="Calibri" pitchFamily="34" charset="0"/>
                <a:cs typeface="Times New Roman" pitchFamily="18" charset="0"/>
              </a:rPr>
              <a:t>1. </a:t>
            </a:r>
            <a:r>
              <a:rPr lang="en-US" altLang="en-US" sz="2800" b="1" dirty="0" err="1" smtClean="0">
                <a:solidFill>
                  <a:srgbClr val="FF0000"/>
                </a:solidFill>
                <a:latin typeface="Times New Roman" pitchFamily="18" charset="0"/>
                <a:ea typeface="Calibri" pitchFamily="34" charset="0"/>
                <a:cs typeface="Times New Roman" pitchFamily="18" charset="0"/>
              </a:rPr>
              <a:t>Biện</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pháp</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tu</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từ</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ẩn</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dụ</a:t>
            </a:r>
            <a:r>
              <a:rPr lang="en-US" altLang="en-US" sz="2800" b="1" dirty="0" smtClean="0">
                <a:solidFill>
                  <a:srgbClr val="FF0000"/>
                </a:solidFill>
                <a:latin typeface="Times New Roman" pitchFamily="18" charset="0"/>
                <a:ea typeface="Calibri" pitchFamily="34" charset="0"/>
                <a:cs typeface="Times New Roman" pitchFamily="18" charset="0"/>
              </a:rPr>
              <a:t> :</a:t>
            </a:r>
            <a:endParaRPr lang="vi-VN" altLang="en-US" sz="2800" dirty="0">
              <a:solidFill>
                <a:srgbClr val="FF0000"/>
              </a:solidFill>
              <a:latin typeface="Times New Roman" pitchFamily="18" charset="0"/>
              <a:ea typeface="Calibri" pitchFamily="34" charset="0"/>
              <a:cs typeface="Times New Roman" pitchFamily="18" charset="0"/>
            </a:endParaRPr>
          </a:p>
          <a:p>
            <a:pPr algn="just" eaLnBrk="0" hangingPunct="0"/>
            <a:r>
              <a:rPr lang="en-US" altLang="en-US" sz="2800" b="1" dirty="0" err="1" smtClean="0">
                <a:solidFill>
                  <a:srgbClr val="000000"/>
                </a:solidFill>
                <a:latin typeface="Times New Roman" pitchFamily="18" charset="0"/>
                <a:ea typeface="Calibri" pitchFamily="34" charset="0"/>
                <a:cs typeface="Times New Roman" pitchFamily="18" charset="0"/>
              </a:rPr>
              <a:t>Ví</a:t>
            </a:r>
            <a:r>
              <a:rPr lang="en-US" altLang="en-US" sz="2800" b="1" dirty="0" smtClean="0">
                <a:solidFill>
                  <a:srgbClr val="000000"/>
                </a:solidFill>
                <a:latin typeface="Times New Roman" pitchFamily="18" charset="0"/>
                <a:ea typeface="Calibri" pitchFamily="34" charset="0"/>
                <a:cs typeface="Times New Roman" pitchFamily="18" charset="0"/>
              </a:rPr>
              <a:t> </a:t>
            </a:r>
            <a:r>
              <a:rPr lang="en-US" altLang="en-US" sz="2800" b="1" dirty="0" err="1" smtClean="0">
                <a:solidFill>
                  <a:srgbClr val="000000"/>
                </a:solidFill>
                <a:latin typeface="Times New Roman" pitchFamily="18" charset="0"/>
                <a:ea typeface="Calibri" pitchFamily="34" charset="0"/>
                <a:cs typeface="Times New Roman" pitchFamily="18" charset="0"/>
              </a:rPr>
              <a:t>dụ</a:t>
            </a:r>
            <a:r>
              <a:rPr lang="en-US" altLang="en-US" sz="2800" b="1" dirty="0">
                <a:solidFill>
                  <a:srgbClr val="000000"/>
                </a:solidFill>
                <a:latin typeface="Times New Roman" pitchFamily="18" charset="0"/>
                <a:ea typeface="Calibri" pitchFamily="34" charset="0"/>
                <a:cs typeface="Times New Roman" pitchFamily="18" charset="0"/>
              </a:rPr>
              <a:t> </a:t>
            </a:r>
            <a:r>
              <a:rPr lang="en-US" altLang="en-US" sz="2800" b="1" dirty="0" smtClean="0">
                <a:solidFill>
                  <a:srgbClr val="000000"/>
                </a:solidFill>
                <a:latin typeface="Times New Roman" pitchFamily="18" charset="0"/>
                <a:ea typeface="Calibri" pitchFamily="34" charset="0"/>
                <a:cs typeface="Times New Roman" pitchFamily="18" charset="0"/>
              </a:rPr>
              <a:t>2 </a:t>
            </a:r>
            <a:endParaRPr lang="en-US" altLang="en-US" sz="2800" dirty="0">
              <a:ea typeface="Calibri" pitchFamily="34" charset="0"/>
              <a:cs typeface="Times New Roman" pitchFamily="18" charset="0"/>
            </a:endParaRPr>
          </a:p>
        </p:txBody>
      </p:sp>
      <p:sp>
        <p:nvSpPr>
          <p:cNvPr id="141316" name="Rectangle 10"/>
          <p:cNvSpPr>
            <a:spLocks noChangeArrowheads="1"/>
          </p:cNvSpPr>
          <p:nvPr/>
        </p:nvSpPr>
        <p:spPr bwMode="auto">
          <a:xfrm>
            <a:off x="579551" y="1541463"/>
            <a:ext cx="7199288" cy="1015663"/>
          </a:xfrm>
          <a:prstGeom prst="rect">
            <a:avLst/>
          </a:prstGeom>
          <a:noFill/>
          <a:ln w="9525">
            <a:noFill/>
            <a:miter lim="800000"/>
            <a:headEnd/>
            <a:tailEnd/>
          </a:ln>
        </p:spPr>
        <p:txBody>
          <a:bodyPr wrap="square">
            <a:spAutoFit/>
          </a:bodyPr>
          <a:lstStyle/>
          <a:p>
            <a:pPr marL="457200" indent="-457200" algn="ctr">
              <a:buAutoNum type="alphaLcPeriod"/>
            </a:pPr>
            <a:r>
              <a:rPr lang="en-US" sz="3000" dirty="0" err="1" smtClean="0">
                <a:solidFill>
                  <a:srgbClr val="385723"/>
                </a:solidFill>
                <a:latin typeface="Times New Roman" pitchFamily="18" charset="0"/>
                <a:cs typeface="Calibri" pitchFamily="34" charset="0"/>
              </a:rPr>
              <a:t>Ngày</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ngày</a:t>
            </a:r>
            <a:r>
              <a:rPr lang="en-US" sz="3000" dirty="0" smtClean="0">
                <a:solidFill>
                  <a:srgbClr val="385723"/>
                </a:solidFill>
                <a:latin typeface="Times New Roman" pitchFamily="18" charset="0"/>
                <a:cs typeface="Calibri" pitchFamily="34" charset="0"/>
              </a:rPr>
              <a:t> </a:t>
            </a:r>
            <a:r>
              <a:rPr lang="en-US" sz="3000" b="1" dirty="0" err="1" smtClean="0">
                <a:solidFill>
                  <a:srgbClr val="385723"/>
                </a:solidFill>
                <a:latin typeface="Times New Roman" pitchFamily="18" charset="0"/>
                <a:cs typeface="Calibri" pitchFamily="34" charset="0"/>
              </a:rPr>
              <a:t>mặt</a:t>
            </a:r>
            <a:r>
              <a:rPr lang="en-US" sz="3000" b="1" dirty="0" smtClean="0">
                <a:solidFill>
                  <a:srgbClr val="385723"/>
                </a:solidFill>
                <a:latin typeface="Times New Roman" pitchFamily="18" charset="0"/>
                <a:cs typeface="Calibri" pitchFamily="34" charset="0"/>
              </a:rPr>
              <a:t> </a:t>
            </a:r>
            <a:r>
              <a:rPr lang="en-US" sz="3000" b="1" dirty="0" err="1" smtClean="0">
                <a:solidFill>
                  <a:srgbClr val="385723"/>
                </a:solidFill>
                <a:latin typeface="Times New Roman" pitchFamily="18" charset="0"/>
                <a:cs typeface="Calibri" pitchFamily="34" charset="0"/>
              </a:rPr>
              <a:t>trời</a:t>
            </a:r>
            <a:r>
              <a:rPr lang="en-US" sz="3000" b="1" dirty="0" smtClean="0">
                <a:solidFill>
                  <a:srgbClr val="385723"/>
                </a:solidFill>
                <a:latin typeface="Times New Roman" pitchFamily="18" charset="0"/>
                <a:cs typeface="Calibri" pitchFamily="34" charset="0"/>
              </a:rPr>
              <a:t>(1)</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đi</a:t>
            </a:r>
            <a:r>
              <a:rPr lang="en-US" sz="3000" dirty="0" smtClean="0">
                <a:solidFill>
                  <a:srgbClr val="385723"/>
                </a:solidFill>
                <a:latin typeface="Times New Roman" pitchFamily="18" charset="0"/>
                <a:cs typeface="Calibri" pitchFamily="34" charset="0"/>
              </a:rPr>
              <a:t> qua </a:t>
            </a:r>
            <a:r>
              <a:rPr lang="en-US" sz="3000" dirty="0" err="1" smtClean="0">
                <a:solidFill>
                  <a:srgbClr val="385723"/>
                </a:solidFill>
                <a:latin typeface="Times New Roman" pitchFamily="18" charset="0"/>
                <a:cs typeface="Calibri" pitchFamily="34" charset="0"/>
              </a:rPr>
              <a:t>trên</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lăng</a:t>
            </a:r>
            <a:endParaRPr lang="en-US" sz="3000" dirty="0" smtClean="0">
              <a:solidFill>
                <a:srgbClr val="385723"/>
              </a:solidFill>
              <a:latin typeface="Times New Roman" pitchFamily="18" charset="0"/>
              <a:cs typeface="Calibri" pitchFamily="34" charset="0"/>
            </a:endParaRPr>
          </a:p>
          <a:p>
            <a:pPr algn="ct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Thấy</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một</a:t>
            </a:r>
            <a:r>
              <a:rPr lang="en-US" sz="3000" dirty="0" smtClean="0">
                <a:solidFill>
                  <a:srgbClr val="385723"/>
                </a:solidFill>
                <a:latin typeface="Times New Roman" pitchFamily="18" charset="0"/>
                <a:cs typeface="Calibri" pitchFamily="34" charset="0"/>
              </a:rPr>
              <a:t> </a:t>
            </a:r>
            <a:r>
              <a:rPr lang="en-US" sz="3000" b="1" dirty="0" err="1" smtClean="0">
                <a:solidFill>
                  <a:srgbClr val="385723"/>
                </a:solidFill>
                <a:latin typeface="Times New Roman" pitchFamily="18" charset="0"/>
                <a:cs typeface="Calibri" pitchFamily="34" charset="0"/>
              </a:rPr>
              <a:t>mặt</a:t>
            </a:r>
            <a:r>
              <a:rPr lang="en-US" sz="3000" b="1" dirty="0" smtClean="0">
                <a:solidFill>
                  <a:srgbClr val="385723"/>
                </a:solidFill>
                <a:latin typeface="Times New Roman" pitchFamily="18" charset="0"/>
                <a:cs typeface="Calibri" pitchFamily="34" charset="0"/>
              </a:rPr>
              <a:t> </a:t>
            </a:r>
            <a:r>
              <a:rPr lang="en-US" sz="3000" b="1" dirty="0" err="1" smtClean="0">
                <a:solidFill>
                  <a:srgbClr val="385723"/>
                </a:solidFill>
                <a:latin typeface="Times New Roman" pitchFamily="18" charset="0"/>
                <a:cs typeface="Calibri" pitchFamily="34" charset="0"/>
              </a:rPr>
              <a:t>trời</a:t>
            </a:r>
            <a:r>
              <a:rPr lang="en-US" sz="3000" b="1" dirty="0" smtClean="0">
                <a:solidFill>
                  <a:srgbClr val="385723"/>
                </a:solidFill>
                <a:latin typeface="Times New Roman" pitchFamily="18" charset="0"/>
                <a:cs typeface="Calibri" pitchFamily="34" charset="0"/>
              </a:rPr>
              <a:t>(2) </a:t>
            </a:r>
            <a:r>
              <a:rPr lang="en-US" sz="3000" dirty="0" err="1" smtClean="0">
                <a:solidFill>
                  <a:srgbClr val="385723"/>
                </a:solidFill>
                <a:latin typeface="Times New Roman" pitchFamily="18" charset="0"/>
                <a:cs typeface="Calibri" pitchFamily="34" charset="0"/>
              </a:rPr>
              <a:t>trong</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lăng</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rất</a:t>
            </a:r>
            <a:r>
              <a:rPr lang="en-US" sz="3000" dirty="0" smtClean="0">
                <a:solidFill>
                  <a:srgbClr val="385723"/>
                </a:solidFill>
                <a:latin typeface="Times New Roman" pitchFamily="18" charset="0"/>
                <a:cs typeface="Calibri" pitchFamily="34" charset="0"/>
              </a:rPr>
              <a:t> </a:t>
            </a:r>
            <a:r>
              <a:rPr lang="en-US" sz="3000" dirty="0" err="1" smtClean="0">
                <a:solidFill>
                  <a:srgbClr val="385723"/>
                </a:solidFill>
                <a:latin typeface="Times New Roman" pitchFamily="18" charset="0"/>
                <a:cs typeface="Calibri" pitchFamily="34" charset="0"/>
              </a:rPr>
              <a:t>đỏ</a:t>
            </a:r>
            <a:r>
              <a:rPr lang="en-US" sz="3000" dirty="0" smtClean="0">
                <a:solidFill>
                  <a:srgbClr val="385723"/>
                </a:solidFill>
                <a:latin typeface="Times New Roman" pitchFamily="18" charset="0"/>
                <a:cs typeface="Calibri" pitchFamily="34" charset="0"/>
              </a:rPr>
              <a:t> </a:t>
            </a:r>
            <a:endParaRPr lang="en-US" sz="3000" dirty="0">
              <a:solidFill>
                <a:srgbClr val="385723"/>
              </a:solidFill>
              <a:latin typeface="Times New Roman" pitchFamily="18" charset="0"/>
              <a:cs typeface="Calibri" pitchFamily="34" charset="0"/>
            </a:endParaRPr>
          </a:p>
        </p:txBody>
      </p:sp>
      <p:sp>
        <p:nvSpPr>
          <p:cNvPr id="12" name="Cloud Callout 11"/>
          <p:cNvSpPr/>
          <p:nvPr/>
        </p:nvSpPr>
        <p:spPr>
          <a:xfrm>
            <a:off x="6278563" y="2557126"/>
            <a:ext cx="5913437" cy="321484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spcAft>
                <a:spcPts val="750"/>
              </a:spcAft>
              <a:buFont typeface="Wingdings" pitchFamily="2" charset="2"/>
              <a:buChar char="ü"/>
              <a:defRPr/>
            </a:pPr>
            <a:r>
              <a:rPr lang="en-US" sz="2500" dirty="0" err="1">
                <a:solidFill>
                  <a:srgbClr val="385723"/>
                </a:solidFill>
                <a:latin typeface="Times New Roman" pitchFamily="18" charset="0"/>
                <a:cs typeface="Calibri" pitchFamily="34" charset="0"/>
              </a:rPr>
              <a:t>Từ</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mặt</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trời</a:t>
            </a:r>
            <a:r>
              <a:rPr lang="en-US" sz="2500" dirty="0">
                <a:solidFill>
                  <a:srgbClr val="385723"/>
                </a:solidFill>
                <a:latin typeface="Times New Roman" pitchFamily="18" charset="0"/>
                <a:cs typeface="Calibri" pitchFamily="34" charset="0"/>
              </a:rPr>
              <a:t> ở </a:t>
            </a:r>
            <a:r>
              <a:rPr lang="en-US" sz="2500" dirty="0" err="1">
                <a:solidFill>
                  <a:srgbClr val="385723"/>
                </a:solidFill>
                <a:latin typeface="Times New Roman" pitchFamily="18" charset="0"/>
                <a:cs typeface="Calibri" pitchFamily="34" charset="0"/>
              </a:rPr>
              <a:t>câu</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thơ</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nào</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dùng</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với</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nghĩa</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thông</a:t>
            </a:r>
            <a:r>
              <a:rPr lang="en-US" sz="2500" dirty="0">
                <a:solidFill>
                  <a:srgbClr val="385723"/>
                </a:solidFill>
                <a:latin typeface="Times New Roman" pitchFamily="18" charset="0"/>
                <a:cs typeface="Calibri" pitchFamily="34" charset="0"/>
              </a:rPr>
              <a:t> </a:t>
            </a:r>
            <a:r>
              <a:rPr lang="en-US" sz="2500" dirty="0" err="1">
                <a:solidFill>
                  <a:srgbClr val="385723"/>
                </a:solidFill>
                <a:latin typeface="Times New Roman" pitchFamily="18" charset="0"/>
                <a:cs typeface="Calibri" pitchFamily="34" charset="0"/>
              </a:rPr>
              <a:t>thường</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Từ</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nào</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được</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hiểu</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theo</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nghĩa</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ẩn</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dụ</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Tác</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dụng</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của</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cách</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diễn</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đạt</a:t>
            </a:r>
            <a:r>
              <a:rPr lang="en-US" sz="2500" dirty="0" smtClean="0">
                <a:solidFill>
                  <a:srgbClr val="385723"/>
                </a:solidFill>
                <a:latin typeface="Times New Roman" pitchFamily="18" charset="0"/>
                <a:cs typeface="Calibri" pitchFamily="34" charset="0"/>
              </a:rPr>
              <a:t> </a:t>
            </a:r>
            <a:r>
              <a:rPr lang="en-US" sz="2500" dirty="0" err="1" smtClean="0">
                <a:solidFill>
                  <a:srgbClr val="385723"/>
                </a:solidFill>
                <a:latin typeface="Times New Roman" pitchFamily="18" charset="0"/>
                <a:cs typeface="Calibri" pitchFamily="34" charset="0"/>
              </a:rPr>
              <a:t>này</a:t>
            </a:r>
            <a:r>
              <a:rPr lang="en-US" sz="2500" dirty="0" smtClean="0">
                <a:solidFill>
                  <a:srgbClr val="385723"/>
                </a:solidFill>
                <a:latin typeface="Times New Roman" pitchFamily="18" charset="0"/>
                <a:cs typeface="Calibri" pitchFamily="34" charset="0"/>
              </a:rPr>
              <a:t>?</a:t>
            </a:r>
            <a:endParaRPr lang="en-US" sz="2500" dirty="0">
              <a:solidFill>
                <a:srgbClr val="385723"/>
              </a:solidFill>
              <a:latin typeface="Times New Roman" pitchFamily="18" charset="0"/>
              <a:cs typeface="Calibri" pitchFamily="34" charset="0"/>
            </a:endParaRPr>
          </a:p>
        </p:txBody>
      </p:sp>
      <p:sp>
        <p:nvSpPr>
          <p:cNvPr id="2" name="TextBox 1"/>
          <p:cNvSpPr txBox="1"/>
          <p:nvPr/>
        </p:nvSpPr>
        <p:spPr>
          <a:xfrm>
            <a:off x="199735" y="2622823"/>
            <a:ext cx="6265460" cy="2862322"/>
          </a:xfrm>
          <a:prstGeom prst="rect">
            <a:avLst/>
          </a:prstGeom>
          <a:noFill/>
        </p:spPr>
        <p:txBody>
          <a:bodyPr wrap="square" rtlCol="0">
            <a:spAutoFit/>
          </a:bodyPr>
          <a:lstStyle/>
          <a:p>
            <a:pPr marL="285750" indent="-285750">
              <a:buFontTx/>
              <a:buChar char="-"/>
            </a:pP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(1) : </a:t>
            </a: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thiên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nhiên</a:t>
            </a:r>
            <a:endParaRPr lang="en-US" sz="3000" dirty="0" smtClean="0">
              <a:latin typeface="Times New Roman" panose="02020603050405020304" pitchFamily="18" charset="0"/>
              <a:cs typeface="Times New Roman" panose="02020603050405020304" pitchFamily="18" charset="0"/>
            </a:endParaRPr>
          </a:p>
          <a:p>
            <a:pPr marL="285750" indent="-285750">
              <a:buFontTx/>
              <a:buChar char="-"/>
            </a:pP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(2) : </a:t>
            </a:r>
            <a:r>
              <a:rPr lang="en-US" sz="3000" dirty="0" err="1" smtClean="0">
                <a:latin typeface="Times New Roman" panose="02020603050405020304" pitchFamily="18" charset="0"/>
                <a:cs typeface="Times New Roman" panose="02020603050405020304" pitchFamily="18" charset="0"/>
              </a:rPr>
              <a:t>Ẩn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dụ</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Bác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Hồ</a:t>
            </a:r>
            <a:r>
              <a:rPr lang="en-US" sz="3000" dirty="0" smtClean="0">
                <a:latin typeface="Times New Roman" panose="02020603050405020304" pitchFamily="18" charset="0"/>
                <a:cs typeface="Times New Roman" panose="02020603050405020304" pitchFamily="18" charset="0"/>
              </a:rPr>
              <a:t>.</a:t>
            </a:r>
          </a:p>
          <a:p>
            <a:r>
              <a:rPr lang="en-US" sz="3000" dirty="0" smtClean="0">
                <a:latin typeface="Times New Roman" panose="02020603050405020304" pitchFamily="18" charset="0"/>
                <a:cs typeface="Times New Roman" panose="02020603050405020304" pitchFamily="18" charset="0"/>
              </a:rPr>
              <a:t>--&gt; </a:t>
            </a:r>
            <a:r>
              <a:rPr lang="en-US" sz="3000" dirty="0" err="1" smtClean="0">
                <a:latin typeface="Times New Roman" panose="02020603050405020304" pitchFamily="18" charset="0"/>
                <a:cs typeface="Times New Roman" panose="02020603050405020304" pitchFamily="18" charset="0"/>
              </a:rPr>
              <a:t>Bác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Hồ</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cũng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ảnh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Đem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lại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ánh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tự</a:t>
            </a:r>
            <a:r>
              <a:rPr lang="en-US" sz="3000" dirty="0" smtClean="0">
                <a:latin typeface="Times New Roman" panose="02020603050405020304" pitchFamily="18" charset="0"/>
                <a:cs typeface="Times New Roman" panose="02020603050405020304" pitchFamily="18" charset="0"/>
              </a:rPr>
              <a:t> do, </a:t>
            </a:r>
            <a:r>
              <a:rPr lang="en-US" sz="3000" dirty="0" err="1" smtClean="0">
                <a:latin typeface="Times New Roman" panose="02020603050405020304" pitchFamily="18" charset="0"/>
                <a:cs typeface="Times New Roman" panose="02020603050405020304" pitchFamily="18" charset="0"/>
              </a:rPr>
              <a:t>sự</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sống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toàn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Việt</a:t>
            </a:r>
            <a:r>
              <a:rPr lang="en-US" sz="3000" dirty="0" smtClean="0">
                <a:latin typeface="Times New Roman" panose="02020603050405020304" pitchFamily="18" charset="0"/>
                <a:cs typeface="Times New Roman" panose="02020603050405020304" pitchFamily="18" charset="0"/>
              </a:rPr>
              <a:t> Nam </a:t>
            </a: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0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1316">
                                            <p:txEl>
                                              <p:pRg st="0" end="0"/>
                                            </p:txEl>
                                          </p:spTgt>
                                        </p:tgtEl>
                                        <p:attrNameLst>
                                          <p:attrName>style.visibility</p:attrName>
                                        </p:attrNameLst>
                                      </p:cBhvr>
                                      <p:to>
                                        <p:strVal val="visible"/>
                                      </p:to>
                                    </p:set>
                                    <p:animEffect transition="in" filter="barn(inVertical)">
                                      <p:cBhvr>
                                        <p:cTn id="12" dur="500"/>
                                        <p:tgtEl>
                                          <p:spTgt spid="14131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1316">
                                            <p:txEl>
                                              <p:pRg st="1" end="1"/>
                                            </p:txEl>
                                          </p:spTgt>
                                        </p:tgtEl>
                                        <p:attrNameLst>
                                          <p:attrName>style.visibility</p:attrName>
                                        </p:attrNameLst>
                                      </p:cBhvr>
                                      <p:to>
                                        <p:strVal val="visible"/>
                                      </p:to>
                                    </p:set>
                                    <p:animEffect transition="in" filter="barn(inVertical)">
                                      <p:cBhvr>
                                        <p:cTn id="15" dur="500"/>
                                        <p:tgtEl>
                                          <p:spTgt spid="1413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7182553" y="131467"/>
            <a:ext cx="4310743" cy="1556575"/>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dirty="0" err="1" smtClean="0">
                <a:solidFill>
                  <a:prstClr val="black"/>
                </a:solidFill>
                <a:latin typeface="Times New Roman" panose="02020603050405020304" pitchFamily="18" charset="0"/>
                <a:cs typeface="Times New Roman" panose="02020603050405020304" pitchFamily="18" charset="0"/>
              </a:rPr>
              <a:t>Cách</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nói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này</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có</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gì</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giống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và</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khác</a:t>
            </a:r>
            <a:r>
              <a:rPr lang="en-US" dirty="0" smtClean="0">
                <a:solidFill>
                  <a:prstClr val="black"/>
                </a:solidFill>
                <a:latin typeface="Times New Roman" panose="02020603050405020304" pitchFamily="18" charset="0"/>
                <a:cs typeface="Times New Roman" panose="02020603050405020304" pitchFamily="18" charset="0"/>
              </a:rPr>
              <a:t> so </a:t>
            </a:r>
            <a:r>
              <a:rPr lang="en-US" dirty="0" err="1" smtClean="0">
                <a:solidFill>
                  <a:prstClr val="black"/>
                </a:solidFill>
                <a:latin typeface="Times New Roman" panose="02020603050405020304" pitchFamily="18" charset="0"/>
                <a:cs typeface="Times New Roman" panose="02020603050405020304" pitchFamily="18" charset="0"/>
              </a:rPr>
              <a:t>với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phép</a:t>
            </a:r>
            <a:r>
              <a:rPr lang="en-US" dirty="0" smtClean="0">
                <a:solidFill>
                  <a:prstClr val="black"/>
                </a:solidFill>
                <a:latin typeface="Times New Roman" panose="02020603050405020304" pitchFamily="18" charset="0"/>
                <a:cs typeface="Times New Roman" panose="02020603050405020304" pitchFamily="18" charset="0"/>
              </a:rPr>
              <a:t> so </a:t>
            </a:r>
            <a:r>
              <a:rPr lang="en-US" dirty="0" err="1" smtClean="0">
                <a:solidFill>
                  <a:prstClr val="black"/>
                </a:solidFill>
                <a:latin typeface="Times New Roman" panose="02020603050405020304" pitchFamily="18" charset="0"/>
                <a:cs typeface="Times New Roman" panose="02020603050405020304" pitchFamily="18" charset="0"/>
              </a:rPr>
              <a:t>sánh</a:t>
            </a:r>
            <a:endParaRPr lang="en-US" dirty="0">
              <a:solidFill>
                <a:prstClr val="black"/>
              </a:solidFill>
              <a:latin typeface="Times New Roman" panose="02020603050405020304" pitchFamily="18" charset="0"/>
              <a:cs typeface="Times New Roman" panose="02020603050405020304" pitchFamily="18" charset="0"/>
            </a:endParaRPr>
          </a:p>
        </p:txBody>
      </p:sp>
      <p:graphicFrame>
        <p:nvGraphicFramePr>
          <p:cNvPr id="19" name="Group 34"/>
          <p:cNvGraphicFramePr>
            <a:graphicFrameLocks/>
          </p:cNvGraphicFramePr>
          <p:nvPr>
            <p:extLst>
              <p:ext uri="{D42A27DB-BD31-4B8C-83A1-F6EECF244321}">
                <p14:modId xmlns:p14="http://schemas.microsoft.com/office/powerpoint/2010/main" val="118466076"/>
              </p:ext>
            </p:extLst>
          </p:nvPr>
        </p:nvGraphicFramePr>
        <p:xfrm>
          <a:off x="1725767" y="2524260"/>
          <a:ext cx="8612551" cy="3638089"/>
        </p:xfrm>
        <a:graphic>
          <a:graphicData uri="http://schemas.openxmlformats.org/drawingml/2006/table">
            <a:tbl>
              <a:tblPr>
                <a:tableStyleId>{616DA210-FB5B-4158-B5E0-FEB733F419BA}</a:tableStyleId>
              </a:tblPr>
              <a:tblGrid>
                <a:gridCol w="1098550">
                  <a:extLst>
                    <a:ext uri="{9D8B030D-6E8A-4147-A177-3AD203B41FA5}">
                      <a16:colId xmlns:a16="http://schemas.microsoft.com/office/drawing/2014/main" xmlns="" val="20000"/>
                    </a:ext>
                  </a:extLst>
                </a:gridCol>
                <a:gridCol w="3060700">
                  <a:extLst>
                    <a:ext uri="{9D8B030D-6E8A-4147-A177-3AD203B41FA5}">
                      <a16:colId xmlns:a16="http://schemas.microsoft.com/office/drawing/2014/main" xmlns="" val="20001"/>
                    </a:ext>
                  </a:extLst>
                </a:gridCol>
                <a:gridCol w="525245">
                  <a:extLst>
                    <a:ext uri="{9D8B030D-6E8A-4147-A177-3AD203B41FA5}">
                      <a16:colId xmlns:a16="http://schemas.microsoft.com/office/drawing/2014/main" xmlns="" val="20002"/>
                    </a:ext>
                  </a:extLst>
                </a:gridCol>
                <a:gridCol w="3928056">
                  <a:extLst>
                    <a:ext uri="{9D8B030D-6E8A-4147-A177-3AD203B41FA5}">
                      <a16:colId xmlns:a16="http://schemas.microsoft.com/office/drawing/2014/main" xmlns="" val="20003"/>
                    </a:ext>
                  </a:extLst>
                </a:gridCol>
              </a:tblGrid>
              <a:tr h="74858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latin typeface="Times New Roman" pitchFamily="18" charset="0"/>
                          <a:cs typeface="Times New Roman" pitchFamily="18" charset="0"/>
                        </a:rPr>
                        <a:t>So </a:t>
                      </a:r>
                      <a:r>
                        <a:rPr kumimoji="0" lang="en-US" sz="2400" b="1" u="none" strike="noStrike" cap="none" normalizeH="0" baseline="0" dirty="0" err="1" smtClean="0">
                          <a:ln>
                            <a:noFill/>
                          </a:ln>
                          <a:effectLst/>
                          <a:latin typeface="Times New Roman" pitchFamily="18" charset="0"/>
                          <a:cs typeface="Times New Roman" pitchFamily="18" charset="0"/>
                        </a:rPr>
                        <a:t>sánh</a:t>
                      </a:r>
                      <a:endParaRPr kumimoji="0" lang="en-US" sz="2400" b="1" i="0" u="none" strike="noStrike" cap="none" normalizeH="0" baseline="0" dirty="0" smtClean="0">
                        <a:ln>
                          <a:noFill/>
                        </a:ln>
                        <a:solidFill>
                          <a:srgbClr val="FFFF00"/>
                        </a:solidFill>
                        <a:effectLst/>
                        <a:latin typeface="Times New Roman" panose="02020603050405020304" pitchFamily="18" charset="0"/>
                        <a:cs typeface="Times New Roman" pitchFamily="18" charset="0"/>
                      </a:endParaRPr>
                    </a:p>
                  </a:txBody>
                  <a:tcPr horzOverflow="overflow"/>
                </a:tc>
                <a:tc hMerge="1">
                  <a:txBody>
                    <a:bodyPr/>
                    <a:lstStyle/>
                    <a:p>
                      <a:endParaRPr lang="en-US"/>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anose="02020603050405020304" pitchFamily="18" charset="0"/>
                        </a:rPr>
                        <a:t>Ẩn</a:t>
                      </a:r>
                      <a:r>
                        <a:rPr kumimoji="0" lang="en-US" sz="2400" b="1" i="0" u="none" strike="noStrike" cap="none" normalizeH="0" baseline="0" dirty="0" smtClean="0">
                          <a:ln>
                            <a:noFill/>
                          </a:ln>
                          <a:solidFill>
                            <a:schemeClr val="tx1"/>
                          </a:solidFill>
                          <a:effectLst/>
                          <a:latin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rPr>
                        <a:t>dụ</a:t>
                      </a:r>
                      <a:endParaRPr kumimoji="0" lang="en-US" sz="2400" b="1" i="0" u="none" strike="noStrike" cap="none" normalizeH="0" baseline="0" dirty="0" smtClean="0">
                        <a:ln>
                          <a:noFill/>
                        </a:ln>
                        <a:solidFill>
                          <a:schemeClr val="tx1"/>
                        </a:solidFill>
                        <a:effectLst/>
                        <a:latin typeface="Times New Roman" panose="02020603050405020304" pitchFamily="18" charset="0"/>
                      </a:endParaRPr>
                    </a:p>
                  </a:txBody>
                  <a:tcPr horzOverflow="overflow"/>
                </a:tc>
                <a:tc hMerge="1">
                  <a:txBody>
                    <a:bodyPr/>
                    <a:lstStyle/>
                    <a:p>
                      <a:endParaRPr lang="vi-VN"/>
                    </a:p>
                  </a:txBody>
                  <a:tcPr/>
                </a:tc>
                <a:extLst>
                  <a:ext uri="{0D108BD9-81ED-4DB2-BD59-A6C34878D82A}">
                    <a16:rowId xmlns:a16="http://schemas.microsoft.com/office/drawing/2014/main" xmlns="" val="10000"/>
                  </a:ext>
                </a:extLst>
              </a:tr>
              <a:tr h="369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 Giống</a:t>
                      </a:r>
                      <a:endParaRPr kumimoji="0" lang="en-US" sz="2400" b="0" i="0" u="none" strike="noStrike" cap="none" normalizeH="0" baseline="0" smtClean="0">
                        <a:ln>
                          <a:noFill/>
                        </a:ln>
                        <a:solidFill>
                          <a:srgbClr val="0000CC"/>
                        </a:solidFill>
                        <a:effectLst/>
                        <a:latin typeface="Times New Roman" panose="02020603050405020304" pitchFamily="18" charset="0"/>
                      </a:endParaRPr>
                    </a:p>
                  </a:txBody>
                  <a:tcPr horzOverflow="overflow"/>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So </a:t>
                      </a:r>
                      <a:r>
                        <a:rPr kumimoji="0" lang="en-US" sz="2400" u="none" strike="noStrike" cap="none" normalizeH="0" baseline="0" dirty="0" err="1" smtClean="0">
                          <a:ln>
                            <a:noFill/>
                          </a:ln>
                          <a:effectLst/>
                        </a:rPr>
                        <a:t>sánh</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A </a:t>
                      </a:r>
                      <a:r>
                        <a:rPr kumimoji="0" lang="en-US" sz="2400" u="none" strike="noStrike" cap="none" normalizeH="0" baseline="0" dirty="0" err="1" smtClean="0">
                          <a:ln>
                            <a:noFill/>
                          </a:ln>
                          <a:effectLst/>
                        </a:rPr>
                        <a:t>như</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B</a:t>
                      </a:r>
                      <a:endParaRPr kumimoji="0" lang="en-US" sz="2400" b="1" i="0" u="none" strike="noStrike" cap="none" normalizeH="0" baseline="0" dirty="0" smtClean="0">
                        <a:ln>
                          <a:noFill/>
                        </a:ln>
                        <a:solidFill>
                          <a:srgbClr val="0000CC"/>
                        </a:solidFill>
                        <a:effectLst/>
                        <a:latin typeface="Times New Roman" panose="02020603050405020304" pitchFamily="18" charset="0"/>
                      </a:endParaRPr>
                    </a:p>
                  </a:txBody>
                  <a:tcPr horzOverflow="overflow"/>
                </a:tc>
                <a:tc hMerge="1">
                  <a:txBody>
                    <a:bodyPr/>
                    <a:lstStyle/>
                    <a:p>
                      <a:endParaRPr lang="en-US"/>
                    </a:p>
                  </a:txBody>
                  <a:tcPr/>
                </a:tc>
                <a:tc hMerge="1">
                  <a:txBody>
                    <a:bodyPr/>
                    <a:lstStyle/>
                    <a:p>
                      <a:endParaRPr lang="vi-VN"/>
                    </a:p>
                  </a:txBody>
                  <a:tcPr/>
                </a:tc>
                <a:extLst>
                  <a:ext uri="{0D108BD9-81ED-4DB2-BD59-A6C34878D82A}">
                    <a16:rowId xmlns:a16="http://schemas.microsoft.com/office/drawing/2014/main" xmlns="" val="10001"/>
                  </a:ext>
                </a:extLst>
              </a:tr>
              <a:tr h="2384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Khác</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horzOverflow="overflow"/>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Có</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hai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vế</a:t>
                      </a:r>
                      <a:r>
                        <a:rPr kumimoji="0" lang="en-US" sz="2400" u="none" strike="noStrike" cap="none" normalizeH="0" baseline="0" dirty="0" smtClean="0">
                          <a:ln>
                            <a:noFill/>
                          </a:ln>
                          <a:effectLst/>
                        </a:rPr>
                        <a:t>: A −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Đối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chiếu</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việc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này</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với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việc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khác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có</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nét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tương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đồng</a:t>
                      </a:r>
                      <a:r>
                        <a:rPr kumimoji="0" lang="en-US" sz="2400" u="none" strike="noStrike" cap="none" normalizeH="0" baseline="0" dirty="0" smtClean="0">
                          <a:ln>
                            <a:noFill/>
                          </a:ln>
                          <a:effectLst/>
                        </a:rPr>
                        <a:t>. </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horzOverflow="overflow"/>
                </a:tc>
                <a:tc hMerge="1">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a:t>
                      </a:r>
                      <a:r>
                        <a:rPr kumimoji="0" lang="en-US" sz="2000" u="none" strike="noStrike" cap="none" normalizeH="0" baseline="0" dirty="0" err="1" smtClean="0">
                          <a:ln>
                            <a:noFill/>
                          </a:ln>
                          <a:effectLst/>
                        </a:rPr>
                        <a:t>Không</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có</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vế</a:t>
                      </a:r>
                      <a:r>
                        <a:rPr kumimoji="0" lang="en-US" sz="2000" u="none" strike="noStrike" cap="none" normalizeH="0" baseline="0" dirty="0" smtClean="0">
                          <a:ln>
                            <a:noFill/>
                          </a:ln>
                          <a:effectLst/>
                        </a:rPr>
                        <a:t> A (</a:t>
                      </a:r>
                      <a:r>
                        <a:rPr kumimoji="0" lang="en-US" sz="2000" u="none" strike="noStrike" cap="none" normalizeH="0" baseline="0" dirty="0" err="1" smtClean="0">
                          <a:ln>
                            <a:noFill/>
                          </a:ln>
                          <a:effectLst/>
                        </a:rPr>
                        <a:t>ẩn</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vế</a:t>
                      </a:r>
                      <a:r>
                        <a:rPr kumimoji="0" lang="en-US" sz="2000" u="none" strike="noStrike" cap="none" normalizeH="0" baseline="0" dirty="0" smtClean="0">
                          <a:ln>
                            <a:noFill/>
                          </a:ln>
                          <a:effectLst/>
                        </a:rPr>
                        <a:t> A)</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Gọi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tên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hiện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tượng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này</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bằng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tên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sự</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vật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hiện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tượng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khác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có</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nét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tương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đồng</a:t>
                      </a:r>
                      <a:r>
                        <a:rPr kumimoji="0" lang="en-US" sz="24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 </a:t>
                      </a:r>
                      <a:r>
                        <a:rPr kumimoji="0" lang="en-US" sz="2400" u="none" strike="noStrike" cap="none" normalizeH="0" baseline="0" dirty="0" smtClean="0">
                          <a:ln>
                            <a:noFill/>
                          </a:ln>
                          <a:solidFill>
                            <a:srgbClr val="FF0000"/>
                          </a:solidFill>
                          <a:effectLst/>
                        </a:rPr>
                        <a:t>So </a:t>
                      </a:r>
                      <a:r>
                        <a:rPr kumimoji="0" lang="en-US" sz="2400" u="none" strike="noStrike" cap="none" normalizeH="0" baseline="0" dirty="0" err="1" smtClean="0">
                          <a:ln>
                            <a:noFill/>
                          </a:ln>
                          <a:solidFill>
                            <a:srgbClr val="FF0000"/>
                          </a:solidFill>
                          <a:effectLst/>
                        </a:rPr>
                        <a:t>sánh</a:t>
                      </a:r>
                      <a:r>
                        <a:rPr kumimoji="0" lang="en-US" sz="2400" u="none" strike="noStrike" cap="none" normalizeH="0" baseline="0" dirty="0" smtClean="0">
                          <a:ln>
                            <a:noFill/>
                          </a:ln>
                          <a:solidFill>
                            <a:srgbClr val="FF0000"/>
                          </a:solidFill>
                          <a:effectLst/>
                        </a:rPr>
                        <a:t>  </a:t>
                      </a:r>
                      <a:r>
                        <a:rPr kumimoji="0" lang="en-US" sz="2400" u="none" strike="noStrike" cap="none" normalizeH="0" baseline="0" dirty="0" err="1" smtClean="0">
                          <a:ln>
                            <a:noFill/>
                          </a:ln>
                          <a:solidFill>
                            <a:srgbClr val="FF0000"/>
                          </a:solidFill>
                          <a:effectLst/>
                        </a:rPr>
                        <a:t>ngầm</a:t>
                      </a:r>
                      <a:endParaRPr kumimoji="0" lang="en-US" sz="2400" b="0" i="0" u="none" strike="noStrike" cap="none" normalizeH="0" baseline="0" dirty="0" smtClean="0">
                        <a:ln>
                          <a:noFill/>
                        </a:ln>
                        <a:solidFill>
                          <a:srgbClr val="FF0000"/>
                        </a:solidFill>
                        <a:effectLst/>
                        <a:latin typeface="Times New Roman" panose="02020603050405020304" pitchFamily="18" charset="0"/>
                      </a:endParaRPr>
                    </a:p>
                  </a:txBody>
                  <a:tcPr horzOverflow="overflow"/>
                </a:tc>
                <a:extLst>
                  <a:ext uri="{0D108BD9-81ED-4DB2-BD59-A6C34878D82A}">
                    <a16:rowId xmlns:a16="http://schemas.microsoft.com/office/drawing/2014/main" xmlns="" val="10002"/>
                  </a:ext>
                </a:extLst>
              </a:tr>
            </a:tbl>
          </a:graphicData>
        </a:graphic>
      </p:graphicFrame>
      <p:sp>
        <p:nvSpPr>
          <p:cNvPr id="6" name="Rectangle 5"/>
          <p:cNvSpPr/>
          <p:nvPr/>
        </p:nvSpPr>
        <p:spPr>
          <a:xfrm>
            <a:off x="2846231" y="3748207"/>
            <a:ext cx="7480608" cy="3992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sz="1800">
              <a:solidFill>
                <a:prstClr val="white"/>
              </a:solidFill>
            </a:endParaRPr>
          </a:p>
        </p:txBody>
      </p:sp>
      <p:sp>
        <p:nvSpPr>
          <p:cNvPr id="10" name="Rectangle 9"/>
          <p:cNvSpPr/>
          <p:nvPr/>
        </p:nvSpPr>
        <p:spPr>
          <a:xfrm>
            <a:off x="2846231" y="4147452"/>
            <a:ext cx="3567448" cy="2060165"/>
          </a:xfrm>
          <a:prstGeom prst="rect">
            <a:avLst/>
          </a:prstGeom>
          <a:solidFill>
            <a:schemeClr val="accent1"/>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sz="1800">
              <a:solidFill>
                <a:prstClr val="white"/>
              </a:solidFill>
            </a:endParaRPr>
          </a:p>
        </p:txBody>
      </p:sp>
      <p:sp>
        <p:nvSpPr>
          <p:cNvPr id="12" name="Rectangle 11"/>
          <p:cNvSpPr/>
          <p:nvPr/>
        </p:nvSpPr>
        <p:spPr>
          <a:xfrm>
            <a:off x="6413679" y="4147452"/>
            <a:ext cx="3913160" cy="2060165"/>
          </a:xfrm>
          <a:prstGeom prst="rect">
            <a:avLst/>
          </a:prstGeom>
          <a:solidFill>
            <a:schemeClr val="accent1"/>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sz="1800">
              <a:solidFill>
                <a:prstClr val="white"/>
              </a:solidFill>
            </a:endParaRPr>
          </a:p>
        </p:txBody>
      </p:sp>
      <p:sp>
        <p:nvSpPr>
          <p:cNvPr id="13" name="Rectangle 12"/>
          <p:cNvSpPr/>
          <p:nvPr/>
        </p:nvSpPr>
        <p:spPr>
          <a:xfrm>
            <a:off x="2846231" y="3348962"/>
            <a:ext cx="7480608" cy="3992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3641904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1"/>
          <p:cNvSpPr>
            <a:spLocks noChangeArrowheads="1"/>
          </p:cNvSpPr>
          <p:nvPr/>
        </p:nvSpPr>
        <p:spPr bwMode="auto">
          <a:xfrm>
            <a:off x="444500" y="587375"/>
            <a:ext cx="4859338" cy="954088"/>
          </a:xfrm>
          <a:prstGeom prst="rect">
            <a:avLst/>
          </a:prstGeom>
          <a:noFill/>
          <a:ln w="9525">
            <a:noFill/>
            <a:miter lim="800000"/>
            <a:headEnd/>
            <a:tailEnd/>
          </a:ln>
        </p:spPr>
        <p:txBody>
          <a:bodyPr anchor="ctr">
            <a:spAutoFit/>
          </a:bodyPr>
          <a:lstStyle/>
          <a:p>
            <a:pPr algn="just" eaLnBrk="0" hangingPunct="0"/>
            <a:r>
              <a:rPr lang="en-US" altLang="en-US" sz="2800" b="1" dirty="0">
                <a:solidFill>
                  <a:srgbClr val="FF0000"/>
                </a:solidFill>
                <a:latin typeface="Times New Roman" pitchFamily="18" charset="0"/>
                <a:ea typeface="Calibri" pitchFamily="34" charset="0"/>
                <a:cs typeface="Times New Roman" pitchFamily="18" charset="0"/>
              </a:rPr>
              <a:t>I. </a:t>
            </a:r>
            <a:r>
              <a:rPr lang="en-US" altLang="en-US" sz="2800" b="1" dirty="0" err="1" smtClean="0">
                <a:solidFill>
                  <a:srgbClr val="FF0000"/>
                </a:solidFill>
                <a:latin typeface="Times New Roman" pitchFamily="18" charset="0"/>
                <a:ea typeface="Calibri" pitchFamily="34" charset="0"/>
                <a:cs typeface="Times New Roman" pitchFamily="18" charset="0"/>
              </a:rPr>
              <a:t>Biện</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pháp</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tu</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từ</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ẩn</a:t>
            </a:r>
            <a:r>
              <a:rPr lang="en-US" altLang="en-US" sz="2800" b="1" dirty="0" smtClean="0">
                <a:solidFill>
                  <a:srgbClr val="FF0000"/>
                </a:solidFill>
                <a:latin typeface="Times New Roman" pitchFamily="18" charset="0"/>
                <a:ea typeface="Calibri" pitchFamily="34" charset="0"/>
                <a:cs typeface="Times New Roman" pitchFamily="18" charset="0"/>
              </a:rPr>
              <a:t> </a:t>
            </a:r>
            <a:r>
              <a:rPr lang="en-US" altLang="en-US" sz="2800" b="1" dirty="0" err="1" smtClean="0">
                <a:solidFill>
                  <a:srgbClr val="FF0000"/>
                </a:solidFill>
                <a:latin typeface="Times New Roman" pitchFamily="18" charset="0"/>
                <a:ea typeface="Calibri" pitchFamily="34" charset="0"/>
                <a:cs typeface="Times New Roman" pitchFamily="18" charset="0"/>
              </a:rPr>
              <a:t>dụ</a:t>
            </a:r>
            <a:r>
              <a:rPr lang="en-US" altLang="en-US" sz="2800" b="1" dirty="0" smtClean="0">
                <a:solidFill>
                  <a:srgbClr val="FF0000"/>
                </a:solidFill>
                <a:latin typeface="Times New Roman" pitchFamily="18" charset="0"/>
                <a:ea typeface="Calibri" pitchFamily="34" charset="0"/>
                <a:cs typeface="Times New Roman" pitchFamily="18" charset="0"/>
              </a:rPr>
              <a:t>  </a:t>
            </a:r>
            <a:endParaRPr lang="vi-VN" altLang="en-US" sz="2800" dirty="0">
              <a:solidFill>
                <a:srgbClr val="FF0000"/>
              </a:solidFill>
              <a:latin typeface="Times New Roman" pitchFamily="18" charset="0"/>
              <a:ea typeface="Calibri" pitchFamily="34" charset="0"/>
              <a:cs typeface="Times New Roman" pitchFamily="18" charset="0"/>
            </a:endParaRPr>
          </a:p>
          <a:p>
            <a:pPr algn="just" eaLnBrk="0" hangingPunct="0"/>
            <a:r>
              <a:rPr lang="en-US" altLang="en-US" sz="2800" b="1" dirty="0">
                <a:solidFill>
                  <a:srgbClr val="000000"/>
                </a:solidFill>
                <a:latin typeface="Times New Roman" pitchFamily="18" charset="0"/>
                <a:ea typeface="Calibri" pitchFamily="34" charset="0"/>
                <a:cs typeface="Times New Roman" pitchFamily="18" charset="0"/>
              </a:rPr>
              <a:t>1. </a:t>
            </a:r>
            <a:r>
              <a:rPr lang="en-US" altLang="en-US" sz="2800" b="1" dirty="0" err="1">
                <a:solidFill>
                  <a:srgbClr val="000000"/>
                </a:solidFill>
                <a:latin typeface="Times New Roman" pitchFamily="18" charset="0"/>
                <a:ea typeface="Calibri" pitchFamily="34" charset="0"/>
                <a:cs typeface="Times New Roman" pitchFamily="18" charset="0"/>
              </a:rPr>
              <a:t>Ví</a:t>
            </a:r>
            <a:r>
              <a:rPr lang="en-US" altLang="en-US" sz="2800" b="1" dirty="0">
                <a:solidFill>
                  <a:srgbClr val="000000"/>
                </a:solidFill>
                <a:latin typeface="Times New Roman" pitchFamily="18" charset="0"/>
                <a:ea typeface="Calibri" pitchFamily="34" charset="0"/>
                <a:cs typeface="Times New Roman" pitchFamily="18" charset="0"/>
              </a:rPr>
              <a:t> </a:t>
            </a:r>
            <a:r>
              <a:rPr lang="en-US" altLang="en-US" sz="2800" b="1" dirty="0" err="1">
                <a:solidFill>
                  <a:srgbClr val="000000"/>
                </a:solidFill>
                <a:latin typeface="Times New Roman" pitchFamily="18" charset="0"/>
                <a:ea typeface="Calibri" pitchFamily="34" charset="0"/>
                <a:cs typeface="Times New Roman" pitchFamily="18" charset="0"/>
              </a:rPr>
              <a:t>dụ</a:t>
            </a:r>
            <a:r>
              <a:rPr lang="en-US" altLang="en-US" sz="2800" b="1" dirty="0">
                <a:solidFill>
                  <a:srgbClr val="000000"/>
                </a:solidFill>
                <a:latin typeface="Times New Roman" pitchFamily="18" charset="0"/>
                <a:ea typeface="Calibri" pitchFamily="34" charset="0"/>
                <a:cs typeface="Times New Roman" pitchFamily="18" charset="0"/>
              </a:rPr>
              <a:t>:</a:t>
            </a:r>
            <a:endParaRPr lang="en-US" altLang="en-US" sz="2800" dirty="0">
              <a:solidFill>
                <a:srgbClr val="000000"/>
              </a:solidFill>
              <a:ea typeface="Calibri" pitchFamily="34" charset="0"/>
              <a:cs typeface="Times New Roman" pitchFamily="18" charset="0"/>
            </a:endParaRPr>
          </a:p>
        </p:txBody>
      </p:sp>
      <p:sp>
        <p:nvSpPr>
          <p:cNvPr id="143364" name="Rectangle 2"/>
          <p:cNvSpPr>
            <a:spLocks noChangeArrowheads="1"/>
          </p:cNvSpPr>
          <p:nvPr/>
        </p:nvSpPr>
        <p:spPr bwMode="auto">
          <a:xfrm>
            <a:off x="444500" y="1520825"/>
            <a:ext cx="2081213" cy="523875"/>
          </a:xfrm>
          <a:prstGeom prst="rect">
            <a:avLst/>
          </a:prstGeom>
          <a:noFill/>
          <a:ln w="9525">
            <a:noFill/>
            <a:miter lim="800000"/>
            <a:headEnd/>
            <a:tailEnd/>
          </a:ln>
        </p:spPr>
        <p:txBody>
          <a:bodyPr wrap="none">
            <a:spAutoFit/>
          </a:bodyPr>
          <a:lstStyle/>
          <a:p>
            <a:pPr algn="just"/>
            <a:r>
              <a:rPr lang="en-US" sz="2800" b="1" dirty="0">
                <a:solidFill>
                  <a:srgbClr val="000000"/>
                </a:solidFill>
                <a:latin typeface="Times New Roman" pitchFamily="18" charset="0"/>
                <a:cs typeface="Calibri" pitchFamily="34" charset="0"/>
              </a:rPr>
              <a:t>2. </a:t>
            </a:r>
            <a:r>
              <a:rPr lang="en-US" sz="2800" b="1" dirty="0" err="1">
                <a:solidFill>
                  <a:srgbClr val="000000"/>
                </a:solidFill>
                <a:latin typeface="Times New Roman" pitchFamily="18" charset="0"/>
                <a:cs typeface="Calibri" pitchFamily="34" charset="0"/>
              </a:rPr>
              <a:t>Kết</a:t>
            </a:r>
            <a:r>
              <a:rPr lang="en-US" sz="2800" b="1" dirty="0">
                <a:solidFill>
                  <a:srgbClr val="000000"/>
                </a:solidFill>
                <a:latin typeface="Times New Roman" pitchFamily="18" charset="0"/>
                <a:cs typeface="Calibri" pitchFamily="34" charset="0"/>
              </a:rPr>
              <a:t> </a:t>
            </a:r>
            <a:r>
              <a:rPr lang="en-US" sz="2800" b="1" dirty="0" err="1">
                <a:solidFill>
                  <a:srgbClr val="000000"/>
                </a:solidFill>
                <a:latin typeface="Times New Roman" pitchFamily="18" charset="0"/>
                <a:cs typeface="Calibri" pitchFamily="34" charset="0"/>
              </a:rPr>
              <a:t>luận</a:t>
            </a:r>
            <a:r>
              <a:rPr lang="en-US" sz="2800" b="1" dirty="0">
                <a:solidFill>
                  <a:srgbClr val="000000"/>
                </a:solidFill>
                <a:latin typeface="Times New Roman" pitchFamily="18" charset="0"/>
                <a:cs typeface="Calibri" pitchFamily="34" charset="0"/>
              </a:rPr>
              <a:t>: </a:t>
            </a:r>
            <a:endParaRPr lang="en-US" sz="2800" dirty="0">
              <a:latin typeface="Times New Roman" pitchFamily="18" charset="0"/>
              <a:cs typeface="Calibri" pitchFamily="34" charset="0"/>
            </a:endParaRPr>
          </a:p>
        </p:txBody>
      </p:sp>
      <p:sp>
        <p:nvSpPr>
          <p:cNvPr id="4" name="Rectangle 3"/>
          <p:cNvSpPr>
            <a:spLocks noChangeArrowheads="1"/>
          </p:cNvSpPr>
          <p:nvPr/>
        </p:nvSpPr>
        <p:spPr bwMode="auto">
          <a:xfrm>
            <a:off x="682581" y="2182008"/>
            <a:ext cx="8976574" cy="1815882"/>
          </a:xfrm>
          <a:prstGeom prst="rect">
            <a:avLst/>
          </a:prstGeom>
          <a:noFill/>
          <a:ln w="9525">
            <a:noFill/>
            <a:miter lim="800000"/>
            <a:headEnd/>
            <a:tailEnd/>
          </a:ln>
        </p:spPr>
        <p:txBody>
          <a:bodyPr wrap="square">
            <a:spAutoFit/>
          </a:bodyPr>
          <a:lstStyle/>
          <a:p>
            <a:pPr algn="just"/>
            <a:r>
              <a:rPr lang="en-US" sz="2800" b="1" dirty="0" err="1">
                <a:solidFill>
                  <a:srgbClr val="548235"/>
                </a:solidFill>
                <a:latin typeface="Times New Roman" pitchFamily="18" charset="0"/>
                <a:cs typeface="Calibri" pitchFamily="34" charset="0"/>
              </a:rPr>
              <a:t>Ẩn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dụ</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là</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biện</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pháp</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tu</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từ</a:t>
            </a:r>
            <a:r>
              <a:rPr lang="en-US" sz="2800"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gọi</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tên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sự</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vật</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hiện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tượng</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này</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bằng</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tên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sự</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vật</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hiện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tượng</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khác</a:t>
            </a:r>
            <a:r>
              <a:rPr lang="en-US" sz="2800" dirty="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có</a:t>
            </a:r>
            <a:r>
              <a:rPr lang="en-US" sz="2800"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nét</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tương</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đồng</a:t>
            </a:r>
            <a:r>
              <a:rPr lang="en-US" sz="2800" dirty="0">
                <a:solidFill>
                  <a:srgbClr val="548235"/>
                </a:solidFill>
                <a:latin typeface="Times New Roman" pitchFamily="18" charset="0"/>
                <a:cs typeface="Calibri" pitchFamily="34" charset="0"/>
              </a:rPr>
              <a:t> </a:t>
            </a:r>
            <a:endParaRPr lang="en-US" sz="2800" dirty="0" smtClean="0">
              <a:solidFill>
                <a:srgbClr val="548235"/>
              </a:solidFill>
              <a:latin typeface="Times New Roman" pitchFamily="18" charset="0"/>
              <a:cs typeface="Calibri" pitchFamily="34" charset="0"/>
            </a:endParaRPr>
          </a:p>
          <a:p>
            <a:pPr algn="just"/>
            <a:r>
              <a:rPr lang="en-US" sz="2800" dirty="0" err="1" smtClean="0">
                <a:solidFill>
                  <a:srgbClr val="548235"/>
                </a:solidFill>
                <a:latin typeface="Times New Roman" pitchFamily="18" charset="0"/>
                <a:cs typeface="Calibri" pitchFamily="34" charset="0"/>
              </a:rPr>
              <a:t>Tác</a:t>
            </a:r>
            <a:r>
              <a:rPr lang="en-US" sz="2800" dirty="0" smtClean="0">
                <a:solidFill>
                  <a:srgbClr val="548235"/>
                </a:solidFill>
                <a:latin typeface="Times New Roman" pitchFamily="18" charset="0"/>
                <a:cs typeface="Calibri" pitchFamily="34" charset="0"/>
              </a:rPr>
              <a:t> </a:t>
            </a:r>
            <a:r>
              <a:rPr lang="en-US" sz="2800" dirty="0" err="1" smtClean="0">
                <a:solidFill>
                  <a:srgbClr val="548235"/>
                </a:solidFill>
                <a:latin typeface="Times New Roman" pitchFamily="18" charset="0"/>
                <a:cs typeface="Calibri" pitchFamily="34" charset="0"/>
              </a:rPr>
              <a:t>dụng</a:t>
            </a:r>
            <a:r>
              <a:rPr lang="en-US" sz="2800" dirty="0" smtClean="0">
                <a:solidFill>
                  <a:srgbClr val="548235"/>
                </a:solidFill>
                <a:latin typeface="Times New Roman" pitchFamily="18" charset="0"/>
                <a:cs typeface="Calibri" pitchFamily="34" charset="0"/>
              </a:rPr>
              <a:t>: </a:t>
            </a:r>
            <a:r>
              <a:rPr lang="en-US" sz="2800" dirty="0" err="1" smtClean="0">
                <a:solidFill>
                  <a:srgbClr val="548235"/>
                </a:solidFill>
                <a:latin typeface="Times New Roman" pitchFamily="18" charset="0"/>
                <a:cs typeface="Calibri" pitchFamily="34" charset="0"/>
              </a:rPr>
              <a:t>nhằm</a:t>
            </a:r>
            <a:r>
              <a:rPr lang="en-US" sz="2800" dirty="0" smtClean="0">
                <a:solidFill>
                  <a:srgbClr val="548235"/>
                </a:solidFill>
                <a:latin typeface="Times New Roman" pitchFamily="18" charset="0"/>
                <a:cs typeface="Calibri" pitchFamily="34" charset="0"/>
              </a:rPr>
              <a:t> </a:t>
            </a:r>
            <a:r>
              <a:rPr lang="en-US" sz="2800" dirty="0" err="1">
                <a:solidFill>
                  <a:srgbClr val="548235"/>
                </a:solidFill>
                <a:latin typeface="Times New Roman" pitchFamily="18" charset="0"/>
                <a:cs typeface="Calibri" pitchFamily="34" charset="0"/>
              </a:rPr>
              <a:t>làm</a:t>
            </a:r>
            <a:r>
              <a:rPr lang="en-US" sz="2800"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tăng</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sức</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gợi</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hình</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gợi</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cảm</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cho</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sự</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diễn</a:t>
            </a:r>
            <a:r>
              <a:rPr lang="en-US" sz="2800" b="1" dirty="0">
                <a:solidFill>
                  <a:srgbClr val="548235"/>
                </a:solidFill>
                <a:latin typeface="Times New Roman" pitchFamily="18" charset="0"/>
                <a:cs typeface="Calibri" pitchFamily="34" charset="0"/>
              </a:rPr>
              <a:t> </a:t>
            </a:r>
            <a:r>
              <a:rPr lang="en-US" sz="2800" b="1" dirty="0" err="1">
                <a:solidFill>
                  <a:srgbClr val="548235"/>
                </a:solidFill>
                <a:latin typeface="Times New Roman" pitchFamily="18" charset="0"/>
                <a:cs typeface="Calibri" pitchFamily="34" charset="0"/>
              </a:rPr>
              <a:t>đạt</a:t>
            </a:r>
            <a:r>
              <a:rPr lang="en-US" sz="2800" dirty="0">
                <a:solidFill>
                  <a:srgbClr val="548235"/>
                </a:solidFill>
                <a:latin typeface="Times New Roman" pitchFamily="18" charset="0"/>
                <a:cs typeface="Calibri" pitchFamily="34" charset="0"/>
              </a:rPr>
              <a:t>. </a:t>
            </a:r>
          </a:p>
        </p:txBody>
      </p:sp>
    </p:spTree>
    <p:extLst>
      <p:ext uri="{BB962C8B-B14F-4D97-AF65-F5344CB8AC3E}">
        <p14:creationId xmlns:p14="http://schemas.microsoft.com/office/powerpoint/2010/main" val="7012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3363">
                                            <p:txEl>
                                              <p:pRg st="0" end="0"/>
                                            </p:txEl>
                                          </p:spTgt>
                                        </p:tgtEl>
                                        <p:attrNameLst>
                                          <p:attrName>style.visibility</p:attrName>
                                        </p:attrNameLst>
                                      </p:cBhvr>
                                      <p:to>
                                        <p:strVal val="visible"/>
                                      </p:to>
                                    </p:set>
                                    <p:animEffect transition="in" filter="barn(inVertical)">
                                      <p:cBhvr>
                                        <p:cTn id="15" dur="500"/>
                                        <p:tgtEl>
                                          <p:spTgt spid="1433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364">
                                            <p:txEl>
                                              <p:pRg st="0" end="0"/>
                                            </p:txEl>
                                          </p:spTgt>
                                        </p:tgtEl>
                                        <p:attrNameLst>
                                          <p:attrName>style.visibility</p:attrName>
                                        </p:attrNameLst>
                                      </p:cBhvr>
                                      <p:to>
                                        <p:strVal val="visible"/>
                                      </p:to>
                                    </p:set>
                                    <p:animEffect transition="in" filter="wipe(down)">
                                      <p:cBhvr>
                                        <p:cTn id="20" dur="500"/>
                                        <p:tgtEl>
                                          <p:spTgt spid="143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淘宝网chenying0907出品 2"/>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145" y="564582"/>
            <a:ext cx="4216076" cy="5791201"/>
          </a:xfrm>
          <a:prstGeom prst="rect">
            <a:avLst/>
          </a:prstGeom>
        </p:spPr>
      </p:pic>
      <p:sp>
        <p:nvSpPr>
          <p:cNvPr id="8" name="淘宝网chenying0907出品 7"/>
          <p:cNvSpPr/>
          <p:nvPr/>
        </p:nvSpPr>
        <p:spPr>
          <a:xfrm>
            <a:off x="4743450" y="1623013"/>
            <a:ext cx="6724650" cy="41624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8"/>
          <p:cNvSpPr/>
          <p:nvPr/>
        </p:nvSpPr>
        <p:spPr>
          <a:xfrm>
            <a:off x="5932374" y="1623013"/>
            <a:ext cx="6007099" cy="4162425"/>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淘宝网chenying0907出品 28"/>
          <p:cNvGrpSpPr/>
          <p:nvPr/>
        </p:nvGrpSpPr>
        <p:grpSpPr>
          <a:xfrm>
            <a:off x="4978814" y="2817646"/>
            <a:ext cx="746168" cy="746166"/>
            <a:chOff x="5054062" y="3469758"/>
            <a:chExt cx="636077" cy="636077"/>
          </a:xfrm>
        </p:grpSpPr>
        <p:sp>
          <p:nvSpPr>
            <p:cNvPr id="12" name="淘宝网chenying0907出品 11"/>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淘宝网chenying0907出品 104"/>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0" name="淘宝网chenying0907出品 29"/>
          <p:cNvGrpSpPr/>
          <p:nvPr/>
        </p:nvGrpSpPr>
        <p:grpSpPr>
          <a:xfrm>
            <a:off x="4999017" y="4773618"/>
            <a:ext cx="746168" cy="746166"/>
            <a:chOff x="5054062" y="4712770"/>
            <a:chExt cx="636077" cy="636077"/>
          </a:xfrm>
        </p:grpSpPr>
        <p:sp>
          <p:nvSpPr>
            <p:cNvPr id="13" name="淘宝网chenying0907出品 12"/>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7" name="淘宝网chenying0907出品 16"/>
          <p:cNvGrpSpPr/>
          <p:nvPr/>
        </p:nvGrpSpPr>
        <p:grpSpPr>
          <a:xfrm>
            <a:off x="4083612" y="525563"/>
            <a:ext cx="7384488" cy="1384995"/>
            <a:chOff x="-2000012" y="812345"/>
            <a:chExt cx="9627889" cy="1384995"/>
          </a:xfrm>
        </p:grpSpPr>
        <p:grpSp>
          <p:nvGrpSpPr>
            <p:cNvPr id="18" name="淘宝网chenying0907出品 17"/>
            <p:cNvGrpSpPr/>
            <p:nvPr/>
          </p:nvGrpSpPr>
          <p:grpSpPr>
            <a:xfrm>
              <a:off x="974588" y="941339"/>
              <a:ext cx="3678692" cy="613458"/>
              <a:chOff x="4751407" y="1342663"/>
              <a:chExt cx="3437681" cy="613458"/>
            </a:xfrm>
          </p:grpSpPr>
          <p:cxnSp>
            <p:nvCxnSpPr>
              <p:cNvPr id="20" name="淘宝网chenying0907出品 19"/>
              <p:cNvCxnSpPr/>
              <p:nvPr/>
            </p:nvCxnSpPr>
            <p:spPr>
              <a:xfrm>
                <a:off x="4751407" y="1342663"/>
                <a:ext cx="343768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淘宝网chenying0907出品 20"/>
              <p:cNvCxnSpPr/>
              <p:nvPr/>
            </p:nvCxnSpPr>
            <p:spPr>
              <a:xfrm>
                <a:off x="4751407" y="1956121"/>
                <a:ext cx="343768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淘宝网chenying0907出品 18"/>
            <p:cNvSpPr txBox="1"/>
            <p:nvPr/>
          </p:nvSpPr>
          <p:spPr>
            <a:xfrm>
              <a:off x="-2000012" y="812345"/>
              <a:ext cx="9627889" cy="1384995"/>
            </a:xfrm>
            <a:prstGeom prst="rect">
              <a:avLst/>
            </a:prstGeom>
            <a:noFill/>
          </p:spPr>
          <p:txBody>
            <a:bodyPr wrap="square" rtlCol="0">
              <a:spAutoFit/>
            </a:bodyPr>
            <a:lstStyle/>
            <a:p>
              <a:pPr algn="ctr">
                <a:lnSpc>
                  <a:spcPct val="150000"/>
                </a:lnSpc>
              </a:pPr>
              <a:r>
                <a:rPr lang="en-US" altLang="zh-CN" sz="2800" b="1" spc="300" dirty="0" smtClean="0">
                  <a:solidFill>
                    <a:srgbClr val="FF0000"/>
                  </a:solidFill>
                  <a:latin typeface="Times New Roman" panose="02020603050405020304" pitchFamily="18" charset="0"/>
                  <a:cs typeface="Times New Roman" panose="02020603050405020304" pitchFamily="18" charset="0"/>
                </a:rPr>
                <a:t>TRÒ CHƠI ĐUỔI HÌNH BẮT CHỮ </a:t>
              </a:r>
              <a:endParaRPr lang="zh-CN" altLang="en-US" sz="2800" b="1" spc="300" dirty="0">
                <a:solidFill>
                  <a:srgbClr val="FF0000"/>
                </a:solidFill>
                <a:latin typeface="Times New Roman" panose="02020603050405020304" pitchFamily="18" charset="0"/>
                <a:cs typeface="Times New Roman" panose="02020603050405020304" pitchFamily="18" charset="0"/>
              </a:endParaRPr>
            </a:p>
          </p:txBody>
        </p:sp>
      </p:grpSp>
      <p:sp>
        <p:nvSpPr>
          <p:cNvPr id="22" name="淘宝网chenying0907出品 21"/>
          <p:cNvSpPr txBox="1"/>
          <p:nvPr/>
        </p:nvSpPr>
        <p:spPr>
          <a:xfrm>
            <a:off x="6219500" y="2158749"/>
            <a:ext cx="5432848"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tabLst/>
              <a:defRPr/>
            </a:pPr>
            <a:r>
              <a:rPr lang="en-BZ" sz="3200" b="1" dirty="0">
                <a:latin typeface="Times New Roman" panose="02020603050405020304" pitchFamily="18" charset="0"/>
                <a:cs typeface="Times New Roman" panose="02020603050405020304" pitchFamily="18" charset="0"/>
              </a:rPr>
              <a:t>T</a:t>
            </a:r>
            <a:r>
              <a:rPr kumimoji="0" lang="en-BZ" sz="3200"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ìm</a:t>
            </a:r>
            <a:r>
              <a:rPr kumimoji="0" lang="en-BZ" sz="32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tục</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BZ"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chứa</a:t>
            </a:r>
            <a:r>
              <a:rPr kumimoji="0" lang="en-BZ"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phép</a:t>
            </a:r>
            <a:r>
              <a:rPr kumimoji="0" lang="en-BZ"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ẩn</a:t>
            </a:r>
            <a:r>
              <a:rPr kumimoji="0" lang="en-BZ"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dụ</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tương</a:t>
            </a:r>
            <a:r>
              <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ứng</a:t>
            </a:r>
            <a:r>
              <a:rPr kumimoji="0" lang="en-BZ" sz="32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tabLst/>
              <a:defRPr/>
            </a:pPr>
            <a:r>
              <a:rPr lang="en-BZ" sz="3200" b="1" dirty="0" err="1" smtClean="0">
                <a:latin typeface="Times New Roman" panose="02020603050405020304" pitchFamily="18" charset="0"/>
                <a:cs typeface="Times New Roman" panose="02020603050405020304" pitchFamily="18" charset="0"/>
              </a:rPr>
              <a:t>Mỗi</a:t>
            </a:r>
            <a:r>
              <a:rPr lang="en-BZ" sz="3200" b="1" dirty="0" smtClean="0">
                <a:latin typeface="Times New Roman" panose="02020603050405020304" pitchFamily="18" charset="0"/>
                <a:cs typeface="Times New Roman" panose="02020603050405020304" pitchFamily="18" charset="0"/>
              </a:rPr>
              <a:t> </a:t>
            </a:r>
            <a:r>
              <a:rPr lang="en-BZ" sz="3200" b="1" dirty="0" err="1" smtClean="0">
                <a:latin typeface="Times New Roman" panose="02020603050405020304" pitchFamily="18" charset="0"/>
                <a:cs typeface="Times New Roman" panose="02020603050405020304" pitchFamily="18" charset="0"/>
              </a:rPr>
              <a:t>câu</a:t>
            </a:r>
            <a:r>
              <a:rPr lang="en-BZ" sz="3200" b="1" dirty="0" smtClean="0">
                <a:latin typeface="Times New Roman" panose="02020603050405020304" pitchFamily="18" charset="0"/>
                <a:cs typeface="Times New Roman" panose="02020603050405020304" pitchFamily="18" charset="0"/>
              </a:rPr>
              <a:t> </a:t>
            </a:r>
            <a:r>
              <a:rPr lang="en-BZ" sz="3200" b="1" dirty="0" err="1" smtClean="0">
                <a:latin typeface="Times New Roman" panose="02020603050405020304" pitchFamily="18" charset="0"/>
                <a:cs typeface="Times New Roman" panose="02020603050405020304" pitchFamily="18" charset="0"/>
              </a:rPr>
              <a:t>đúng</a:t>
            </a:r>
            <a:r>
              <a:rPr lang="en-BZ" sz="3200" b="1" dirty="0" smtClean="0">
                <a:latin typeface="Times New Roman" panose="02020603050405020304" pitchFamily="18" charset="0"/>
                <a:cs typeface="Times New Roman" panose="02020603050405020304" pitchFamily="18" charset="0"/>
              </a:rPr>
              <a:t> +1 </a:t>
            </a:r>
            <a:r>
              <a:rPr lang="en-BZ" sz="3200" b="1" dirty="0" err="1" smtClean="0">
                <a:latin typeface="Times New Roman" panose="02020603050405020304" pitchFamily="18" charset="0"/>
                <a:cs typeface="Times New Roman" panose="02020603050405020304" pitchFamily="18" charset="0"/>
              </a:rPr>
              <a:t>điểm</a:t>
            </a:r>
            <a:endParaRPr kumimoji="0" lang="en-BZ"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8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2"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2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1700"/>
                            </p:stCondLst>
                            <p:childTnLst>
                              <p:par>
                                <p:cTn id="31" presetID="53" presetClass="entr" presetSubtype="16"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9"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72276495-tot-go-1.jpg"/>
          <p:cNvPicPr>
            <a:picLocks noChangeAspect="1"/>
          </p:cNvPicPr>
          <p:nvPr/>
        </p:nvPicPr>
        <p:blipFill>
          <a:blip r:embed="rId4"/>
          <a:stretch>
            <a:fillRect/>
          </a:stretch>
        </p:blipFill>
        <p:spPr>
          <a:xfrm>
            <a:off x="467654" y="420758"/>
            <a:ext cx="11256691" cy="5178078"/>
          </a:xfrm>
          <a:prstGeom prst="rect">
            <a:avLst/>
          </a:prstGeom>
        </p:spPr>
      </p:pic>
      <p:sp>
        <p:nvSpPr>
          <p:cNvPr id="4" name="TextBox 3"/>
          <p:cNvSpPr txBox="1"/>
          <p:nvPr/>
        </p:nvSpPr>
        <p:spPr>
          <a:xfrm>
            <a:off x="3697357" y="5890592"/>
            <a:ext cx="7696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TỐT GỖ HƠN TỐT NƯỚC SƠN</a:t>
            </a:r>
          </a:p>
        </p:txBody>
      </p:sp>
      <p:pic>
        <p:nvPicPr>
          <p:cNvPr id="5" name="Picture 115" descr="ALRMCLOK"/>
          <p:cNvPicPr>
            <a:picLocks noChangeAspect="1" noChangeArrowheads="1"/>
          </p:cNvPicPr>
          <p:nvPr/>
        </p:nvPicPr>
        <p:blipFill>
          <a:blip r:embed="rId5"/>
          <a:srcRect/>
          <a:stretch>
            <a:fillRect/>
          </a:stretch>
        </p:blipFill>
        <p:spPr bwMode="auto">
          <a:xfrm>
            <a:off x="397565" y="5310808"/>
            <a:ext cx="1071067" cy="1295400"/>
          </a:xfrm>
          <a:prstGeom prst="rect">
            <a:avLst/>
          </a:prstGeom>
          <a:noFill/>
          <a:ln w="9525">
            <a:noFill/>
            <a:miter lim="800000"/>
            <a:headEnd/>
            <a:tailEnd/>
          </a:ln>
        </p:spPr>
      </p:pic>
      <p:sp>
        <p:nvSpPr>
          <p:cNvPr id="6"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15</a:t>
            </a:r>
          </a:p>
        </p:txBody>
      </p:sp>
      <p:sp>
        <p:nvSpPr>
          <p:cNvPr id="7"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14</a:t>
            </a:r>
          </a:p>
        </p:txBody>
      </p:sp>
      <p:sp>
        <p:nvSpPr>
          <p:cNvPr id="8"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13</a:t>
            </a:r>
          </a:p>
        </p:txBody>
      </p:sp>
      <p:sp>
        <p:nvSpPr>
          <p:cNvPr id="9"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12</a:t>
            </a:r>
          </a:p>
        </p:txBody>
      </p:sp>
      <p:sp>
        <p:nvSpPr>
          <p:cNvPr id="10"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11</a:t>
            </a:r>
          </a:p>
        </p:txBody>
      </p:sp>
      <p:sp>
        <p:nvSpPr>
          <p:cNvPr id="11"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10</a:t>
            </a:r>
          </a:p>
        </p:txBody>
      </p:sp>
      <p:sp>
        <p:nvSpPr>
          <p:cNvPr id="12"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9</a:t>
            </a:r>
          </a:p>
        </p:txBody>
      </p:sp>
      <p:sp>
        <p:nvSpPr>
          <p:cNvPr id="13"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8</a:t>
            </a:r>
          </a:p>
        </p:txBody>
      </p:sp>
      <p:sp>
        <p:nvSpPr>
          <p:cNvPr id="14"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7</a:t>
            </a:r>
          </a:p>
        </p:txBody>
      </p:sp>
      <p:sp>
        <p:nvSpPr>
          <p:cNvPr id="15"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6</a:t>
            </a:r>
          </a:p>
        </p:txBody>
      </p:sp>
      <p:sp>
        <p:nvSpPr>
          <p:cNvPr id="16"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5</a:t>
            </a:r>
          </a:p>
        </p:txBody>
      </p:sp>
      <p:sp>
        <p:nvSpPr>
          <p:cNvPr id="17"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4</a:t>
            </a:r>
          </a:p>
        </p:txBody>
      </p:sp>
      <p:sp>
        <p:nvSpPr>
          <p:cNvPr id="18"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3</a:t>
            </a:r>
          </a:p>
        </p:txBody>
      </p:sp>
      <p:sp>
        <p:nvSpPr>
          <p:cNvPr id="19"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2</a:t>
            </a:r>
          </a:p>
        </p:txBody>
      </p:sp>
      <p:sp>
        <p:nvSpPr>
          <p:cNvPr id="20"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C2608"/>
                </a:solidFill>
                <a:effectLst/>
                <a:uLnTx/>
                <a:uFillTx/>
                <a:latin typeface=".VnBlack" pitchFamily="34" charset="0"/>
                <a:ea typeface="+mn-ea"/>
                <a:cs typeface="+mn-cs"/>
              </a:rPr>
              <a:t>1</a:t>
            </a:r>
          </a:p>
        </p:txBody>
      </p:sp>
      <p:sp>
        <p:nvSpPr>
          <p:cNvPr id="21" name="Oval 176"/>
          <p:cNvSpPr>
            <a:spLocks noChangeArrowheads="1"/>
          </p:cNvSpPr>
          <p:nvPr/>
        </p:nvSpPr>
        <p:spPr bwMode="auto">
          <a:xfrm>
            <a:off x="626165" y="5734670"/>
            <a:ext cx="524160" cy="566738"/>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beep.wav"/>
                                        </p:tgtEl>
                                      </p:cMediaNode>
                                    </p:audio>
                                  </p:sub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eep.wav"/>
                                        </p:tgtEl>
                                      </p:cMediaNode>
                                    </p:audio>
                                  </p:subTnLst>
                                </p:cTn>
                              </p:par>
                            </p:childTnLst>
                          </p:cTn>
                        </p:par>
                        <p:par>
                          <p:cTn id="25" fill="hold">
                            <p:stCondLst>
                              <p:cond delay="2000"/>
                            </p:stCondLst>
                            <p:childTnLst>
                              <p:par>
                                <p:cTn id="26" presetID="1" presetClass="entr" presetSubtype="0"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eep.wav"/>
                                        </p:tgtEl>
                                      </p:cMediaNode>
                                    </p:audio>
                                  </p:sub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eep.wav"/>
                                        </p:tgtEl>
                                      </p:cMediaNode>
                                    </p:audio>
                                  </p:subTnLst>
                                </p:cTn>
                              </p:par>
                            </p:childTnLst>
                          </p:cTn>
                        </p:par>
                        <p:par>
                          <p:cTn id="31" fill="hold">
                            <p:stCondLst>
                              <p:cond delay="4000"/>
                            </p:stCondLst>
                            <p:childTnLst>
                              <p:par>
                                <p:cTn id="32" presetID="1" presetClass="entr" presetSubtype="0" fill="hold" grpId="0" nodeType="afterEffect">
                                  <p:stCondLst>
                                    <p:cond delay="1000"/>
                                  </p:stCondLst>
                                  <p:childTnLst>
                                    <p:set>
                                      <p:cBhvr>
                                        <p:cTn id="3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eep.wav"/>
                                        </p:tgtEl>
                                      </p:cMediaNode>
                                    </p:audio>
                                  </p:subTnLst>
                                </p:cTn>
                              </p:par>
                            </p:childTnLst>
                          </p:cTn>
                        </p:par>
                        <p:par>
                          <p:cTn id="34" fill="hold">
                            <p:stCondLst>
                              <p:cond delay="5000"/>
                            </p:stCondLst>
                            <p:childTnLst>
                              <p:par>
                                <p:cTn id="35" presetID="1" presetClass="entr" presetSubtype="0" fill="hold" grpId="0"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beep.wav"/>
                                        </p:tgtEl>
                                      </p:cMediaNode>
                                    </p:audio>
                                  </p:subTnLst>
                                </p:cTn>
                              </p:par>
                            </p:childTnLst>
                          </p:cTn>
                        </p:par>
                        <p:par>
                          <p:cTn id="37" fill="hold">
                            <p:stCondLst>
                              <p:cond delay="6000"/>
                            </p:stCondLst>
                            <p:childTnLst>
                              <p:par>
                                <p:cTn id="38" presetID="1" presetClass="entr" presetSubtype="0" fill="hold" grpId="0" nodeType="afterEffect">
                                  <p:stCondLst>
                                    <p:cond delay="1000"/>
                                  </p:stCondLst>
                                  <p:childTnLst>
                                    <p:set>
                                      <p:cBhvr>
                                        <p:cTn id="3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eep.wav"/>
                                        </p:tgtEl>
                                      </p:cMediaNode>
                                    </p:audio>
                                  </p:subTnLst>
                                </p:cTn>
                              </p:par>
                            </p:childTnLst>
                          </p:cTn>
                        </p:par>
                        <p:par>
                          <p:cTn id="40" fill="hold">
                            <p:stCondLst>
                              <p:cond delay="7000"/>
                            </p:stCondLst>
                            <p:childTnLst>
                              <p:par>
                                <p:cTn id="41" presetID="1" presetClass="entr" presetSubtype="0"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beep.wav"/>
                                        </p:tgtEl>
                                      </p:cMediaNode>
                                    </p:audio>
                                  </p:subTnLst>
                                </p:cTn>
                              </p:par>
                            </p:childTnLst>
                          </p:cTn>
                        </p:par>
                        <p:par>
                          <p:cTn id="43" fill="hold">
                            <p:stCondLst>
                              <p:cond delay="8000"/>
                            </p:stCondLst>
                            <p:childTnLst>
                              <p:par>
                                <p:cTn id="44" presetID="1" presetClass="entr" presetSubtype="0"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eep.wav"/>
                                        </p:tgtEl>
                                      </p:cMediaNode>
                                    </p:audio>
                                  </p:subTnLst>
                                </p:cTn>
                              </p:par>
                            </p:childTnLst>
                          </p:cTn>
                        </p:par>
                        <p:par>
                          <p:cTn id="46" fill="hold">
                            <p:stCondLst>
                              <p:cond delay="9000"/>
                            </p:stCondLst>
                            <p:childTnLst>
                              <p:par>
                                <p:cTn id="47" presetID="1" presetClass="entr" presetSubtype="0" fill="hold" grpId="0" nodeType="afterEffect">
                                  <p:stCondLst>
                                    <p:cond delay="1000"/>
                                  </p:stCondLst>
                                  <p:childTnLst>
                                    <p:set>
                                      <p:cBhvr>
                                        <p:cTn id="4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beep.wav"/>
                                        </p:tgtEl>
                                      </p:cMediaNode>
                                    </p:audio>
                                  </p:subTnLst>
                                </p:cTn>
                              </p:par>
                            </p:childTnLst>
                          </p:cTn>
                        </p:par>
                        <p:par>
                          <p:cTn id="49" fill="hold">
                            <p:stCondLst>
                              <p:cond delay="10000"/>
                            </p:stCondLst>
                            <p:childTnLst>
                              <p:par>
                                <p:cTn id="50" presetID="1" presetClass="entr" presetSubtype="0" fill="hold" grpId="0" nodeType="afterEffect">
                                  <p:stCondLst>
                                    <p:cond delay="1000"/>
                                  </p:stCondLst>
                                  <p:childTnLst>
                                    <p:set>
                                      <p:cBhvr>
                                        <p:cTn id="5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beep.wav"/>
                                        </p:tgtEl>
                                      </p:cMediaNode>
                                    </p:audio>
                                  </p:subTnLst>
                                </p:cTn>
                              </p:par>
                            </p:childTnLst>
                          </p:cTn>
                        </p:par>
                        <p:par>
                          <p:cTn id="52" fill="hold">
                            <p:stCondLst>
                              <p:cond delay="11000"/>
                            </p:stCondLst>
                            <p:childTnLst>
                              <p:par>
                                <p:cTn id="53" presetID="1" presetClass="entr" presetSubtype="0" fill="hold" grpId="0" nodeType="afterEffect">
                                  <p:stCondLst>
                                    <p:cond delay="1000"/>
                                  </p:stCondLst>
                                  <p:childTnLst>
                                    <p:set>
                                      <p:cBhvr>
                                        <p:cTn id="5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beep.wav"/>
                                        </p:tgtEl>
                                      </p:cMediaNode>
                                    </p:audio>
                                  </p:subTnLst>
                                </p:cTn>
                              </p:par>
                            </p:childTnLst>
                          </p:cTn>
                        </p:par>
                        <p:par>
                          <p:cTn id="55" fill="hold">
                            <p:stCondLst>
                              <p:cond delay="12000"/>
                            </p:stCondLst>
                            <p:childTnLst>
                              <p:par>
                                <p:cTn id="56" presetID="1" presetClass="entr" presetSubtype="0" fill="hold" grpId="0" nodeType="afterEffect">
                                  <p:stCondLst>
                                    <p:cond delay="1000"/>
                                  </p:stCondLst>
                                  <p:childTnLst>
                                    <p:set>
                                      <p:cBhvr>
                                        <p:cTn id="5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beep.wav"/>
                                        </p:tgtEl>
                                      </p:cMediaNode>
                                    </p:audio>
                                  </p:subTnLst>
                                </p:cTn>
                              </p:par>
                            </p:childTnLst>
                          </p:cTn>
                        </p:par>
                        <p:par>
                          <p:cTn id="58" fill="hold">
                            <p:stCondLst>
                              <p:cond delay="13000"/>
                            </p:stCondLst>
                            <p:childTnLst>
                              <p:par>
                                <p:cTn id="59" presetID="1" presetClass="entr" presetSubtype="0" fill="hold" grpId="0" nodeType="afterEffect">
                                  <p:stCondLst>
                                    <p:cond delay="1000"/>
                                  </p:stCondLst>
                                  <p:childTnLst>
                                    <p:set>
                                      <p:cBhvr>
                                        <p:cTn id="6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1" fill="hold">
                            <p:stCondLst>
                              <p:cond delay="14000"/>
                            </p:stCondLst>
                            <p:childTnLst>
                              <p:par>
                                <p:cTn id="62" presetID="1" presetClass="entr" presetSubtype="0" fill="hold" grpId="0" nodeType="afterEffect">
                                  <p:stCondLst>
                                    <p:cond delay="1000"/>
                                  </p:stCondLst>
                                  <p:childTnLst>
                                    <p:set>
                                      <p:cBhvr>
                                        <p:cTn id="6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eep.wav"/>
                                        </p:tgtEl>
                                      </p:cMediaNode>
                                    </p:audio>
                                  </p:subTnLst>
                                </p:cTn>
                              </p:par>
                            </p:childTnLst>
                          </p:cTn>
                        </p:par>
                        <p:par>
                          <p:cTn id="64" fill="hold">
                            <p:stCondLst>
                              <p:cond delay="15000"/>
                            </p:stCondLst>
                            <p:childTnLst>
                              <p:par>
                                <p:cTn id="65" presetID="1" presetClass="entr" presetSubtype="0" fill="hold" grpId="0" nodeType="afterEffect">
                                  <p:stCondLst>
                                    <p:cond delay="1000"/>
                                  </p:stCondLst>
                                  <p:childTnLst>
                                    <p:set>
                                      <p:cBhvr>
                                        <p:cTn id="6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GUN.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4" grpId="0"/>
      <p:bldP spid="4" grpId="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3631</Words>
  <Application>Microsoft Office PowerPoint</Application>
  <PresentationFormat>Widescreen</PresentationFormat>
  <Paragraphs>427</Paragraphs>
  <Slides>37</Slides>
  <Notes>15</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.VnBlack</vt:lpstr>
      <vt:lpstr>Arial</vt:lpstr>
      <vt:lpstr>#9Slide03 Arima Madurai</vt:lpstr>
      <vt:lpstr>Tahoma</vt:lpstr>
      <vt:lpstr>方正静蕾简体</vt:lpstr>
      <vt:lpstr>Calibri</vt:lpstr>
      <vt:lpstr>Times New Roman</vt:lpstr>
      <vt:lpstr>Microsoft New Tai Lue</vt:lpstr>
      <vt:lpstr>Calibri Light</vt:lpstr>
      <vt:lpstr>Wingdings</vt:lpstr>
      <vt:lpstr>SimSun</vt:lpstr>
      <vt:lpstr>微软雅黑</vt:lpstr>
      <vt:lpstr>思源黑体 CN Light</vt:lpstr>
      <vt:lpstr>MS Mincho</vt:lpstr>
      <vt:lpstr>等线</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Microsoft account</cp:lastModifiedBy>
  <cp:revision>118</cp:revision>
  <dcterms:created xsi:type="dcterms:W3CDTF">2018-08-09T12:27:57Z</dcterms:created>
  <dcterms:modified xsi:type="dcterms:W3CDTF">2021-10-12T17:11:49Z</dcterms:modified>
</cp:coreProperties>
</file>