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8" r:id="rId2"/>
    <p:sldId id="295" r:id="rId3"/>
    <p:sldId id="18673" r:id="rId4"/>
    <p:sldId id="18681" r:id="rId5"/>
    <p:sldId id="270" r:id="rId6"/>
    <p:sldId id="18691" r:id="rId7"/>
    <p:sldId id="18726" r:id="rId8"/>
    <p:sldId id="271" r:id="rId9"/>
    <p:sldId id="18727" r:id="rId10"/>
    <p:sldId id="18725" r:id="rId11"/>
    <p:sldId id="18728" r:id="rId12"/>
    <p:sldId id="18695" r:id="rId13"/>
    <p:sldId id="274" r:id="rId14"/>
    <p:sldId id="18684" r:id="rId15"/>
    <p:sldId id="18710" r:id="rId16"/>
    <p:sldId id="18709" r:id="rId17"/>
    <p:sldId id="18711" r:id="rId18"/>
    <p:sldId id="18712" r:id="rId19"/>
    <p:sldId id="18713" r:id="rId20"/>
    <p:sldId id="18714" r:id="rId21"/>
    <p:sldId id="18715" r:id="rId22"/>
    <p:sldId id="18716" r:id="rId23"/>
    <p:sldId id="18717" r:id="rId24"/>
    <p:sldId id="18718" r:id="rId25"/>
    <p:sldId id="18719" r:id="rId26"/>
    <p:sldId id="18698" r:id="rId27"/>
    <p:sldId id="18720" r:id="rId28"/>
    <p:sldId id="18700" r:id="rId29"/>
    <p:sldId id="18701" r:id="rId30"/>
    <p:sldId id="18702" r:id="rId31"/>
    <p:sldId id="18721" r:id="rId32"/>
    <p:sldId id="18722" r:id="rId33"/>
    <p:sldId id="18707" r:id="rId34"/>
    <p:sldId id="18685" r:id="rId35"/>
    <p:sldId id="18723" r:id="rId36"/>
    <p:sldId id="18671"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72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69154-61C1-4847-BC3D-64E43C53BE65}" type="datetimeFigureOut">
              <a:rPr lang="en-US" smtClean="0"/>
              <a:t>10/20/2021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B9EE2-3F5D-4B6C-B33E-766BC1112C44}" type="slidenum">
              <a:rPr lang="en-US" smtClean="0"/>
              <a:t>‹#›</a:t>
            </a:fld>
            <a:endParaRPr lang="en-US"/>
          </a:p>
        </p:txBody>
      </p:sp>
    </p:spTree>
    <p:extLst>
      <p:ext uri="{BB962C8B-B14F-4D97-AF65-F5344CB8AC3E}">
        <p14:creationId xmlns:p14="http://schemas.microsoft.com/office/powerpoint/2010/main" val="308337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6347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B9EE2-3F5D-4B6C-B33E-766BC1112C44}" type="slidenum">
              <a:rPr lang="en-US" smtClean="0"/>
              <a:t>20</a:t>
            </a:fld>
            <a:endParaRPr lang="en-US"/>
          </a:p>
        </p:txBody>
      </p:sp>
    </p:spTree>
    <p:extLst>
      <p:ext uri="{BB962C8B-B14F-4D97-AF65-F5344CB8AC3E}">
        <p14:creationId xmlns:p14="http://schemas.microsoft.com/office/powerpoint/2010/main" val="4157403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Vd</a:t>
            </a:r>
            <a:r>
              <a:rPr lang="en-US" dirty="0"/>
              <a:t>: </a:t>
            </a:r>
            <a:r>
              <a:rPr lang="en-US" dirty="0" err="1"/>
              <a:t>chuyện</a:t>
            </a:r>
            <a:r>
              <a:rPr lang="en-US" dirty="0"/>
              <a:t> </a:t>
            </a:r>
            <a:r>
              <a:rPr lang="en-US" dirty="0" err="1"/>
              <a:t>cổ</a:t>
            </a:r>
            <a:r>
              <a:rPr lang="en-US" dirty="0"/>
              <a:t> </a:t>
            </a:r>
            <a:r>
              <a:rPr lang="en-US" dirty="0" err="1"/>
              <a:t>tích</a:t>
            </a:r>
            <a:r>
              <a:rPr lang="en-US" dirty="0"/>
              <a:t> </a:t>
            </a:r>
            <a:r>
              <a:rPr lang="en-US" dirty="0" err="1"/>
              <a:t>về</a:t>
            </a:r>
            <a:r>
              <a:rPr lang="en-US" dirty="0"/>
              <a:t> </a:t>
            </a:r>
            <a:r>
              <a:rPr lang="en-US" dirty="0" err="1"/>
              <a:t>loài</a:t>
            </a:r>
            <a:r>
              <a:rPr lang="en-US" dirty="0"/>
              <a:t> ng, </a:t>
            </a:r>
            <a:r>
              <a:rPr lang="en-US" dirty="0" err="1"/>
              <a:t>mây</a:t>
            </a:r>
            <a:r>
              <a:rPr lang="en-US" dirty="0"/>
              <a:t> </a:t>
            </a:r>
            <a:r>
              <a:rPr lang="en-US" dirty="0" err="1"/>
              <a:t>và</a:t>
            </a:r>
            <a:r>
              <a:rPr lang="en-US" dirty="0"/>
              <a:t> song, </a:t>
            </a:r>
            <a:r>
              <a:rPr lang="en-US" dirty="0" err="1"/>
              <a:t>đêm</a:t>
            </a:r>
            <a:r>
              <a:rPr lang="en-US" dirty="0"/>
              <a:t> nay </a:t>
            </a:r>
            <a:r>
              <a:rPr lang="en-US" dirty="0" err="1"/>
              <a:t>bác</a:t>
            </a:r>
            <a:r>
              <a:rPr lang="en-US" dirty="0"/>
              <a:t> k </a:t>
            </a:r>
            <a:r>
              <a:rPr lang="en-US" dirty="0" err="1"/>
              <a:t>ngủ</a:t>
            </a:r>
            <a:r>
              <a:rPr lang="en-US" dirty="0"/>
              <a:t>, </a:t>
            </a:r>
            <a:r>
              <a:rPr lang="en-US" dirty="0" err="1"/>
              <a:t>lượm</a:t>
            </a:r>
            <a:r>
              <a:rPr lang="en-US" dirty="0"/>
              <a:t>, …</a:t>
            </a:r>
          </a:p>
        </p:txBody>
      </p:sp>
      <p:sp>
        <p:nvSpPr>
          <p:cNvPr id="4" name="Slide Number Placeholder 3"/>
          <p:cNvSpPr>
            <a:spLocks noGrp="1"/>
          </p:cNvSpPr>
          <p:nvPr>
            <p:ph type="sldNum" sz="quarter" idx="5"/>
          </p:nvPr>
        </p:nvSpPr>
        <p:spPr/>
        <p:txBody>
          <a:bodyPr/>
          <a:lstStyle/>
          <a:p>
            <a:fld id="{D06B9EE2-3F5D-4B6C-B33E-766BC1112C44}" type="slidenum">
              <a:rPr lang="en-US" smtClean="0"/>
              <a:t>28</a:t>
            </a:fld>
            <a:endParaRPr lang="en-US"/>
          </a:p>
        </p:txBody>
      </p:sp>
    </p:spTree>
    <p:extLst>
      <p:ext uri="{BB962C8B-B14F-4D97-AF65-F5344CB8AC3E}">
        <p14:creationId xmlns:p14="http://schemas.microsoft.com/office/powerpoint/2010/main" val="2182964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36</a:t>
            </a:fld>
            <a:endParaRPr lang="zh-CN" altLang="en-US"/>
          </a:p>
        </p:txBody>
      </p:sp>
    </p:spTree>
    <p:extLst>
      <p:ext uri="{BB962C8B-B14F-4D97-AF65-F5344CB8AC3E}">
        <p14:creationId xmlns:p14="http://schemas.microsoft.com/office/powerpoint/2010/main" val="56072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4777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356517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867083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blue" type="title">
  <p:cSld name="Title blu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95550" y="1991813"/>
            <a:ext cx="65529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Tree>
    <p:extLst>
      <p:ext uri="{BB962C8B-B14F-4D97-AF65-F5344CB8AC3E}">
        <p14:creationId xmlns:p14="http://schemas.microsoft.com/office/powerpoint/2010/main" val="3786838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689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screen"/>
          <a:stretch>
            <a:fillRect/>
          </a:stretch>
        </p:blipFill>
        <p:spPr>
          <a:xfrm>
            <a:off x="0" y="0"/>
            <a:ext cx="9144000" cy="5143500"/>
          </a:xfrm>
          <a:prstGeom prst="rect">
            <a:avLst/>
          </a:prstGeom>
        </p:spPr>
      </p:pic>
      <p:sp>
        <p:nvSpPr>
          <p:cNvPr id="7" name="矩形 6"/>
          <p:cNvSpPr/>
          <p:nvPr userDrawn="1"/>
        </p:nvSpPr>
        <p:spPr>
          <a:xfrm>
            <a:off x="127326" y="239110"/>
            <a:ext cx="8889349" cy="466528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36723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85829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341193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CAB675-0451-46BA-B838-2996E7357EA3}"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18688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CAB675-0451-46BA-B838-2996E7357EA3}" type="datetimeFigureOut">
              <a:rPr lang="en-US" smtClean="0"/>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377316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AB675-0451-46BA-B838-2996E7357EA3}" type="datetimeFigureOut">
              <a:rPr lang="en-US" smtClean="0"/>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388707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370991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128428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1733715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7CAB675-0451-46BA-B838-2996E7357EA3}" type="datetimeFigureOut">
              <a:rPr lang="en-US" smtClean="0"/>
              <a:t>10/20/2021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A664AD2-069D-416A-AF7A-E600FA375D8A}" type="slidenum">
              <a:rPr lang="en-US" smtClean="0"/>
              <a:t>‹#›</a:t>
            </a:fld>
            <a:endParaRPr lang="en-US"/>
          </a:p>
        </p:txBody>
      </p:sp>
    </p:spTree>
    <p:extLst>
      <p:ext uri="{BB962C8B-B14F-4D97-AF65-F5344CB8AC3E}">
        <p14:creationId xmlns:p14="http://schemas.microsoft.com/office/powerpoint/2010/main" val="2642304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3.xml"/><Relationship Id="rId1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5.png"/><Relationship Id="rId17" Type="http://schemas.openxmlformats.org/officeDocument/2006/relationships/slide" Target="slide17.xml"/><Relationship Id="rId2" Type="http://schemas.openxmlformats.org/officeDocument/2006/relationships/slide" Target="slide21.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slide" Target="slide24.xml"/><Relationship Id="rId10" Type="http://schemas.openxmlformats.org/officeDocument/2006/relationships/slide" Target="slide22.xml"/><Relationship Id="rId19" Type="http://schemas.openxmlformats.org/officeDocument/2006/relationships/slide" Target="slide25.xml"/><Relationship Id="rId4" Type="http://schemas.openxmlformats.org/officeDocument/2006/relationships/slide" Target="slide19.xml"/><Relationship Id="rId9" Type="http://schemas.openxmlformats.org/officeDocument/2006/relationships/image" Target="../media/image13.png"/><Relationship Id="rId1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 xmlns:a16="http://schemas.microsoft.com/office/drawing/2014/main" id="{C34DC4F6-2234-436C-A921-1512D347A672}"/>
              </a:ext>
            </a:extLst>
          </p:cNvPr>
          <p:cNvGrpSpPr>
            <a:grpSpLocks/>
          </p:cNvGrpSpPr>
          <p:nvPr/>
        </p:nvGrpSpPr>
        <p:grpSpPr bwMode="auto">
          <a:xfrm>
            <a:off x="2577731" y="2758184"/>
            <a:ext cx="1821082" cy="1413766"/>
            <a:chOff x="457200" y="1239996"/>
            <a:chExt cx="2177144" cy="2804886"/>
          </a:xfrm>
          <a:solidFill>
            <a:schemeClr val="accent6">
              <a:lumMod val="60000"/>
              <a:lumOff val="40000"/>
            </a:schemeClr>
          </a:solidFill>
        </p:grpSpPr>
        <p:sp>
          <p:nvSpPr>
            <p:cNvPr id="8" name="Rectangle 7">
              <a:extLst>
                <a:ext uri="{FF2B5EF4-FFF2-40B4-BE49-F238E27FC236}">
                  <a16:creationId xmlns="" xmlns:a16="http://schemas.microsoft.com/office/drawing/2014/main" id="{9869710F-2410-4BE2-A9CA-78C810DC88EC}"/>
                </a:ext>
              </a:extLst>
            </p:cNvPr>
            <p:cNvSpPr/>
            <p:nvPr/>
          </p:nvSpPr>
          <p:spPr>
            <a:xfrm>
              <a:off x="457200" y="1239996"/>
              <a:ext cx="2177144" cy="2804886"/>
            </a:xfrm>
            <a:prstGeom prst="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endParaRPr lang="en-US" altLang="en-US" sz="1200">
                <a:solidFill>
                  <a:srgbClr val="333399"/>
                </a:solidFill>
                <a:latin typeface="#9Slide05 FS Blonde Script" panose="03000503000000000000" pitchFamily="65" charset="0"/>
              </a:endParaRPr>
            </a:p>
          </p:txBody>
        </p:sp>
        <p:sp>
          <p:nvSpPr>
            <p:cNvPr id="9" name="Rectangle 8">
              <a:extLst>
                <a:ext uri="{FF2B5EF4-FFF2-40B4-BE49-F238E27FC236}">
                  <a16:creationId xmlns="" xmlns:a16="http://schemas.microsoft.com/office/drawing/2014/main" id="{5A711F9B-265B-46D0-BFC8-1ECBD2597FCA}"/>
                </a:ext>
              </a:extLst>
            </p:cNvPr>
            <p:cNvSpPr/>
            <p:nvPr/>
          </p:nvSpPr>
          <p:spPr>
            <a:xfrm>
              <a:off x="536316" y="1339763"/>
              <a:ext cx="2018913" cy="2602501"/>
            </a:xfrm>
            <a:prstGeom prst="rect">
              <a:avLst/>
            </a:prstGeom>
            <a:grp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endParaRPr lang="en-US" altLang="en-US" sz="1200">
                <a:solidFill>
                  <a:srgbClr val="333399"/>
                </a:solidFill>
                <a:latin typeface="#9Slide05 FS Blonde Script" panose="03000503000000000000" pitchFamily="65" charset="0"/>
              </a:endParaRPr>
            </a:p>
          </p:txBody>
        </p:sp>
      </p:grpSp>
      <p:sp>
        <p:nvSpPr>
          <p:cNvPr id="15" name="TextBox 14"/>
          <p:cNvSpPr txBox="1"/>
          <p:nvPr/>
        </p:nvSpPr>
        <p:spPr>
          <a:xfrm>
            <a:off x="2686160" y="3223857"/>
            <a:ext cx="1589052" cy="600164"/>
          </a:xfrm>
          <a:prstGeom prst="rect">
            <a:avLst/>
          </a:prstGeom>
          <a:solidFill>
            <a:schemeClr val="accent6">
              <a:lumMod val="60000"/>
              <a:lumOff val="40000"/>
            </a:schemeClr>
          </a:solidFill>
        </p:spPr>
        <p:txBody>
          <a:bodyPr wrap="square" rtlCol="0">
            <a:spAutoFit/>
          </a:bodyPr>
          <a:lstStyle/>
          <a:p>
            <a:pPr algn="ctr"/>
            <a:r>
              <a:rPr lang="en-US" sz="3300" b="1" dirty="0">
                <a:solidFill>
                  <a:schemeClr val="bg1"/>
                </a:solidFill>
                <a:latin typeface="#9Slide03 Arima Madurai" panose="00000500000000000000" pitchFamily="2" charset="0"/>
                <a:cs typeface="#9Slide03 Arima Madurai" panose="00000500000000000000" pitchFamily="2" charset="0"/>
              </a:rPr>
              <a:t>THINK</a:t>
            </a:r>
            <a:endParaRPr lang="en-US" sz="2400" b="1" dirty="0">
              <a:solidFill>
                <a:schemeClr val="bg1"/>
              </a:solidFill>
              <a:latin typeface="#9Slide03 Arima Madurai" panose="00000500000000000000" pitchFamily="2" charset="0"/>
              <a:cs typeface="#9Slide03 Arima Madurai" panose="00000500000000000000" pitchFamily="2" charset="0"/>
            </a:endParaRPr>
          </a:p>
        </p:txBody>
      </p:sp>
      <p:grpSp>
        <p:nvGrpSpPr>
          <p:cNvPr id="16" name="Group 4">
            <a:extLst>
              <a:ext uri="{FF2B5EF4-FFF2-40B4-BE49-F238E27FC236}">
                <a16:creationId xmlns="" xmlns:a16="http://schemas.microsoft.com/office/drawing/2014/main" id="{C34DC4F6-2234-436C-A921-1512D347A672}"/>
              </a:ext>
            </a:extLst>
          </p:cNvPr>
          <p:cNvGrpSpPr>
            <a:grpSpLocks/>
          </p:cNvGrpSpPr>
          <p:nvPr/>
        </p:nvGrpSpPr>
        <p:grpSpPr bwMode="auto">
          <a:xfrm>
            <a:off x="4760728" y="2756955"/>
            <a:ext cx="1821082" cy="1413766"/>
            <a:chOff x="457200" y="1239996"/>
            <a:chExt cx="2177144" cy="2804886"/>
          </a:xfrm>
          <a:solidFill>
            <a:schemeClr val="accent6">
              <a:lumMod val="60000"/>
              <a:lumOff val="40000"/>
            </a:schemeClr>
          </a:solidFill>
        </p:grpSpPr>
        <p:sp>
          <p:nvSpPr>
            <p:cNvPr id="17" name="Rectangle 16">
              <a:extLst>
                <a:ext uri="{FF2B5EF4-FFF2-40B4-BE49-F238E27FC236}">
                  <a16:creationId xmlns="" xmlns:a16="http://schemas.microsoft.com/office/drawing/2014/main" id="{9869710F-2410-4BE2-A9CA-78C810DC88EC}"/>
                </a:ext>
              </a:extLst>
            </p:cNvPr>
            <p:cNvSpPr/>
            <p:nvPr/>
          </p:nvSpPr>
          <p:spPr>
            <a:xfrm>
              <a:off x="457200" y="1239996"/>
              <a:ext cx="2177144" cy="2804886"/>
            </a:xfrm>
            <a:prstGeom prst="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endParaRPr lang="en-US" altLang="en-US" sz="1200">
                <a:solidFill>
                  <a:srgbClr val="333399"/>
                </a:solidFill>
                <a:latin typeface="#9Slide05 FS Blonde Script" panose="03000503000000000000" pitchFamily="65" charset="0"/>
              </a:endParaRPr>
            </a:p>
          </p:txBody>
        </p:sp>
        <p:sp>
          <p:nvSpPr>
            <p:cNvPr id="18" name="Rectangle 17">
              <a:extLst>
                <a:ext uri="{FF2B5EF4-FFF2-40B4-BE49-F238E27FC236}">
                  <a16:creationId xmlns="" xmlns:a16="http://schemas.microsoft.com/office/drawing/2014/main" id="{5A711F9B-265B-46D0-BFC8-1ECBD2597FCA}"/>
                </a:ext>
              </a:extLst>
            </p:cNvPr>
            <p:cNvSpPr/>
            <p:nvPr/>
          </p:nvSpPr>
          <p:spPr>
            <a:xfrm>
              <a:off x="536316" y="1339763"/>
              <a:ext cx="2018913" cy="2602501"/>
            </a:xfrm>
            <a:prstGeom prst="rect">
              <a:avLst/>
            </a:prstGeom>
            <a:grp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endParaRPr lang="en-US" altLang="en-US" sz="1200">
                <a:solidFill>
                  <a:srgbClr val="333399"/>
                </a:solidFill>
                <a:latin typeface="#9Slide05 FS Blonde Script" panose="03000503000000000000" pitchFamily="65" charset="0"/>
              </a:endParaRPr>
            </a:p>
          </p:txBody>
        </p:sp>
      </p:grpSp>
      <p:sp>
        <p:nvSpPr>
          <p:cNvPr id="19" name="TextBox 18"/>
          <p:cNvSpPr txBox="1"/>
          <p:nvPr/>
        </p:nvSpPr>
        <p:spPr>
          <a:xfrm>
            <a:off x="4887521" y="3217659"/>
            <a:ext cx="1565135" cy="600164"/>
          </a:xfrm>
          <a:prstGeom prst="rect">
            <a:avLst/>
          </a:prstGeom>
          <a:solidFill>
            <a:schemeClr val="accent6">
              <a:lumMod val="60000"/>
              <a:lumOff val="40000"/>
            </a:schemeClr>
          </a:solidFill>
        </p:spPr>
        <p:txBody>
          <a:bodyPr wrap="square" rtlCol="0">
            <a:spAutoFit/>
          </a:bodyPr>
          <a:lstStyle/>
          <a:p>
            <a:pPr algn="ctr"/>
            <a:r>
              <a:rPr lang="en-US" sz="3300" b="1" dirty="0">
                <a:solidFill>
                  <a:schemeClr val="bg1"/>
                </a:solidFill>
                <a:latin typeface="#9Slide03 Arima Madurai" panose="00000500000000000000" pitchFamily="2" charset="0"/>
                <a:cs typeface="#9Slide03 Arima Madurai" panose="00000500000000000000" pitchFamily="2" charset="0"/>
              </a:rPr>
              <a:t>PAIR</a:t>
            </a:r>
            <a:endParaRPr lang="en-US" sz="2100" b="1" dirty="0">
              <a:solidFill>
                <a:schemeClr val="bg1"/>
              </a:solidFill>
              <a:latin typeface="#9Slide03 Arima Madurai" panose="00000500000000000000" pitchFamily="2" charset="0"/>
              <a:cs typeface="#9Slide03 Arima Madurai" panose="00000500000000000000" pitchFamily="2" charset="0"/>
            </a:endParaRPr>
          </a:p>
        </p:txBody>
      </p:sp>
      <p:grpSp>
        <p:nvGrpSpPr>
          <p:cNvPr id="20" name="Group 4">
            <a:extLst>
              <a:ext uri="{FF2B5EF4-FFF2-40B4-BE49-F238E27FC236}">
                <a16:creationId xmlns="" xmlns:a16="http://schemas.microsoft.com/office/drawing/2014/main" id="{C34DC4F6-2234-436C-A921-1512D347A672}"/>
              </a:ext>
            </a:extLst>
          </p:cNvPr>
          <p:cNvGrpSpPr>
            <a:grpSpLocks/>
          </p:cNvGrpSpPr>
          <p:nvPr/>
        </p:nvGrpSpPr>
        <p:grpSpPr bwMode="auto">
          <a:xfrm>
            <a:off x="6943726" y="2758184"/>
            <a:ext cx="1821082" cy="1413766"/>
            <a:chOff x="457200" y="1239996"/>
            <a:chExt cx="2177144" cy="2804886"/>
          </a:xfrm>
          <a:solidFill>
            <a:schemeClr val="accent6">
              <a:lumMod val="60000"/>
              <a:lumOff val="40000"/>
            </a:schemeClr>
          </a:solidFill>
        </p:grpSpPr>
        <p:sp>
          <p:nvSpPr>
            <p:cNvPr id="21" name="Rectangle 20">
              <a:extLst>
                <a:ext uri="{FF2B5EF4-FFF2-40B4-BE49-F238E27FC236}">
                  <a16:creationId xmlns="" xmlns:a16="http://schemas.microsoft.com/office/drawing/2014/main" id="{9869710F-2410-4BE2-A9CA-78C810DC88EC}"/>
                </a:ext>
              </a:extLst>
            </p:cNvPr>
            <p:cNvSpPr/>
            <p:nvPr/>
          </p:nvSpPr>
          <p:spPr>
            <a:xfrm>
              <a:off x="457200" y="1239996"/>
              <a:ext cx="2177144" cy="2804886"/>
            </a:xfrm>
            <a:prstGeom prst="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endParaRPr lang="en-US" altLang="en-US" sz="1200">
                <a:solidFill>
                  <a:srgbClr val="333399"/>
                </a:solidFill>
                <a:latin typeface="#9Slide05 FS Blonde Script" panose="03000503000000000000" pitchFamily="65" charset="0"/>
              </a:endParaRPr>
            </a:p>
          </p:txBody>
        </p:sp>
        <p:sp>
          <p:nvSpPr>
            <p:cNvPr id="22" name="Rectangle 21">
              <a:extLst>
                <a:ext uri="{FF2B5EF4-FFF2-40B4-BE49-F238E27FC236}">
                  <a16:creationId xmlns="" xmlns:a16="http://schemas.microsoft.com/office/drawing/2014/main" id="{5A711F9B-265B-46D0-BFC8-1ECBD2597FCA}"/>
                </a:ext>
              </a:extLst>
            </p:cNvPr>
            <p:cNvSpPr/>
            <p:nvPr/>
          </p:nvSpPr>
          <p:spPr>
            <a:xfrm>
              <a:off x="536316" y="1339763"/>
              <a:ext cx="2018913" cy="2602501"/>
            </a:xfrm>
            <a:prstGeom prst="rect">
              <a:avLst/>
            </a:prstGeom>
            <a:grp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endParaRPr lang="en-US" altLang="en-US" sz="1200" dirty="0">
                <a:solidFill>
                  <a:srgbClr val="333399"/>
                </a:solidFill>
                <a:latin typeface="#9Slide05 FS Blonde Script" panose="03000503000000000000" pitchFamily="65" charset="0"/>
              </a:endParaRPr>
            </a:p>
          </p:txBody>
        </p:sp>
      </p:grpSp>
      <p:sp>
        <p:nvSpPr>
          <p:cNvPr id="23" name="TextBox 22"/>
          <p:cNvSpPr txBox="1"/>
          <p:nvPr/>
        </p:nvSpPr>
        <p:spPr>
          <a:xfrm>
            <a:off x="7058029" y="3265507"/>
            <a:ext cx="1555266" cy="600164"/>
          </a:xfrm>
          <a:prstGeom prst="rect">
            <a:avLst/>
          </a:prstGeom>
          <a:solidFill>
            <a:schemeClr val="accent6">
              <a:lumMod val="60000"/>
              <a:lumOff val="40000"/>
            </a:schemeClr>
          </a:solidFill>
        </p:spPr>
        <p:txBody>
          <a:bodyPr wrap="square" rtlCol="0">
            <a:spAutoFit/>
          </a:bodyPr>
          <a:lstStyle/>
          <a:p>
            <a:pPr algn="ctr"/>
            <a:r>
              <a:rPr lang="en-US" sz="3300" b="1" dirty="0">
                <a:solidFill>
                  <a:schemeClr val="bg1"/>
                </a:solidFill>
                <a:latin typeface="#9Slide03 Arima Madurai" panose="00000500000000000000" pitchFamily="2" charset="0"/>
                <a:cs typeface="#9Slide03 Arima Madurai" panose="00000500000000000000" pitchFamily="2" charset="0"/>
              </a:rPr>
              <a:t>SHARE</a:t>
            </a:r>
            <a:endParaRPr lang="en-US" sz="2100" b="1" dirty="0">
              <a:solidFill>
                <a:schemeClr val="bg1"/>
              </a:solidFill>
              <a:latin typeface="#9Slide03 Arima Madurai" panose="00000500000000000000" pitchFamily="2" charset="0"/>
              <a:cs typeface="#9Slide03 Arima Madurai" panose="00000500000000000000" pitchFamily="2" charset="0"/>
            </a:endParaRPr>
          </a:p>
        </p:txBody>
      </p:sp>
      <p:pic>
        <p:nvPicPr>
          <p:cNvPr id="25" name="图片 5"/>
          <p:cNvPicPr>
            <a:picLocks noChangeAspect="1"/>
          </p:cNvPicPr>
          <p:nvPr/>
        </p:nvPicPr>
        <p:blipFill rotWithShape="1">
          <a:blip r:embed="rId2">
            <a:extLst>
              <a:ext uri="{28A0092B-C50C-407E-A947-70E740481C1C}">
                <a14:useLocalDpi xmlns:a14="http://schemas.microsoft.com/office/drawing/2010/main" val="0"/>
              </a:ext>
            </a:extLst>
          </a:blip>
          <a:srcRect l="38581" t="24563" r="40933" b="26282"/>
          <a:stretch/>
        </p:blipFill>
        <p:spPr>
          <a:xfrm flipH="1">
            <a:off x="186069" y="1461554"/>
            <a:ext cx="2525486" cy="3408723"/>
          </a:xfrm>
          <a:prstGeom prst="rect">
            <a:avLst/>
          </a:prstGeom>
        </p:spPr>
      </p:pic>
      <p:sp>
        <p:nvSpPr>
          <p:cNvPr id="27" name="TextBox 26">
            <a:extLst>
              <a:ext uri="{FF2B5EF4-FFF2-40B4-BE49-F238E27FC236}">
                <a16:creationId xmlns="" xmlns:a16="http://schemas.microsoft.com/office/drawing/2014/main" id="{F824A042-D392-4111-A447-766AAF65F5AD}"/>
              </a:ext>
            </a:extLst>
          </p:cNvPr>
          <p:cNvSpPr txBox="1"/>
          <p:nvPr/>
        </p:nvSpPr>
        <p:spPr>
          <a:xfrm flipH="1">
            <a:off x="186068" y="285750"/>
            <a:ext cx="8805531" cy="1323439"/>
          </a:xfrm>
          <a:prstGeom prst="rect">
            <a:avLst/>
          </a:prstGeom>
          <a:noFill/>
        </p:spPr>
        <p:txBody>
          <a:bodyPr wrap="square" rtlCol="0">
            <a:spAutoFit/>
          </a:bodyPr>
          <a:lstStyle/>
          <a:p>
            <a:pPr algn="ctr"/>
            <a:r>
              <a:rPr lang="en-US" sz="4000" dirty="0" smtClean="0">
                <a:solidFill>
                  <a:srgbClr val="FF0000"/>
                </a:solidFill>
                <a:latin typeface="Times New Roman" panose="02020603050405020304" pitchFamily="18" charset="0"/>
                <a:cs typeface="Times New Roman" panose="02020603050405020304" pitchFamily="18" charset="0"/>
              </a:rPr>
              <a:t>CHIA SẺ CẢM XÚC VỀ MỘT BÀI THƠ MÀ EM THÍCH</a:t>
            </a:r>
            <a:endParaRPr lang="en-SG"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430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3" grpId="0" animBg="1"/>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48641401"/>
              </p:ext>
            </p:extLst>
          </p:nvPr>
        </p:nvGraphicFramePr>
        <p:xfrm>
          <a:off x="76200" y="2354"/>
          <a:ext cx="3124200" cy="4495798"/>
        </p:xfrm>
        <a:graphic>
          <a:graphicData uri="http://schemas.openxmlformats.org/drawingml/2006/table">
            <a:tbl>
              <a:tblPr>
                <a:tableStyleId>{5C22544A-7EE6-4342-B048-85BDC9FD1C3A}</a:tableStyleId>
              </a:tblPr>
              <a:tblGrid>
                <a:gridCol w="714104"/>
                <a:gridCol w="714104"/>
                <a:gridCol w="847996"/>
                <a:gridCol w="847996"/>
              </a:tblGrid>
              <a:tr h="1172817">
                <a:tc>
                  <a:txBody>
                    <a:bodyPr/>
                    <a:lstStyle/>
                    <a:p>
                      <a:pPr marL="0" marR="0" algn="ctr">
                        <a:lnSpc>
                          <a:spcPct val="150000"/>
                        </a:lnSpc>
                        <a:spcBef>
                          <a:spcPts val="0"/>
                        </a:spcBef>
                        <a:spcAft>
                          <a:spcPts val="0"/>
                        </a:spcAft>
                      </a:pPr>
                      <a:r>
                        <a:rPr lang="en-US" sz="1200" kern="100" dirty="0" err="1">
                          <a:effectLst/>
                        </a:rPr>
                        <a:t>Thành</a:t>
                      </a:r>
                      <a:r>
                        <a:rPr lang="en-US" sz="1200" kern="100" dirty="0">
                          <a:effectLst/>
                        </a:rPr>
                        <a:t> </a:t>
                      </a:r>
                      <a:r>
                        <a:rPr lang="en-US" sz="1200" kern="100" dirty="0" err="1">
                          <a:effectLst/>
                        </a:rPr>
                        <a:t>phần</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200" kern="100">
                          <a:effectLst/>
                        </a:rPr>
                        <a:t>Vị trí</a:t>
                      </a:r>
                    </a:p>
                    <a:p>
                      <a:pPr marL="0" marR="0" algn="ctr">
                        <a:lnSpc>
                          <a:spcPct val="150000"/>
                        </a:lnSpc>
                        <a:spcBef>
                          <a:spcPts val="0"/>
                        </a:spcBef>
                        <a:spcAft>
                          <a:spcPts val="0"/>
                        </a:spcAft>
                      </a:pPr>
                      <a:r>
                        <a:rPr lang="en-US" sz="1200" kern="100">
                          <a:effectLst/>
                        </a:rPr>
                        <a:t>(từ…đến…)</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200" kern="100">
                          <a:effectLst/>
                        </a:rPr>
                        <a:t>Nhiệm vụ</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200" kern="100">
                          <a:effectLst/>
                        </a:rPr>
                        <a:t>Từ khóa</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568639">
                <a:tc>
                  <a:txBody>
                    <a:bodyPr/>
                    <a:lstStyle/>
                    <a:p>
                      <a:pPr marL="0" marR="0" algn="just">
                        <a:lnSpc>
                          <a:spcPct val="150000"/>
                        </a:lnSpc>
                        <a:spcBef>
                          <a:spcPts val="0"/>
                        </a:spcBef>
                        <a:spcAft>
                          <a:spcPts val="0"/>
                        </a:spcAft>
                      </a:pPr>
                      <a:r>
                        <a:rPr lang="en-US" sz="1200" kern="100">
                          <a:effectLst/>
                        </a:rPr>
                        <a:t>Mở đoạn</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200" kern="100" dirty="0">
                          <a:effectLst/>
                        </a:rPr>
                        <a:t> </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200" kern="100" dirty="0">
                          <a:effectLst/>
                        </a:rPr>
                        <a:t> </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200" kern="100">
                          <a:effectLst/>
                        </a:rPr>
                        <a:t> </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675258">
                <a:tc rowSpan="3">
                  <a:txBody>
                    <a:bodyPr/>
                    <a:lstStyle/>
                    <a:p>
                      <a:pPr marL="0" marR="0" algn="just">
                        <a:lnSpc>
                          <a:spcPct val="150000"/>
                        </a:lnSpc>
                        <a:spcBef>
                          <a:spcPts val="0"/>
                        </a:spcBef>
                        <a:spcAft>
                          <a:spcPts val="0"/>
                        </a:spcAft>
                      </a:pPr>
                      <a:r>
                        <a:rPr lang="en-US" sz="1200" kern="100">
                          <a:effectLst/>
                        </a:rPr>
                        <a:t>Thân đoạn</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200" kern="100">
                          <a:effectLst/>
                        </a:rPr>
                        <a:t> </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200" kern="100" dirty="0">
                          <a:effectLst/>
                        </a:rPr>
                        <a:t> </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200" kern="100">
                          <a:effectLst/>
                        </a:rPr>
                        <a:t> </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710798">
                <a:tc vMerge="1">
                  <a:txBody>
                    <a:bodyPr/>
                    <a:lstStyle/>
                    <a:p>
                      <a:endParaRPr lang="en-US"/>
                    </a:p>
                  </a:txBody>
                  <a:tcPr/>
                </a:tc>
                <a:tc>
                  <a:txBody>
                    <a:bodyPr/>
                    <a:lstStyle/>
                    <a:p>
                      <a:pPr marL="0" marR="0" algn="just">
                        <a:lnSpc>
                          <a:spcPct val="150000"/>
                        </a:lnSpc>
                        <a:spcBef>
                          <a:spcPts val="0"/>
                        </a:spcBef>
                        <a:spcAft>
                          <a:spcPts val="0"/>
                        </a:spcAft>
                      </a:pPr>
                      <a:r>
                        <a:rPr lang="en-US" sz="1200" kern="100">
                          <a:effectLst/>
                        </a:rPr>
                        <a:t> </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200" kern="100">
                          <a:effectLst/>
                        </a:rPr>
                        <a:t> </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200" kern="100">
                          <a:effectLst/>
                        </a:rPr>
                        <a:t> </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693028">
                <a:tc vMerge="1">
                  <a:txBody>
                    <a:bodyPr/>
                    <a:lstStyle/>
                    <a:p>
                      <a:endParaRPr lang="en-US"/>
                    </a:p>
                  </a:txBody>
                  <a:tcPr/>
                </a:tc>
                <a:tc>
                  <a:txBody>
                    <a:bodyPr/>
                    <a:lstStyle/>
                    <a:p>
                      <a:pPr marL="0" marR="0" algn="just">
                        <a:lnSpc>
                          <a:spcPct val="150000"/>
                        </a:lnSpc>
                        <a:spcBef>
                          <a:spcPts val="0"/>
                        </a:spcBef>
                        <a:spcAft>
                          <a:spcPts val="0"/>
                        </a:spcAft>
                      </a:pPr>
                      <a:r>
                        <a:rPr lang="en-US" sz="1200" kern="100">
                          <a:effectLst/>
                        </a:rPr>
                        <a:t> </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200" kern="100">
                          <a:effectLst/>
                        </a:rPr>
                        <a:t> </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200" kern="100">
                          <a:effectLst/>
                        </a:rPr>
                        <a:t> </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675258">
                <a:tc>
                  <a:txBody>
                    <a:bodyPr/>
                    <a:lstStyle/>
                    <a:p>
                      <a:pPr marL="0" marR="0" algn="just">
                        <a:lnSpc>
                          <a:spcPct val="150000"/>
                        </a:lnSpc>
                        <a:spcBef>
                          <a:spcPts val="0"/>
                        </a:spcBef>
                        <a:spcAft>
                          <a:spcPts val="0"/>
                        </a:spcAft>
                      </a:pPr>
                      <a:r>
                        <a:rPr lang="en-US" sz="1200" kern="100">
                          <a:effectLst/>
                        </a:rPr>
                        <a:t>Kết đoạn</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200" kern="100">
                          <a:effectLst/>
                        </a:rPr>
                        <a:t> </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200" kern="100">
                          <a:effectLst/>
                        </a:rPr>
                        <a:t> </a:t>
                      </a:r>
                      <a:endParaRPr lang="en-US"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200" kern="100" dirty="0">
                          <a:effectLst/>
                        </a:rPr>
                        <a:t> </a:t>
                      </a:r>
                      <a:endParaRPr lang="en-US"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bl>
          </a:graphicData>
        </a:graphic>
      </p:graphicFrame>
      <p:sp>
        <p:nvSpPr>
          <p:cNvPr id="5" name="Rectangle 4"/>
          <p:cNvSpPr/>
          <p:nvPr/>
        </p:nvSpPr>
        <p:spPr>
          <a:xfrm>
            <a:off x="3276600" y="8348"/>
            <a:ext cx="5867400" cy="5047536"/>
          </a:xfrm>
          <a:prstGeom prst="rect">
            <a:avLst/>
          </a:prstGeom>
        </p:spPr>
        <p:txBody>
          <a:bodyPr wrap="square">
            <a:spAutoFit/>
          </a:bodyPr>
          <a:lstStyle/>
          <a:p>
            <a:pPr algn="just">
              <a:spcAft>
                <a:spcPts val="500"/>
              </a:spcAft>
            </a:pPr>
            <a:r>
              <a:rPr lang="en-US" sz="1400" dirty="0">
                <a:latin typeface="#9Slide03 Arima Madurai" panose="00000500000000000000" pitchFamily="2" charset="0"/>
                <a:cs typeface="#9Slide03 Arima Madurai" panose="00000500000000000000" pitchFamily="2" charset="0"/>
              </a:rPr>
              <a:t>	</a:t>
            </a:r>
            <a:r>
              <a:rPr lang="vi-VN" sz="1400" dirty="0">
                <a:latin typeface="Times New Roman" panose="02020603050405020304" pitchFamily="18" charset="0"/>
                <a:cs typeface="Times New Roman" panose="02020603050405020304" pitchFamily="18" charset="0"/>
              </a:rPr>
              <a:t>Nhan đề bài thơ là </a:t>
            </a:r>
            <a:r>
              <a:rPr lang="vi-VN" sz="1400" i="1" dirty="0">
                <a:latin typeface="Times New Roman" panose="02020603050405020304" pitchFamily="18" charset="0"/>
                <a:cs typeface="Times New Roman" panose="02020603050405020304" pitchFamily="18" charset="0"/>
              </a:rPr>
              <a:t>Mâ</a:t>
            </a:r>
            <a:r>
              <a:rPr lang="en-US" sz="1400" i="1" dirty="0">
                <a:latin typeface="Times New Roman" panose="02020603050405020304" pitchFamily="18" charset="0"/>
                <a:cs typeface="Times New Roman" panose="02020603050405020304" pitchFamily="18" charset="0"/>
              </a:rPr>
              <a:t>y</a:t>
            </a:r>
            <a:r>
              <a:rPr lang="vi-VN" sz="1400" i="1" dirty="0">
                <a:latin typeface="Times New Roman" panose="02020603050405020304" pitchFamily="18" charset="0"/>
                <a:cs typeface="Times New Roman" panose="02020603050405020304" pitchFamily="18" charset="0"/>
              </a:rPr>
              <a:t> và sóng </a:t>
            </a:r>
            <a:r>
              <a:rPr lang="vi-VN" sz="1400" dirty="0">
                <a:latin typeface="Times New Roman" panose="02020603050405020304" pitchFamily="18" charset="0"/>
                <a:cs typeface="Times New Roman" panose="02020603050405020304" pitchFamily="18" charset="0"/>
              </a:rPr>
              <a:t>nhưng nhà thơ T</a:t>
            </a:r>
            <a:r>
              <a:rPr lang="en-US" sz="1400" dirty="0">
                <a:latin typeface="Times New Roman" panose="02020603050405020304" pitchFamily="18" charset="0"/>
                <a:cs typeface="Times New Roman" panose="02020603050405020304" pitchFamily="18" charset="0"/>
              </a:rPr>
              <a:t>a</a:t>
            </a:r>
            <a:r>
              <a:rPr lang="vi-VN" sz="1400" dirty="0">
                <a:latin typeface="Times New Roman" panose="02020603050405020304" pitchFamily="18" charset="0"/>
                <a:cs typeface="Times New Roman" panose="02020603050405020304" pitchFamily="18" charset="0"/>
              </a:rPr>
              <a:t>-go không đưa người đọc lãng du tới những </a:t>
            </a:r>
            <a:r>
              <a:rPr lang="en-US" sz="1400" dirty="0" err="1">
                <a:latin typeface="Times New Roman" panose="02020603050405020304" pitchFamily="18" charset="0"/>
                <a:cs typeface="Times New Roman" panose="02020603050405020304" pitchFamily="18" charset="0"/>
              </a:rPr>
              <a:t>xứ</a:t>
            </a:r>
            <a:r>
              <a:rPr lang="vi-VN"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s</a:t>
            </a:r>
            <a:r>
              <a:rPr lang="vi-VN" sz="1400" dirty="0">
                <a:latin typeface="Times New Roman" panose="02020603050405020304" pitchFamily="18" charset="0"/>
                <a:cs typeface="Times New Roman" panose="02020603050405020304" pitchFamily="18" charset="0"/>
              </a:rPr>
              <a:t>ở thần tiên xa xôi, mà dẫn chúng ta về giữa </a:t>
            </a:r>
            <a:r>
              <a:rPr lang="en-US" sz="1400" dirty="0" err="1">
                <a:latin typeface="Times New Roman" panose="02020603050405020304" pitchFamily="18" charset="0"/>
                <a:cs typeface="Times New Roman" panose="02020603050405020304" pitchFamily="18" charset="0"/>
              </a:rPr>
              <a:t>cuộc</a:t>
            </a:r>
            <a:r>
              <a:rPr lang="vi-VN" sz="1400" dirty="0">
                <a:latin typeface="Times New Roman" panose="02020603050405020304" pitchFamily="18" charset="0"/>
                <a:cs typeface="Times New Roman" panose="02020603050405020304" pitchFamily="18" charset="0"/>
              </a:rPr>
              <a:t> đời bình dị để cảm nhận và </a:t>
            </a:r>
            <a:r>
              <a:rPr lang="en-US" sz="1400" dirty="0" err="1">
                <a:latin typeface="Times New Roman" panose="02020603050405020304" pitchFamily="18" charset="0"/>
                <a:cs typeface="Times New Roman" panose="02020603050405020304" pitchFamily="18" charset="0"/>
              </a:rPr>
              <a:t>xúc</a:t>
            </a:r>
            <a:r>
              <a:rPr lang="vi-VN" sz="1400" dirty="0">
                <a:latin typeface="Times New Roman" panose="02020603050405020304" pitchFamily="18" charset="0"/>
                <a:cs typeface="Times New Roman" panose="02020603050405020304" pitchFamily="18" charset="0"/>
              </a:rPr>
              <a:t> động trước tình mẹ </a:t>
            </a:r>
            <a:r>
              <a:rPr lang="en-US" sz="1400" dirty="0">
                <a:latin typeface="Times New Roman" panose="02020603050405020304" pitchFamily="18" charset="0"/>
                <a:cs typeface="Times New Roman" panose="02020603050405020304" pitchFamily="18" charset="0"/>
              </a:rPr>
              <a:t>c</a:t>
            </a:r>
            <a:r>
              <a:rPr lang="vi-VN" sz="1400" dirty="0">
                <a:latin typeface="Times New Roman" panose="02020603050405020304" pitchFamily="18" charset="0"/>
                <a:cs typeface="Times New Roman" panose="02020603050405020304" pitchFamily="18" charset="0"/>
              </a:rPr>
              <a:t>on thiêng liêng bất diệt. Đi theo </a:t>
            </a:r>
            <a:r>
              <a:rPr lang="en-US" sz="1400" dirty="0">
                <a:latin typeface="Times New Roman" panose="02020603050405020304" pitchFamily="18" charset="0"/>
                <a:cs typeface="Times New Roman" panose="02020603050405020304" pitchFamily="18" charset="0"/>
              </a:rPr>
              <a:t>c</a:t>
            </a:r>
            <a:r>
              <a:rPr lang="vi-VN" sz="1400" dirty="0">
                <a:latin typeface="Times New Roman" panose="02020603050405020304" pitchFamily="18" charset="0"/>
                <a:cs typeface="Times New Roman" panose="02020603050405020304" pitchFamily="18" charset="0"/>
              </a:rPr>
              <a:t>âu chuyện được nhà thơ kể bằng giọng chậm rãi, êm ái với những chi tiết thật đắt, người đọc đồng cảm với tình yêu mẹ tha thiết, mong muốn luôn đư</a:t>
            </a:r>
            <a:r>
              <a:rPr lang="en-US" sz="1400" dirty="0" err="1">
                <a:latin typeface="Times New Roman" panose="02020603050405020304" pitchFamily="18" charset="0"/>
                <a:cs typeface="Times New Roman" panose="02020603050405020304" pitchFamily="18" charset="0"/>
              </a:rPr>
              <a:t>ơc</a:t>
            </a:r>
            <a:r>
              <a:rPr lang="en-US" sz="1400" dirty="0">
                <a:latin typeface="Times New Roman" panose="02020603050405020304" pitchFamily="18" charset="0"/>
                <a:cs typeface="Times New Roman" panose="02020603050405020304" pitchFamily="18" charset="0"/>
              </a:rPr>
              <a:t> ở </a:t>
            </a:r>
            <a:r>
              <a:rPr lang="vi-VN" sz="1400" dirty="0">
                <a:latin typeface="Times New Roman" panose="02020603050405020304" pitchFamily="18" charset="0"/>
                <a:cs typeface="Times New Roman" panose="02020603050405020304" pitchFamily="18" charset="0"/>
              </a:rPr>
              <a:t>bên mẹ </a:t>
            </a:r>
            <a:r>
              <a:rPr lang="en-US" sz="1400" dirty="0" err="1">
                <a:latin typeface="Times New Roman" panose="02020603050405020304" pitchFamily="18" charset="0"/>
                <a:cs typeface="Times New Roman" panose="02020603050405020304" pitchFamily="18" charset="0"/>
              </a:rPr>
              <a:t>của</a:t>
            </a:r>
            <a:r>
              <a:rPr lang="vi-VN" sz="1400" dirty="0">
                <a:latin typeface="Times New Roman" panose="02020603050405020304" pitchFamily="18" charset="0"/>
                <a:cs typeface="Times New Roman" panose="02020603050405020304" pitchFamily="18" charset="0"/>
              </a:rPr>
              <a:t> em bé bởi đó cũng là tình cảm của mỗi người chúng ta dành cho mẹ của mình. Em bé được mời gọi đến những </a:t>
            </a:r>
            <a:r>
              <a:rPr lang="en-US" sz="1400" dirty="0" err="1">
                <a:latin typeface="Times New Roman" panose="02020603050405020304" pitchFamily="18" charset="0"/>
                <a:cs typeface="Times New Roman" panose="02020603050405020304" pitchFamily="18" charset="0"/>
              </a:rPr>
              <a:t>xứ</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sở</a:t>
            </a:r>
            <a:r>
              <a:rPr lang="vi-VN" sz="1400" dirty="0">
                <a:latin typeface="Times New Roman" panose="02020603050405020304" pitchFamily="18" charset="0"/>
                <a:cs typeface="Times New Roman" panose="02020603050405020304" pitchFamily="18" charset="0"/>
              </a:rPr>
              <a:t> tuyệt vời “trên mây” và “trong sóng” – những thế giới </a:t>
            </a:r>
            <a:r>
              <a:rPr lang="en-US" sz="1400" dirty="0" err="1">
                <a:latin typeface="Times New Roman" panose="02020603050405020304" pitchFamily="18" charset="0"/>
                <a:cs typeface="Times New Roman" panose="02020603050405020304" pitchFamily="18" charset="0"/>
              </a:rPr>
              <a:t>xa</a:t>
            </a:r>
            <a:r>
              <a:rPr lang="en-US" sz="1400" dirty="0">
                <a:latin typeface="Times New Roman" panose="02020603050405020304" pitchFamily="18" charset="0"/>
                <a:cs typeface="Times New Roman" panose="02020603050405020304" pitchFamily="18" charset="0"/>
              </a:rPr>
              <a:t> </a:t>
            </a:r>
            <a:r>
              <a:rPr lang="vi-VN" sz="1400" dirty="0">
                <a:latin typeface="Times New Roman" panose="02020603050405020304" pitchFamily="18" charset="0"/>
                <a:cs typeface="Times New Roman" panose="02020603050405020304" pitchFamily="18" charset="0"/>
              </a:rPr>
              <a:t>rộng bao la, đầu hấp dẫn. Kh</a:t>
            </a:r>
            <a:r>
              <a:rPr lang="en-US" sz="1400" dirty="0" err="1">
                <a:latin typeface="Times New Roman" panose="02020603050405020304" pitchFamily="18" charset="0"/>
                <a:cs typeface="Times New Roman" panose="02020603050405020304" pitchFamily="18" charset="0"/>
              </a:rPr>
              <a:t>át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a:t>
            </a:r>
            <a:r>
              <a:rPr lang="vi-VN" sz="1400" dirty="0">
                <a:latin typeface="Times New Roman" panose="02020603050405020304" pitchFamily="18" charset="0"/>
                <a:cs typeface="Times New Roman" panose="02020603050405020304" pitchFamily="18" charset="0"/>
              </a:rPr>
              <a:t>ao được khám phá những thế giới kì diệu, em bé thốt lên thành </a:t>
            </a:r>
            <a:r>
              <a:rPr lang="en-US" sz="1400" dirty="0">
                <a:latin typeface="Times New Roman" panose="02020603050405020304" pitchFamily="18" charset="0"/>
                <a:cs typeface="Times New Roman" panose="02020603050405020304" pitchFamily="18" charset="0"/>
              </a:rPr>
              <a:t>c</a:t>
            </a:r>
            <a:r>
              <a:rPr lang="vi-VN" sz="1400" dirty="0">
                <a:latin typeface="Times New Roman" panose="02020603050405020304" pitchFamily="18" charset="0"/>
                <a:cs typeface="Times New Roman" panose="02020603050405020304" pitchFamily="18" charset="0"/>
              </a:rPr>
              <a:t>âu háo hức: “Nhưng làm thế nào mình lên đó đ</a:t>
            </a:r>
            <a:r>
              <a:rPr lang="en-US" sz="1400" dirty="0" err="1">
                <a:latin typeface="Times New Roman" panose="02020603050405020304" pitchFamily="18" charset="0"/>
                <a:cs typeface="Times New Roman" panose="02020603050405020304" pitchFamily="18" charset="0"/>
              </a:rPr>
              <a:t>ược</a:t>
            </a:r>
            <a:r>
              <a:rPr lang="vi-VN" sz="1400" dirty="0">
                <a:latin typeface="Times New Roman" panose="02020603050405020304" pitchFamily="18" charset="0"/>
                <a:cs typeface="Times New Roman" panose="02020603050405020304" pitchFamily="18" charset="0"/>
              </a:rPr>
              <a:t>?”, “Nhưng làm thế nào mình ra ngoài đó đ</a:t>
            </a:r>
            <a:r>
              <a:rPr lang="en-US" sz="1400" dirty="0" err="1">
                <a:latin typeface="Times New Roman" panose="02020603050405020304" pitchFamily="18" charset="0"/>
                <a:cs typeface="Times New Roman" panose="02020603050405020304" pitchFamily="18" charset="0"/>
              </a:rPr>
              <a:t>ược</a:t>
            </a:r>
            <a:r>
              <a:rPr lang="vi-VN" sz="1400" dirty="0">
                <a:latin typeface="Times New Roman" panose="02020603050405020304" pitchFamily="18" charset="0"/>
                <a:cs typeface="Times New Roman" panose="02020603050405020304" pitchFamily="18" charset="0"/>
              </a:rPr>
              <a:t>?”. Khi em nhớ rằng “Mẹ mình đang đợi ở nhà”, “mẹ luôn muốn mình ở nhà”, em bé đã từ chối bằng những </a:t>
            </a:r>
            <a:r>
              <a:rPr lang="en-US" sz="1400" dirty="0">
                <a:latin typeface="Times New Roman" panose="02020603050405020304" pitchFamily="18" charset="0"/>
                <a:cs typeface="Times New Roman" panose="02020603050405020304" pitchFamily="18" charset="0"/>
              </a:rPr>
              <a:t>c</a:t>
            </a:r>
            <a:r>
              <a:rPr lang="vi-VN" sz="1400" dirty="0">
                <a:latin typeface="Times New Roman" panose="02020603050405020304" pitchFamily="18" charset="0"/>
                <a:cs typeface="Times New Roman" panose="02020603050405020304" pitchFamily="18" charset="0"/>
              </a:rPr>
              <a:t>âu hỏi </a:t>
            </a:r>
            <a:r>
              <a:rPr lang="en-US" sz="1400" dirty="0">
                <a:latin typeface="Times New Roman" panose="02020603050405020304" pitchFamily="18" charset="0"/>
                <a:cs typeface="Times New Roman" panose="02020603050405020304" pitchFamily="18" charset="0"/>
              </a:rPr>
              <a:t>c</a:t>
            </a:r>
            <a:r>
              <a:rPr lang="vi-VN" sz="1400" dirty="0">
                <a:latin typeface="Times New Roman" panose="02020603050405020304" pitchFamily="18" charset="0"/>
                <a:cs typeface="Times New Roman" panose="02020603050405020304" pitchFamily="18" charset="0"/>
              </a:rPr>
              <a:t>ó tính khẳng định: “Làm sao có thể rời mẹ mà đến đ</a:t>
            </a:r>
            <a:r>
              <a:rPr lang="en-US" sz="1400" dirty="0" err="1">
                <a:latin typeface="Times New Roman" panose="02020603050405020304" pitchFamily="18" charset="0"/>
                <a:cs typeface="Times New Roman" panose="02020603050405020304" pitchFamily="18" charset="0"/>
              </a:rPr>
              <a:t>ược</a:t>
            </a:r>
            <a:r>
              <a:rPr lang="vi-VN" sz="1400" dirty="0">
                <a:latin typeface="Times New Roman" panose="02020603050405020304" pitchFamily="18" charset="0"/>
                <a:cs typeface="Times New Roman" panose="02020603050405020304" pitchFamily="18" charset="0"/>
              </a:rPr>
              <a:t>?”, “làm sao có thể rời mẹ mà đi được?”. Yêu thế giới thiên nhiên kì diệu, </a:t>
            </a:r>
            <a:r>
              <a:rPr lang="en-US" sz="1400" dirty="0" err="1">
                <a:latin typeface="Times New Roman" panose="02020603050405020304" pitchFamily="18" charset="0"/>
                <a:cs typeface="Times New Roman" panose="02020603050405020304" pitchFamily="18" charset="0"/>
              </a:rPr>
              <a:t>yêu</a:t>
            </a:r>
            <a:r>
              <a:rPr lang="vi-VN" sz="1400" dirty="0">
                <a:latin typeface="Times New Roman" panose="02020603050405020304" pitchFamily="18" charset="0"/>
                <a:cs typeface="Times New Roman" panose="02020603050405020304" pitchFamily="18" charset="0"/>
              </a:rPr>
              <a:t> mẹ, để làm mẹ </a:t>
            </a:r>
            <a:r>
              <a:rPr lang="en-US" sz="1400" dirty="0" err="1">
                <a:latin typeface="Times New Roman" panose="02020603050405020304" pitchFamily="18" charset="0"/>
                <a:cs typeface="Times New Roman" panose="02020603050405020304" pitchFamily="18" charset="0"/>
              </a:rPr>
              <a:t>vui</a:t>
            </a:r>
            <a:r>
              <a:rPr lang="vi-VN" sz="1400" dirty="0">
                <a:latin typeface="Times New Roman" panose="02020603050405020304" pitchFamily="18" charset="0"/>
                <a:cs typeface="Times New Roman" panose="02020603050405020304" pitchFamily="18" charset="0"/>
              </a:rPr>
              <a:t>, em bé đã sáng tạo ra những trò chơi </a:t>
            </a:r>
            <a:r>
              <a:rPr lang="en-US" sz="1400" dirty="0">
                <a:latin typeface="Times New Roman" panose="02020603050405020304" pitchFamily="18" charset="0"/>
                <a:cs typeface="Times New Roman" panose="02020603050405020304" pitchFamily="18" charset="0"/>
              </a:rPr>
              <a:t>c</a:t>
            </a:r>
            <a:r>
              <a:rPr lang="vi-VN" sz="1400" dirty="0">
                <a:latin typeface="Times New Roman" panose="02020603050405020304" pitchFamily="18" charset="0"/>
                <a:cs typeface="Times New Roman" panose="02020603050405020304" pitchFamily="18" charset="0"/>
              </a:rPr>
              <a:t>òn vui hơn, thú vị hơn trò chơi của những người “trên mây” và “trong sóng”: Con là mây, là </a:t>
            </a:r>
            <a:r>
              <a:rPr lang="en-US" sz="1400" dirty="0">
                <a:latin typeface="Times New Roman" panose="02020603050405020304" pitchFamily="18" charset="0"/>
                <a:cs typeface="Times New Roman" panose="02020603050405020304" pitchFamily="18" charset="0"/>
              </a:rPr>
              <a:t>s</a:t>
            </a:r>
            <a:r>
              <a:rPr lang="vi-VN" sz="1400" dirty="0">
                <a:latin typeface="Times New Roman" panose="02020603050405020304" pitchFamily="18" charset="0"/>
                <a:cs typeface="Times New Roman" panose="02020603050405020304" pitchFamily="18" charset="0"/>
              </a:rPr>
              <a:t>óng tinh nghịch, phiêu du khắp chốn; mẹ là tr</a:t>
            </a:r>
            <a:r>
              <a:rPr lang="en-US" sz="1400" dirty="0">
                <a:latin typeface="Times New Roman" panose="02020603050405020304" pitchFamily="18" charset="0"/>
                <a:cs typeface="Times New Roman" panose="02020603050405020304" pitchFamily="18" charset="0"/>
              </a:rPr>
              <a:t>ă</a:t>
            </a:r>
            <a:r>
              <a:rPr lang="vi-VN" sz="1400" dirty="0">
                <a:latin typeface="Times New Roman" panose="02020603050405020304" pitchFamily="18" charset="0"/>
                <a:cs typeface="Times New Roman" panose="02020603050405020304" pitchFamily="18" charset="0"/>
              </a:rPr>
              <a:t>ng dịu hiền tỏa sáng, là bờ biển bao dung ôm ấp chở che suốt đời </a:t>
            </a:r>
            <a:r>
              <a:rPr lang="en-US" sz="1400" dirty="0">
                <a:latin typeface="Times New Roman" panose="02020603050405020304" pitchFamily="18" charset="0"/>
                <a:cs typeface="Times New Roman" panose="02020603050405020304" pitchFamily="18" charset="0"/>
              </a:rPr>
              <a:t>c</a:t>
            </a:r>
            <a:r>
              <a:rPr lang="vi-VN" sz="1400" dirty="0">
                <a:latin typeface="Times New Roman" panose="02020603050405020304" pitchFamily="18" charset="0"/>
                <a:cs typeface="Times New Roman" panose="02020603050405020304" pitchFamily="18" charset="0"/>
              </a:rPr>
              <a:t>on; và mái nhà - tổ ốm đầu đời – là bầu trời xanh dịu mát, bình yên vĩnh </a:t>
            </a:r>
            <a:r>
              <a:rPr lang="en-US" sz="1400" dirty="0" err="1">
                <a:latin typeface="Times New Roman" panose="02020603050405020304" pitchFamily="18" charset="0"/>
                <a:cs typeface="Times New Roman" panose="02020603050405020304" pitchFamily="18" charset="0"/>
              </a:rPr>
              <a:t>cửu</a:t>
            </a:r>
            <a:r>
              <a:rPr lang="vi-VN" sz="1400" dirty="0">
                <a:latin typeface="Times New Roman" panose="02020603050405020304" pitchFamily="18" charset="0"/>
                <a:cs typeface="Times New Roman" panose="02020603050405020304" pitchFamily="18" charset="0"/>
              </a:rPr>
              <a:t>. Qua những lời thoại và chi tiết được nhà thơ kể tuần t</a:t>
            </a:r>
            <a:r>
              <a:rPr lang="en-US" sz="1400" dirty="0">
                <a:latin typeface="Times New Roman" panose="02020603050405020304" pitchFamily="18" charset="0"/>
                <a:cs typeface="Times New Roman" panose="02020603050405020304" pitchFamily="18" charset="0"/>
              </a:rPr>
              <a:t>ự</a:t>
            </a:r>
            <a:r>
              <a:rPr lang="vi-VN"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vừa</a:t>
            </a:r>
            <a:r>
              <a:rPr lang="vi-VN" sz="1400" dirty="0">
                <a:latin typeface="Times New Roman" panose="02020603050405020304" pitchFamily="18" charset="0"/>
                <a:cs typeface="Times New Roman" panose="02020603050405020304" pitchFamily="18" charset="0"/>
              </a:rPr>
              <a:t> lặp lại, </a:t>
            </a:r>
            <a:r>
              <a:rPr lang="en-US" sz="1400" dirty="0" err="1">
                <a:latin typeface="Times New Roman" panose="02020603050405020304" pitchFamily="18" charset="0"/>
                <a:cs typeface="Times New Roman" panose="02020603050405020304" pitchFamily="18" charset="0"/>
              </a:rPr>
              <a:t>vừa</a:t>
            </a:r>
            <a:r>
              <a:rPr lang="vi-VN" sz="1400" dirty="0">
                <a:latin typeface="Times New Roman" panose="02020603050405020304" pitchFamily="18" charset="0"/>
                <a:cs typeface="Times New Roman" panose="02020603050405020304" pitchFamily="18" charset="0"/>
              </a:rPr>
              <a:t> biến hóa, độc giả từng bước một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c</a:t>
            </a:r>
            <a:r>
              <a:rPr lang="vi-VN" sz="1400" dirty="0">
                <a:latin typeface="Times New Roman" panose="02020603050405020304" pitchFamily="18" charset="0"/>
                <a:cs typeface="Times New Roman" panose="02020603050405020304" pitchFamily="18" charset="0"/>
              </a:rPr>
              <a:t>ảm nhận thấm thía hơn về chiều sâu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vi-VN" sz="1400" dirty="0">
                <a:latin typeface="Times New Roman" panose="02020603050405020304" pitchFamily="18" charset="0"/>
                <a:cs typeface="Times New Roman" panose="02020603050405020304" pitchFamily="18" charset="0"/>
              </a:rPr>
              <a:t> tình cảm mà một người con đã dành cho mẹ của mình. Nói chung, bài thơ đã kể một câu chuyện thật cảm động về tình mẹ con, về niềm hạnh phúc ngọt ngào khi đư</a:t>
            </a:r>
            <a:r>
              <a:rPr lang="en-US" sz="1400" dirty="0" err="1">
                <a:latin typeface="Times New Roman" panose="02020603050405020304" pitchFamily="18" charset="0"/>
                <a:cs typeface="Times New Roman" panose="02020603050405020304" pitchFamily="18" charset="0"/>
              </a:rPr>
              <a:t>ợc</a:t>
            </a:r>
            <a:r>
              <a:rPr lang="en-US" sz="1400" dirty="0">
                <a:latin typeface="Times New Roman" panose="02020603050405020304" pitchFamily="18" charset="0"/>
                <a:cs typeface="Times New Roman" panose="02020603050405020304" pitchFamily="18" charset="0"/>
              </a:rPr>
              <a:t> s</a:t>
            </a:r>
            <a:r>
              <a:rPr lang="vi-VN" sz="1400" dirty="0">
                <a:latin typeface="Times New Roman" panose="02020603050405020304" pitchFamily="18" charset="0"/>
                <a:cs typeface="Times New Roman" panose="02020603050405020304" pitchFamily="18" charset="0"/>
              </a:rPr>
              <a:t>ống trong vòng tay </a:t>
            </a:r>
            <a:r>
              <a:rPr lang="en-US" sz="1400" dirty="0" err="1">
                <a:latin typeface="Times New Roman" panose="02020603050405020304" pitchFamily="18" charset="0"/>
                <a:cs typeface="Times New Roman" panose="02020603050405020304" pitchFamily="18" charset="0"/>
              </a:rPr>
              <a:t>êm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ấm</a:t>
            </a:r>
            <a:r>
              <a:rPr lang="en-US" sz="1400" dirty="0">
                <a:latin typeface="Times New Roman" panose="02020603050405020304" pitchFamily="18" charset="0"/>
                <a:cs typeface="Times New Roman" panose="02020603050405020304" pitchFamily="18" charset="0"/>
              </a:rPr>
              <a:t> y</a:t>
            </a:r>
            <a:r>
              <a:rPr lang="vi-VN" sz="1400" dirty="0">
                <a:latin typeface="Times New Roman" panose="02020603050405020304" pitchFamily="18" charset="0"/>
                <a:cs typeface="Times New Roman" panose="02020603050405020304" pitchFamily="18" charset="0"/>
              </a:rPr>
              <a:t>êu thương </a:t>
            </a:r>
            <a:r>
              <a:rPr lang="en-US" sz="1400" dirty="0" err="1">
                <a:latin typeface="Times New Roman" panose="02020603050405020304" pitchFamily="18" charset="0"/>
                <a:cs typeface="Times New Roman" panose="02020603050405020304" pitchFamily="18" charset="0"/>
              </a:rPr>
              <a:t>của</a:t>
            </a:r>
            <a:r>
              <a:rPr lang="vi-VN" sz="1400" dirty="0">
                <a:latin typeface="Times New Roman" panose="02020603050405020304" pitchFamily="18" charset="0"/>
                <a:cs typeface="Times New Roman" panose="02020603050405020304" pitchFamily="18" charset="0"/>
              </a:rPr>
              <a:t> mẹ.</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50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67559908"/>
              </p:ext>
            </p:extLst>
          </p:nvPr>
        </p:nvGraphicFramePr>
        <p:xfrm>
          <a:off x="5137" y="0"/>
          <a:ext cx="9215062" cy="5486400"/>
        </p:xfrm>
        <a:graphic>
          <a:graphicData uri="http://schemas.openxmlformats.org/drawingml/2006/table">
            <a:tbl>
              <a:tblPr firstRow="1" firstCol="1" bandRow="1">
                <a:tableStyleId>{5C22544A-7EE6-4342-B048-85BDC9FD1C3A}</a:tableStyleId>
              </a:tblPr>
              <a:tblGrid>
                <a:gridCol w="2052208"/>
                <a:gridCol w="2748233"/>
                <a:gridCol w="2748233"/>
                <a:gridCol w="1666388"/>
              </a:tblGrid>
              <a:tr h="423572">
                <a:tc>
                  <a:txBody>
                    <a:bodyPr/>
                    <a:lstStyle/>
                    <a:p>
                      <a:pPr marL="0" marR="0" algn="ctr">
                        <a:lnSpc>
                          <a:spcPct val="150000"/>
                        </a:lnSpc>
                        <a:spcBef>
                          <a:spcPts val="0"/>
                        </a:spcBef>
                        <a:spcAft>
                          <a:spcPts val="0"/>
                        </a:spcAft>
                      </a:pPr>
                      <a:r>
                        <a:rPr lang="en-US" sz="1600" kern="100" dirty="0" err="1">
                          <a:effectLst/>
                          <a:latin typeface="Times New Roman" panose="02020603050405020304" pitchFamily="18" charset="0"/>
                          <a:cs typeface="Times New Roman" panose="02020603050405020304" pitchFamily="18" charset="0"/>
                        </a:rPr>
                        <a:t>Thành</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phần</a:t>
                      </a:r>
                      <a:endParaRPr lang="en-US"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9508" marR="49508" marT="0" marB="0"/>
                </a:tc>
                <a:tc>
                  <a:txBody>
                    <a:bodyPr/>
                    <a:lstStyle/>
                    <a:p>
                      <a:pPr marL="0" marR="0" algn="ctr">
                        <a:lnSpc>
                          <a:spcPct val="150000"/>
                        </a:lnSpc>
                        <a:spcBef>
                          <a:spcPts val="0"/>
                        </a:spcBef>
                        <a:spcAft>
                          <a:spcPts val="0"/>
                        </a:spcAft>
                      </a:pPr>
                      <a:r>
                        <a:rPr lang="en-US" sz="1600" kern="100">
                          <a:effectLst/>
                          <a:latin typeface="Times New Roman" panose="02020603050405020304" pitchFamily="18" charset="0"/>
                          <a:cs typeface="Times New Roman" panose="02020603050405020304" pitchFamily="18" charset="0"/>
                        </a:rPr>
                        <a:t>Vị trí</a:t>
                      </a:r>
                    </a:p>
                    <a:p>
                      <a:pPr marL="0" marR="0" algn="ctr">
                        <a:lnSpc>
                          <a:spcPct val="150000"/>
                        </a:lnSpc>
                        <a:spcBef>
                          <a:spcPts val="0"/>
                        </a:spcBef>
                        <a:spcAft>
                          <a:spcPts val="0"/>
                        </a:spcAft>
                      </a:pPr>
                      <a:r>
                        <a:rPr lang="en-US" sz="1600" kern="100">
                          <a:effectLst/>
                          <a:latin typeface="Times New Roman" panose="02020603050405020304" pitchFamily="18" charset="0"/>
                          <a:cs typeface="Times New Roman" panose="02020603050405020304" pitchFamily="18" charset="0"/>
                        </a:rPr>
                        <a:t>(từ…đến…)</a:t>
                      </a:r>
                      <a:endParaRPr lang="en-US" sz="1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508" marR="49508" marT="0" marB="0"/>
                </a:tc>
                <a:tc>
                  <a:txBody>
                    <a:bodyPr/>
                    <a:lstStyle/>
                    <a:p>
                      <a:pPr marL="0" marR="0" algn="ctr">
                        <a:lnSpc>
                          <a:spcPct val="150000"/>
                        </a:lnSpc>
                        <a:spcBef>
                          <a:spcPts val="0"/>
                        </a:spcBef>
                        <a:spcAft>
                          <a:spcPts val="0"/>
                        </a:spcAft>
                      </a:pPr>
                      <a:r>
                        <a:rPr lang="en-US" sz="1600" kern="100">
                          <a:effectLst/>
                          <a:latin typeface="Times New Roman" panose="02020603050405020304" pitchFamily="18" charset="0"/>
                          <a:cs typeface="Times New Roman" panose="02020603050405020304" pitchFamily="18" charset="0"/>
                        </a:rPr>
                        <a:t>Nhiệm vụ</a:t>
                      </a:r>
                      <a:endParaRPr lang="en-US" sz="1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508" marR="49508" marT="0" marB="0"/>
                </a:tc>
                <a:tc>
                  <a:txBody>
                    <a:bodyPr/>
                    <a:lstStyle/>
                    <a:p>
                      <a:pPr marL="0" marR="0" algn="ctr">
                        <a:lnSpc>
                          <a:spcPct val="150000"/>
                        </a:lnSpc>
                        <a:spcBef>
                          <a:spcPts val="0"/>
                        </a:spcBef>
                        <a:spcAft>
                          <a:spcPts val="0"/>
                        </a:spcAft>
                      </a:pPr>
                      <a:r>
                        <a:rPr lang="en-US" sz="1600" kern="100">
                          <a:effectLst/>
                          <a:latin typeface="Times New Roman" panose="02020603050405020304" pitchFamily="18" charset="0"/>
                          <a:cs typeface="Times New Roman" panose="02020603050405020304" pitchFamily="18" charset="0"/>
                        </a:rPr>
                        <a:t>Từ khóa</a:t>
                      </a:r>
                      <a:endParaRPr lang="en-US" sz="1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508" marR="49508" marT="0" marB="0"/>
                </a:tc>
              </a:tr>
              <a:tr h="396067">
                <a:tc>
                  <a:txBody>
                    <a:bodyPr/>
                    <a:lstStyle/>
                    <a:p>
                      <a:pPr marL="0" marR="0" algn="just">
                        <a:lnSpc>
                          <a:spcPct val="150000"/>
                        </a:lnSpc>
                        <a:spcBef>
                          <a:spcPts val="0"/>
                        </a:spcBef>
                        <a:spcAft>
                          <a:spcPts val="0"/>
                        </a:spcAft>
                      </a:pPr>
                      <a:r>
                        <a:rPr lang="en-US" sz="1600" kern="100" dirty="0" err="1">
                          <a:effectLst/>
                          <a:latin typeface="Times New Roman" panose="02020603050405020304" pitchFamily="18" charset="0"/>
                          <a:cs typeface="Times New Roman" panose="02020603050405020304" pitchFamily="18" charset="0"/>
                        </a:rPr>
                        <a:t>Mở</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đoạn</a:t>
                      </a:r>
                      <a:endParaRPr lang="en-US"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9508" marR="49508" marT="0" marB="0"/>
                </a:tc>
                <a:tc>
                  <a:txBody>
                    <a:bodyPr/>
                    <a:lstStyle/>
                    <a:p>
                      <a:pPr marL="0" marR="0">
                        <a:lnSpc>
                          <a:spcPct val="150000"/>
                        </a:lnSpc>
                        <a:spcBef>
                          <a:spcPts val="0"/>
                        </a:spcBef>
                        <a:spcAft>
                          <a:spcPts val="0"/>
                        </a:spcAft>
                      </a:pPr>
                      <a:r>
                        <a:rPr lang="en-US" sz="1600" kern="100" dirty="0" err="1">
                          <a:effectLst/>
                          <a:latin typeface="Times New Roman" panose="02020603050405020304" pitchFamily="18" charset="0"/>
                          <a:cs typeface="Times New Roman" panose="02020603050405020304" pitchFamily="18" charset="0"/>
                        </a:rPr>
                        <a:t>Nhan</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đề</a:t>
                      </a:r>
                      <a:r>
                        <a:rPr lang="en-US" sz="1600" kern="100" dirty="0">
                          <a:effectLst/>
                          <a:latin typeface="Times New Roman" panose="02020603050405020304" pitchFamily="18" charset="0"/>
                          <a:cs typeface="Times New Roman" panose="02020603050405020304" pitchFamily="18" charset="0"/>
                        </a:rPr>
                        <a:t>…</a:t>
                      </a:r>
                      <a:r>
                        <a:rPr lang="en-US" sz="1600" kern="100" dirty="0" err="1">
                          <a:effectLst/>
                          <a:latin typeface="Times New Roman" panose="02020603050405020304" pitchFamily="18" charset="0"/>
                          <a:cs typeface="Times New Roman" panose="02020603050405020304" pitchFamily="18" charset="0"/>
                        </a:rPr>
                        <a:t>bất</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diệt</a:t>
                      </a:r>
                      <a:endParaRPr lang="en-US"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9508" marR="49508" marT="0" marB="0"/>
                </a:tc>
                <a:tc>
                  <a:txBody>
                    <a:bodyPr/>
                    <a:lstStyle/>
                    <a:p>
                      <a:pPr marL="0" marR="0">
                        <a:lnSpc>
                          <a:spcPct val="150000"/>
                        </a:lnSpc>
                        <a:spcBef>
                          <a:spcPts val="0"/>
                        </a:spcBef>
                        <a:spcAft>
                          <a:spcPts val="0"/>
                        </a:spcAft>
                      </a:pPr>
                      <a:r>
                        <a:rPr lang="en-US" sz="1600" kern="100">
                          <a:effectLst/>
                          <a:latin typeface="Times New Roman" panose="02020603050405020304" pitchFamily="18" charset="0"/>
                          <a:cs typeface="Times New Roman" panose="02020603050405020304" pitchFamily="18" charset="0"/>
                        </a:rPr>
                        <a:t>Giới thiệu nhan đề bài thơ và tên tác giả</a:t>
                      </a:r>
                      <a:endParaRPr lang="en-US" sz="1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508" marR="49508" marT="0" marB="0"/>
                </a:tc>
                <a:tc>
                  <a:txBody>
                    <a:bodyPr/>
                    <a:lstStyle/>
                    <a:p>
                      <a:pPr marL="0" marR="0">
                        <a:lnSpc>
                          <a:spcPct val="150000"/>
                        </a:lnSpc>
                        <a:spcBef>
                          <a:spcPts val="0"/>
                        </a:spcBef>
                        <a:spcAft>
                          <a:spcPts val="0"/>
                        </a:spcAft>
                      </a:pPr>
                      <a:r>
                        <a:rPr lang="en-US" sz="1600" kern="100">
                          <a:effectLst/>
                          <a:latin typeface="Times New Roman" panose="02020603050405020304" pitchFamily="18" charset="0"/>
                          <a:cs typeface="Times New Roman" panose="02020603050405020304" pitchFamily="18" charset="0"/>
                        </a:rPr>
                        <a:t>Mây và sóng, Ta-go</a:t>
                      </a:r>
                      <a:endParaRPr lang="en-US" sz="1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508" marR="49508" marT="0" marB="0"/>
                </a:tc>
              </a:tr>
              <a:tr h="396067">
                <a:tc rowSpan="3">
                  <a:txBody>
                    <a:bodyPr/>
                    <a:lstStyle/>
                    <a:p>
                      <a:pPr marL="0" marR="0" algn="just">
                        <a:lnSpc>
                          <a:spcPct val="150000"/>
                        </a:lnSpc>
                        <a:spcBef>
                          <a:spcPts val="0"/>
                        </a:spcBef>
                        <a:spcAft>
                          <a:spcPts val="0"/>
                        </a:spcAft>
                      </a:pPr>
                      <a:r>
                        <a:rPr lang="en-US" sz="1600" kern="100" dirty="0" err="1">
                          <a:effectLst/>
                          <a:latin typeface="Times New Roman" panose="02020603050405020304" pitchFamily="18" charset="0"/>
                          <a:cs typeface="Times New Roman" panose="02020603050405020304" pitchFamily="18" charset="0"/>
                        </a:rPr>
                        <a:t>Thân</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đoạn</a:t>
                      </a:r>
                      <a:endParaRPr lang="en-US"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9508" marR="49508" marT="0" marB="0"/>
                </a:tc>
                <a:tc>
                  <a:txBody>
                    <a:bodyPr/>
                    <a:lstStyle/>
                    <a:p>
                      <a:pPr marL="0" marR="0">
                        <a:lnSpc>
                          <a:spcPct val="150000"/>
                        </a:lnSpc>
                        <a:spcBef>
                          <a:spcPts val="0"/>
                        </a:spcBef>
                        <a:spcAft>
                          <a:spcPts val="0"/>
                        </a:spcAft>
                      </a:pPr>
                      <a:r>
                        <a:rPr lang="en-US" sz="1600" kern="100" dirty="0" err="1">
                          <a:effectLst/>
                          <a:latin typeface="Times New Roman" panose="02020603050405020304" pitchFamily="18" charset="0"/>
                          <a:cs typeface="Times New Roman" panose="02020603050405020304" pitchFamily="18" charset="0"/>
                        </a:rPr>
                        <a:t>Đi</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theo</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câu</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chuyện</a:t>
                      </a:r>
                      <a:r>
                        <a:rPr lang="en-US" sz="1600" kern="100" dirty="0">
                          <a:effectLst/>
                          <a:latin typeface="Times New Roman" panose="02020603050405020304" pitchFamily="18" charset="0"/>
                          <a:cs typeface="Times New Roman" panose="02020603050405020304" pitchFamily="18" charset="0"/>
                        </a:rPr>
                        <a:t>…</a:t>
                      </a:r>
                      <a:r>
                        <a:rPr lang="en-US" sz="1600" kern="100" dirty="0" err="1">
                          <a:effectLst/>
                          <a:latin typeface="Times New Roman" panose="02020603050405020304" pitchFamily="18" charset="0"/>
                          <a:cs typeface="Times New Roman" panose="02020603050405020304" pitchFamily="18" charset="0"/>
                        </a:rPr>
                        <a:t>mẹ</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của</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mình</a:t>
                      </a:r>
                      <a:endParaRPr lang="en-US"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9508" marR="49508" marT="0" marB="0"/>
                </a:tc>
                <a:tc>
                  <a:txBody>
                    <a:bodyPr/>
                    <a:lstStyle/>
                    <a:p>
                      <a:pPr marL="0" marR="0">
                        <a:lnSpc>
                          <a:spcPct val="150000"/>
                        </a:lnSpc>
                        <a:spcBef>
                          <a:spcPts val="0"/>
                        </a:spcBef>
                        <a:spcAft>
                          <a:spcPts val="0"/>
                        </a:spcAft>
                      </a:pPr>
                      <a:r>
                        <a:rPr lang="en-US" sz="1600" kern="100">
                          <a:effectLst/>
                          <a:latin typeface="Times New Roman" panose="02020603050405020304" pitchFamily="18" charset="0"/>
                          <a:cs typeface="Times New Roman" panose="02020603050405020304" pitchFamily="18" charset="0"/>
                        </a:rPr>
                        <a:t>Thể hiện cảm xúc chung về bài thơ</a:t>
                      </a:r>
                      <a:endParaRPr lang="en-US" sz="1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508" marR="49508" marT="0" marB="0"/>
                </a:tc>
                <a:tc>
                  <a:txBody>
                    <a:bodyPr/>
                    <a:lstStyle/>
                    <a:p>
                      <a:pPr marL="0" marR="0">
                        <a:lnSpc>
                          <a:spcPct val="150000"/>
                        </a:lnSpc>
                        <a:spcBef>
                          <a:spcPts val="0"/>
                        </a:spcBef>
                        <a:spcAft>
                          <a:spcPts val="0"/>
                        </a:spcAft>
                      </a:pPr>
                      <a:r>
                        <a:rPr lang="en-US" sz="1600" kern="100">
                          <a:effectLst/>
                          <a:latin typeface="Times New Roman" panose="02020603050405020304" pitchFamily="18" charset="0"/>
                          <a:cs typeface="Times New Roman" panose="02020603050405020304" pitchFamily="18" charset="0"/>
                        </a:rPr>
                        <a:t>Đồng cảm, </a:t>
                      </a:r>
                      <a:endParaRPr lang="en-US" sz="1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508" marR="49508" marT="0" marB="0"/>
                </a:tc>
              </a:tr>
              <a:tr h="792134">
                <a:tc vMerge="1">
                  <a:txBody>
                    <a:bodyPr/>
                    <a:lstStyle/>
                    <a:p>
                      <a:endParaRPr lang="en-US"/>
                    </a:p>
                  </a:txBody>
                  <a:tcPr/>
                </a:tc>
                <a:tc>
                  <a:txBody>
                    <a:bodyPr/>
                    <a:lstStyle/>
                    <a:p>
                      <a:pPr marL="0" marR="0">
                        <a:lnSpc>
                          <a:spcPct val="150000"/>
                        </a:lnSpc>
                        <a:spcBef>
                          <a:spcPts val="0"/>
                        </a:spcBef>
                        <a:spcAft>
                          <a:spcPts val="0"/>
                        </a:spcAft>
                      </a:pPr>
                      <a:r>
                        <a:rPr lang="en-US" sz="1600" kern="100" dirty="0" err="1">
                          <a:effectLst/>
                          <a:latin typeface="Times New Roman" panose="02020603050405020304" pitchFamily="18" charset="0"/>
                          <a:cs typeface="Times New Roman" panose="02020603050405020304" pitchFamily="18" charset="0"/>
                        </a:rPr>
                        <a:t>Em</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bé</a:t>
                      </a:r>
                      <a:r>
                        <a:rPr lang="en-US" sz="1600" kern="100" dirty="0">
                          <a:effectLst/>
                          <a:latin typeface="Times New Roman" panose="02020603050405020304" pitchFamily="18" charset="0"/>
                          <a:cs typeface="Times New Roman" panose="02020603050405020304" pitchFamily="18" charset="0"/>
                        </a:rPr>
                        <a:t>…</a:t>
                      </a:r>
                      <a:r>
                        <a:rPr lang="en-US" sz="1600" kern="100" dirty="0" err="1">
                          <a:effectLst/>
                          <a:latin typeface="Times New Roman" panose="02020603050405020304" pitchFamily="18" charset="0"/>
                          <a:cs typeface="Times New Roman" panose="02020603050405020304" pitchFamily="18" charset="0"/>
                        </a:rPr>
                        <a:t>vĩnh</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cửu</a:t>
                      </a:r>
                      <a:endParaRPr lang="en-US"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9508" marR="49508" marT="0" marB="0"/>
                </a:tc>
                <a:tc>
                  <a:txBody>
                    <a:bodyPr/>
                    <a:lstStyle/>
                    <a:p>
                      <a:pPr marL="0" marR="0">
                        <a:lnSpc>
                          <a:spcPct val="150000"/>
                        </a:lnSpc>
                        <a:spcBef>
                          <a:spcPts val="0"/>
                        </a:spcBef>
                        <a:spcAft>
                          <a:spcPts val="0"/>
                        </a:spcAft>
                      </a:pPr>
                      <a:r>
                        <a:rPr lang="en-US" sz="1600" kern="100" dirty="0" err="1">
                          <a:effectLst/>
                          <a:latin typeface="Times New Roman" panose="02020603050405020304" pitchFamily="18" charset="0"/>
                          <a:cs typeface="Times New Roman" panose="02020603050405020304" pitchFamily="18" charset="0"/>
                        </a:rPr>
                        <a:t>Nêu</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các</a:t>
                      </a:r>
                      <a:r>
                        <a:rPr lang="en-US" sz="1600" kern="100" dirty="0">
                          <a:effectLst/>
                          <a:latin typeface="Times New Roman" panose="02020603050405020304" pitchFamily="18" charset="0"/>
                          <a:cs typeface="Times New Roman" panose="02020603050405020304" pitchFamily="18" charset="0"/>
                        </a:rPr>
                        <a:t> chi </a:t>
                      </a:r>
                      <a:r>
                        <a:rPr lang="en-US" sz="1600" kern="100" dirty="0" err="1">
                          <a:effectLst/>
                          <a:latin typeface="Times New Roman" panose="02020603050405020304" pitchFamily="18" charset="0"/>
                          <a:cs typeface="Times New Roman" panose="02020603050405020304" pitchFamily="18" charset="0"/>
                        </a:rPr>
                        <a:t>tiết</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mang</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tính</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tự</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sự</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và</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miêu</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tả</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trong</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bài</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thơ</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và</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đánh</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giá</a:t>
                      </a:r>
                      <a:r>
                        <a:rPr lang="en-US" sz="1600" kern="100" dirty="0">
                          <a:effectLst/>
                          <a:latin typeface="Times New Roman" panose="02020603050405020304" pitchFamily="18" charset="0"/>
                          <a:cs typeface="Times New Roman" panose="02020603050405020304" pitchFamily="18" charset="0"/>
                        </a:rPr>
                        <a:t> ý </a:t>
                      </a:r>
                      <a:r>
                        <a:rPr lang="en-US" sz="1600" kern="100" dirty="0" err="1">
                          <a:effectLst/>
                          <a:latin typeface="Times New Roman" panose="02020603050405020304" pitchFamily="18" charset="0"/>
                          <a:cs typeface="Times New Roman" panose="02020603050405020304" pitchFamily="18" charset="0"/>
                        </a:rPr>
                        <a:t>nghĩa</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của</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chúng</a:t>
                      </a:r>
                      <a:endParaRPr lang="en-US"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9508" marR="49508" marT="0" marB="0"/>
                </a:tc>
                <a:tc>
                  <a:txBody>
                    <a:bodyPr/>
                    <a:lstStyle/>
                    <a:p>
                      <a:pPr marL="0" marR="0">
                        <a:lnSpc>
                          <a:spcPct val="150000"/>
                        </a:lnSpc>
                        <a:spcBef>
                          <a:spcPts val="0"/>
                        </a:spcBef>
                        <a:spcAft>
                          <a:spcPts val="0"/>
                        </a:spcAft>
                      </a:pPr>
                      <a:r>
                        <a:rPr lang="en-US" sz="1600" kern="100">
                          <a:effectLst/>
                          <a:latin typeface="Times New Roman" panose="02020603050405020304" pitchFamily="18" charset="0"/>
                          <a:cs typeface="Times New Roman" panose="02020603050405020304" pitchFamily="18" charset="0"/>
                        </a:rPr>
                        <a:t>Xa rộng, bao la; những câu hỏi,lời từ chối…</a:t>
                      </a:r>
                      <a:endParaRPr lang="en-US" sz="1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508" marR="49508" marT="0" marB="0"/>
                </a:tc>
              </a:tr>
              <a:tr h="594101">
                <a:tc vMerge="1">
                  <a:txBody>
                    <a:bodyPr/>
                    <a:lstStyle/>
                    <a:p>
                      <a:endParaRPr lang="en-US"/>
                    </a:p>
                  </a:txBody>
                  <a:tcPr/>
                </a:tc>
                <a:tc>
                  <a:txBody>
                    <a:bodyPr/>
                    <a:lstStyle/>
                    <a:p>
                      <a:pPr marL="0" marR="0">
                        <a:lnSpc>
                          <a:spcPct val="150000"/>
                        </a:lnSpc>
                        <a:spcBef>
                          <a:spcPts val="0"/>
                        </a:spcBef>
                        <a:spcAft>
                          <a:spcPts val="0"/>
                        </a:spcAft>
                      </a:pPr>
                      <a:r>
                        <a:rPr lang="en-US" sz="1600" kern="100">
                          <a:effectLst/>
                          <a:latin typeface="Times New Roman" panose="02020603050405020304" pitchFamily="18" charset="0"/>
                          <a:cs typeface="Times New Roman" panose="02020603050405020304" pitchFamily="18" charset="0"/>
                        </a:rPr>
                        <a:t>Qua những lời thoại…của mình</a:t>
                      </a:r>
                      <a:endParaRPr lang="en-US" sz="1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508" marR="49508" marT="0" marB="0"/>
                </a:tc>
                <a:tc>
                  <a:txBody>
                    <a:bodyPr/>
                    <a:lstStyle/>
                    <a:p>
                      <a:pPr marL="0" marR="0">
                        <a:lnSpc>
                          <a:spcPct val="150000"/>
                        </a:lnSpc>
                        <a:spcBef>
                          <a:spcPts val="0"/>
                        </a:spcBef>
                        <a:spcAft>
                          <a:spcPts val="0"/>
                        </a:spcAft>
                      </a:pPr>
                      <a:r>
                        <a:rPr lang="en-US" sz="1600" kern="100" dirty="0" err="1">
                          <a:effectLst/>
                          <a:latin typeface="Times New Roman" panose="02020603050405020304" pitchFamily="18" charset="0"/>
                          <a:cs typeface="Times New Roman" panose="02020603050405020304" pitchFamily="18" charset="0"/>
                        </a:rPr>
                        <a:t>Chỉ</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ra</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nét</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độc</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đáo</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trong</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cách</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tự</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sự</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và</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miêu</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tả</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của</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nhà</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thơ</a:t>
                      </a:r>
                      <a:endParaRPr lang="en-US"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9508" marR="49508" marT="0" marB="0"/>
                </a:tc>
                <a:tc>
                  <a:txBody>
                    <a:bodyPr/>
                    <a:lstStyle/>
                    <a:p>
                      <a:pPr marL="0" marR="0">
                        <a:lnSpc>
                          <a:spcPct val="150000"/>
                        </a:lnSpc>
                        <a:spcBef>
                          <a:spcPts val="0"/>
                        </a:spcBef>
                        <a:spcAft>
                          <a:spcPts val="0"/>
                        </a:spcAft>
                      </a:pPr>
                      <a:r>
                        <a:rPr lang="en-US" sz="1600" kern="100">
                          <a:effectLst/>
                          <a:latin typeface="Times New Roman" panose="02020603050405020304" pitchFamily="18" charset="0"/>
                          <a:cs typeface="Times New Roman" panose="02020603050405020304" pitchFamily="18" charset="0"/>
                        </a:rPr>
                        <a:t>Kể tuần tự, lặp lại, biến hóa</a:t>
                      </a:r>
                      <a:endParaRPr lang="en-US" sz="1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508" marR="49508" marT="0" marB="0"/>
                </a:tc>
              </a:tr>
              <a:tr h="792134">
                <a:tc>
                  <a:txBody>
                    <a:bodyPr/>
                    <a:lstStyle/>
                    <a:p>
                      <a:pPr marL="0" marR="0" algn="just">
                        <a:lnSpc>
                          <a:spcPct val="150000"/>
                        </a:lnSpc>
                        <a:spcBef>
                          <a:spcPts val="0"/>
                        </a:spcBef>
                        <a:spcAft>
                          <a:spcPts val="0"/>
                        </a:spcAft>
                      </a:pPr>
                      <a:r>
                        <a:rPr lang="en-US" sz="1600" kern="100">
                          <a:effectLst/>
                          <a:latin typeface="Times New Roman" panose="02020603050405020304" pitchFamily="18" charset="0"/>
                          <a:cs typeface="Times New Roman" panose="02020603050405020304" pitchFamily="18" charset="0"/>
                        </a:rPr>
                        <a:t>Kết đoạn</a:t>
                      </a:r>
                      <a:endParaRPr lang="en-US" sz="1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508" marR="49508" marT="0" marB="0"/>
                </a:tc>
                <a:tc>
                  <a:txBody>
                    <a:bodyPr/>
                    <a:lstStyle/>
                    <a:p>
                      <a:pPr marL="0" marR="0">
                        <a:lnSpc>
                          <a:spcPct val="150000"/>
                        </a:lnSpc>
                        <a:spcBef>
                          <a:spcPts val="0"/>
                        </a:spcBef>
                        <a:spcAft>
                          <a:spcPts val="0"/>
                        </a:spcAft>
                      </a:pPr>
                      <a:r>
                        <a:rPr lang="en-US" sz="1600" kern="100">
                          <a:effectLst/>
                          <a:latin typeface="Times New Roman" panose="02020603050405020304" pitchFamily="18" charset="0"/>
                          <a:cs typeface="Times New Roman" panose="02020603050405020304" pitchFamily="18" charset="0"/>
                        </a:rPr>
                        <a:t>Nói chung…của mẹ</a:t>
                      </a:r>
                      <a:endParaRPr lang="en-US" sz="16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9508" marR="49508" marT="0" marB="0"/>
                </a:tc>
                <a:tc>
                  <a:txBody>
                    <a:bodyPr/>
                    <a:lstStyle/>
                    <a:p>
                      <a:pPr marL="0" marR="0">
                        <a:lnSpc>
                          <a:spcPct val="150000"/>
                        </a:lnSpc>
                        <a:spcBef>
                          <a:spcPts val="0"/>
                        </a:spcBef>
                        <a:spcAft>
                          <a:spcPts val="0"/>
                        </a:spcAft>
                      </a:pPr>
                      <a:r>
                        <a:rPr lang="en-US" sz="1600" kern="100" dirty="0" err="1">
                          <a:effectLst/>
                          <a:latin typeface="Times New Roman" panose="02020603050405020304" pitchFamily="18" charset="0"/>
                          <a:cs typeface="Times New Roman" panose="02020603050405020304" pitchFamily="18" charset="0"/>
                        </a:rPr>
                        <a:t>Khái</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quát</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lại</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cảm</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xúc</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chung</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của</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người</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viết</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về</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bài</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thơ</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trong</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hình</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thức</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kể</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chuyện</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độc</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đáo</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của</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nó</a:t>
                      </a:r>
                      <a:endParaRPr lang="en-US"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9508" marR="49508" marT="0" marB="0"/>
                </a:tc>
                <a:tc>
                  <a:txBody>
                    <a:bodyPr/>
                    <a:lstStyle/>
                    <a:p>
                      <a:pPr marL="0" marR="0">
                        <a:lnSpc>
                          <a:spcPct val="150000"/>
                        </a:lnSpc>
                        <a:spcBef>
                          <a:spcPts val="0"/>
                        </a:spcBef>
                        <a:spcAft>
                          <a:spcPts val="0"/>
                        </a:spcAft>
                      </a:pPr>
                      <a:r>
                        <a:rPr lang="en-US" sz="1600" kern="100" dirty="0" err="1">
                          <a:effectLst/>
                          <a:latin typeface="Times New Roman" panose="02020603050405020304" pitchFamily="18" charset="0"/>
                          <a:cs typeface="Times New Roman" panose="02020603050405020304" pitchFamily="18" charset="0"/>
                        </a:rPr>
                        <a:t>Cảm</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động</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hạnh</a:t>
                      </a:r>
                      <a:r>
                        <a:rPr lang="en-US" sz="1600" kern="100" dirty="0">
                          <a:effectLst/>
                          <a:latin typeface="Times New Roman" panose="02020603050405020304" pitchFamily="18" charset="0"/>
                          <a:cs typeface="Times New Roman" panose="02020603050405020304" pitchFamily="18" charset="0"/>
                        </a:rPr>
                        <a:t> </a:t>
                      </a:r>
                      <a:r>
                        <a:rPr lang="en-US" sz="1600" kern="100" dirty="0" err="1">
                          <a:effectLst/>
                          <a:latin typeface="Times New Roman" panose="02020603050405020304" pitchFamily="18" charset="0"/>
                          <a:cs typeface="Times New Roman" panose="02020603050405020304" pitchFamily="18" charset="0"/>
                        </a:rPr>
                        <a:t>phúc</a:t>
                      </a:r>
                      <a:r>
                        <a:rPr lang="en-US" sz="1600" kern="100" dirty="0">
                          <a:effectLst/>
                          <a:latin typeface="Times New Roman" panose="02020603050405020304" pitchFamily="18" charset="0"/>
                          <a:cs typeface="Times New Roman" panose="02020603050405020304" pitchFamily="18" charset="0"/>
                        </a:rPr>
                        <a:t>..</a:t>
                      </a:r>
                      <a:endParaRPr lang="en-US" sz="16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9508" marR="49508" marT="0" marB="0"/>
                </a:tc>
              </a:tr>
            </a:tbl>
          </a:graphicData>
        </a:graphic>
      </p:graphicFrame>
    </p:spTree>
    <p:extLst>
      <p:ext uri="{BB962C8B-B14F-4D97-AF65-F5344CB8AC3E}">
        <p14:creationId xmlns:p14="http://schemas.microsoft.com/office/powerpoint/2010/main" val="1482128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 xmlns:a16="http://schemas.microsoft.com/office/drawing/2014/main" id="{70369BA6-2DF2-4E2F-8656-7737E612A227}"/>
              </a:ext>
            </a:extLst>
          </p:cNvPr>
          <p:cNvSpPr txBox="1"/>
          <p:nvPr/>
        </p:nvSpPr>
        <p:spPr>
          <a:xfrm>
            <a:off x="1828800" y="209550"/>
            <a:ext cx="6421367" cy="941796"/>
          </a:xfrm>
          <a:prstGeom prst="rect">
            <a:avLst/>
          </a:prstGeom>
          <a:noFill/>
        </p:spPr>
        <p:txBody>
          <a:bodyPr wrap="square">
            <a:spAutoFit/>
          </a:bodyPr>
          <a:lstStyle/>
          <a:p>
            <a:pPr algn="just">
              <a:lnSpc>
                <a:spcPct val="115000"/>
              </a:lnSpc>
              <a:spcBef>
                <a:spcPts val="600"/>
              </a:spcBef>
              <a:spcAft>
                <a:spcPts val="1000"/>
              </a:spcAft>
            </a:pPr>
            <a:r>
              <a:rPr lang="en-US" sz="2400" dirty="0" err="1">
                <a:solidFill>
                  <a:srgbClr val="FF0000"/>
                </a:solidFill>
                <a:latin typeface="Times New Roman" panose="02020603050405020304" pitchFamily="18" charset="0"/>
                <a:cs typeface="Times New Roman" panose="02020603050405020304" pitchFamily="18" charset="0"/>
              </a:rPr>
              <a:t>Nêu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chi </a:t>
            </a:r>
            <a:r>
              <a:rPr lang="en-US" sz="2400" dirty="0" err="1">
                <a:solidFill>
                  <a:srgbClr val="FF0000"/>
                </a:solidFill>
                <a:latin typeface="Times New Roman" panose="02020603050405020304" pitchFamily="18" charset="0"/>
                <a:cs typeface="Times New Roman" panose="02020603050405020304" pitchFamily="18" charset="0"/>
              </a:rPr>
              <a:t>tiết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mang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tính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miêu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đánh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giá</a:t>
            </a:r>
            <a:r>
              <a:rPr lang="en-US" sz="2400" dirty="0">
                <a:solidFill>
                  <a:srgbClr val="FF0000"/>
                </a:solidFill>
                <a:latin typeface="Times New Roman" panose="02020603050405020304" pitchFamily="18" charset="0"/>
                <a:cs typeface="Times New Roman" panose="02020603050405020304" pitchFamily="18" charset="0"/>
              </a:rPr>
              <a:t> YN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chúng</a:t>
            </a:r>
            <a:r>
              <a:rPr lang="en-US" sz="2400" dirty="0">
                <a:solidFill>
                  <a:srgbClr val="FF0000"/>
                </a:solidFill>
                <a:latin typeface="Times New Roman" panose="02020603050405020304" pitchFamily="18" charset="0"/>
                <a:cs typeface="Times New Roman" panose="02020603050405020304" pitchFamily="18" charset="0"/>
              </a:rPr>
              <a:t>?</a:t>
            </a:r>
          </a:p>
        </p:txBody>
      </p:sp>
      <p:grpSp>
        <p:nvGrpSpPr>
          <p:cNvPr id="20" name="组合 104">
            <a:extLst>
              <a:ext uri="{FF2B5EF4-FFF2-40B4-BE49-F238E27FC236}">
                <a16:creationId xmlns="" xmlns:a16="http://schemas.microsoft.com/office/drawing/2014/main" id="{C4AB4111-1CBA-41DD-9C73-0E6F8703F383}"/>
              </a:ext>
            </a:extLst>
          </p:cNvPr>
          <p:cNvGrpSpPr/>
          <p:nvPr/>
        </p:nvGrpSpPr>
        <p:grpSpPr>
          <a:xfrm>
            <a:off x="76200" y="1323648"/>
            <a:ext cx="3190988" cy="2790416"/>
            <a:chOff x="97089" y="1153743"/>
            <a:chExt cx="3191404" cy="2789769"/>
          </a:xfrm>
        </p:grpSpPr>
        <p:cxnSp>
          <p:nvCxnSpPr>
            <p:cNvPr id="21" name="直接连接符 105">
              <a:extLst>
                <a:ext uri="{FF2B5EF4-FFF2-40B4-BE49-F238E27FC236}">
                  <a16:creationId xmlns="" xmlns:a16="http://schemas.microsoft.com/office/drawing/2014/main" id="{AEC4ECFE-7E7C-4A4B-A090-042A93DC23BD}"/>
                </a:ext>
              </a:extLst>
            </p:cNvPr>
            <p:cNvCxnSpPr>
              <a:cxnSpLocks/>
              <a:stCxn id="29" idx="5"/>
            </p:cNvCxnSpPr>
            <p:nvPr/>
          </p:nvCxnSpPr>
          <p:spPr>
            <a:xfrm flipV="1">
              <a:off x="2037170" y="1600376"/>
              <a:ext cx="1082238" cy="2015497"/>
            </a:xfrm>
            <a:prstGeom prst="line">
              <a:avLst/>
            </a:prstGeom>
            <a:noFill/>
            <a:ln w="19050" cap="flat" cmpd="sng" algn="ctr">
              <a:solidFill>
                <a:srgbClr val="E2C17E"/>
              </a:solidFill>
              <a:prstDash val="solid"/>
            </a:ln>
            <a:effectLst/>
          </p:spPr>
        </p:cxnSp>
        <p:cxnSp>
          <p:nvCxnSpPr>
            <p:cNvPr id="26" name="直接连接符 106">
              <a:extLst>
                <a:ext uri="{FF2B5EF4-FFF2-40B4-BE49-F238E27FC236}">
                  <a16:creationId xmlns="" xmlns:a16="http://schemas.microsoft.com/office/drawing/2014/main" id="{8D9C15E2-733B-48F1-9FD8-C52E96ADEBD0}"/>
                </a:ext>
              </a:extLst>
            </p:cNvPr>
            <p:cNvCxnSpPr>
              <a:cxnSpLocks/>
              <a:endCxn id="29" idx="1"/>
            </p:cNvCxnSpPr>
            <p:nvPr/>
          </p:nvCxnSpPr>
          <p:spPr>
            <a:xfrm flipH="1">
              <a:off x="429954" y="1398918"/>
              <a:ext cx="2289737" cy="634972"/>
            </a:xfrm>
            <a:prstGeom prst="line">
              <a:avLst/>
            </a:prstGeom>
            <a:noFill/>
            <a:ln w="19050" cap="flat" cmpd="sng" algn="ctr">
              <a:solidFill>
                <a:srgbClr val="E2C17E"/>
              </a:solidFill>
              <a:prstDash val="solid"/>
            </a:ln>
            <a:effectLst/>
          </p:spPr>
        </p:cxnSp>
        <p:grpSp>
          <p:nvGrpSpPr>
            <p:cNvPr id="27" name="组合 107">
              <a:extLst>
                <a:ext uri="{FF2B5EF4-FFF2-40B4-BE49-F238E27FC236}">
                  <a16:creationId xmlns="" xmlns:a16="http://schemas.microsoft.com/office/drawing/2014/main" id="{AAC62127-56D3-40D7-A456-7C8C05A9B4B6}"/>
                </a:ext>
              </a:extLst>
            </p:cNvPr>
            <p:cNvGrpSpPr/>
            <p:nvPr/>
          </p:nvGrpSpPr>
          <p:grpSpPr>
            <a:xfrm>
              <a:off x="2575488" y="1153743"/>
              <a:ext cx="713005" cy="713005"/>
              <a:chOff x="2575488" y="1153743"/>
              <a:chExt cx="713005" cy="713005"/>
            </a:xfrm>
          </p:grpSpPr>
          <p:grpSp>
            <p:nvGrpSpPr>
              <p:cNvPr id="31" name="组合 115">
                <a:extLst>
                  <a:ext uri="{FF2B5EF4-FFF2-40B4-BE49-F238E27FC236}">
                    <a16:creationId xmlns="" xmlns:a16="http://schemas.microsoft.com/office/drawing/2014/main" id="{35528190-7FAA-4C4E-8724-32620C198D04}"/>
                  </a:ext>
                </a:extLst>
              </p:cNvPr>
              <p:cNvGrpSpPr/>
              <p:nvPr/>
            </p:nvGrpSpPr>
            <p:grpSpPr>
              <a:xfrm rot="1540888">
                <a:off x="2575488" y="1153743"/>
                <a:ext cx="713005" cy="713005"/>
                <a:chOff x="1259632" y="764704"/>
                <a:chExt cx="1728192" cy="1728192"/>
              </a:xfrm>
            </p:grpSpPr>
            <p:sp>
              <p:nvSpPr>
                <p:cNvPr id="33" name="椭圆 117">
                  <a:extLst>
                    <a:ext uri="{FF2B5EF4-FFF2-40B4-BE49-F238E27FC236}">
                      <a16:creationId xmlns="" xmlns:a16="http://schemas.microsoft.com/office/drawing/2014/main" id="{2907C87C-E5DD-4BF2-BDC3-52EA0650ADB0}"/>
                    </a:ext>
                  </a:extLst>
                </p:cNvPr>
                <p:cNvSpPr/>
                <p:nvPr/>
              </p:nvSpPr>
              <p:spPr>
                <a:xfrm>
                  <a:off x="1259632" y="764704"/>
                  <a:ext cx="1728192" cy="1728192"/>
                </a:xfrm>
                <a:prstGeom prst="ellipse">
                  <a:avLst/>
                </a:prstGeom>
                <a:gradFill flip="none" rotWithShape="1">
                  <a:gsLst>
                    <a:gs pos="0">
                      <a:sysClr val="window" lastClr="FFFFFF">
                        <a:lumMod val="95000"/>
                      </a:sysClr>
                    </a:gs>
                    <a:gs pos="100000">
                      <a:sysClr val="window" lastClr="FFFFFF"/>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en-US" sz="1350" kern="0">
                    <a:solidFill>
                      <a:sysClr val="window" lastClr="FFFFFF"/>
                    </a:solidFill>
                    <a:latin typeface="Calibri" panose="020F0502020204030204"/>
                  </a:endParaRPr>
                </a:p>
              </p:txBody>
            </p:sp>
            <p:sp>
              <p:nvSpPr>
                <p:cNvPr id="34" name="椭圆 118">
                  <a:extLst>
                    <a:ext uri="{FF2B5EF4-FFF2-40B4-BE49-F238E27FC236}">
                      <a16:creationId xmlns="" xmlns:a16="http://schemas.microsoft.com/office/drawing/2014/main" id="{FD1540E3-9BB9-46EC-8BDC-FE8D550F5D4B}"/>
                    </a:ext>
                  </a:extLst>
                </p:cNvPr>
                <p:cNvSpPr/>
                <p:nvPr/>
              </p:nvSpPr>
              <p:spPr>
                <a:xfrm>
                  <a:off x="1619672" y="1124744"/>
                  <a:ext cx="1008112" cy="1008112"/>
                </a:xfrm>
                <a:prstGeom prst="ellipse">
                  <a:avLst/>
                </a:prstGeom>
                <a:gradFill flip="none" rotWithShape="1">
                  <a:gsLst>
                    <a:gs pos="0">
                      <a:sysClr val="window" lastClr="FFFFFF">
                        <a:lumMod val="85000"/>
                      </a:sysClr>
                    </a:gs>
                    <a:gs pos="100000">
                      <a:sysClr val="window" lastClr="FFFFFF"/>
                    </a:gs>
                  </a:gsLst>
                  <a:lin ang="5400000" scaled="1"/>
                  <a:tileRect/>
                </a:gradFill>
                <a:ln w="25400" cap="flat" cmpd="sng" algn="ctr">
                  <a:solidFill>
                    <a:sysClr val="window" lastClr="FFFFFF"/>
                  </a:solidFill>
                  <a:prstDash val="solid"/>
                </a:ln>
                <a:effectLst>
                  <a:outerShdw blurRad="139700" dist="88900" dir="5400000" algn="t" rotWithShape="0">
                    <a:prstClr val="black">
                      <a:alpha val="60000"/>
                    </a:prstClr>
                  </a:outerShdw>
                </a:effectLst>
              </p:spPr>
              <p:txBody>
                <a:bodyPr rtlCol="0" anchor="ctr"/>
                <a:lstStyle/>
                <a:p>
                  <a:pPr algn="ctr">
                    <a:defRPr/>
                  </a:pPr>
                  <a:endParaRPr lang="en-US" sz="1350" kern="0">
                    <a:solidFill>
                      <a:sysClr val="window" lastClr="FFFFFF"/>
                    </a:solidFill>
                    <a:latin typeface="Calibri" panose="020F0502020204030204"/>
                  </a:endParaRPr>
                </a:p>
              </p:txBody>
            </p:sp>
          </p:grpSp>
          <p:sp>
            <p:nvSpPr>
              <p:cNvPr id="32" name="TextBox 31">
                <a:extLst>
                  <a:ext uri="{FF2B5EF4-FFF2-40B4-BE49-F238E27FC236}">
                    <a16:creationId xmlns="" xmlns:a16="http://schemas.microsoft.com/office/drawing/2014/main" id="{1CBA32DB-9220-40AA-B6BA-F81AD4855B85}"/>
                  </a:ext>
                </a:extLst>
              </p:cNvPr>
              <p:cNvSpPr txBox="1"/>
              <p:nvPr/>
            </p:nvSpPr>
            <p:spPr>
              <a:xfrm>
                <a:off x="2710429" y="1388224"/>
                <a:ext cx="450435" cy="34783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defRPr/>
                </a:pPr>
                <a:r>
                  <a:rPr lang="en-US" altLang="zh-CN" sz="2025" dirty="0">
                    <a:solidFill>
                      <a:srgbClr val="A87756"/>
                    </a:solidFill>
                    <a:effectLst>
                      <a:outerShdw dist="25400" dir="5400000" algn="t" rotWithShape="0">
                        <a:sysClr val="window" lastClr="FFFFFF">
                          <a:alpha val="29000"/>
                        </a:sysClr>
                      </a:outerShdw>
                    </a:effectLst>
                    <a:latin typeface="+mj-lt"/>
                    <a:cs typeface="Times New Roman" panose="02020603050405020304" pitchFamily="18" charset="0"/>
                  </a:rPr>
                  <a:t>1</a:t>
                </a:r>
                <a:endParaRPr lang="zh-CN" altLang="en-US" sz="2025" dirty="0">
                  <a:solidFill>
                    <a:srgbClr val="A87756"/>
                  </a:solidFill>
                  <a:effectLst>
                    <a:outerShdw dist="25400" dir="5400000" algn="t" rotWithShape="0">
                      <a:sysClr val="window" lastClr="FFFFFF">
                        <a:alpha val="29000"/>
                      </a:sysClr>
                    </a:outerShdw>
                  </a:effectLst>
                  <a:latin typeface="+mj-lt"/>
                  <a:cs typeface="Times New Roman" panose="02020603050405020304" pitchFamily="18" charset="0"/>
                </a:endParaRPr>
              </a:p>
            </p:txBody>
          </p:sp>
        </p:grpSp>
        <p:grpSp>
          <p:nvGrpSpPr>
            <p:cNvPr id="28" name="组合 108">
              <a:extLst>
                <a:ext uri="{FF2B5EF4-FFF2-40B4-BE49-F238E27FC236}">
                  <a16:creationId xmlns="" xmlns:a16="http://schemas.microsoft.com/office/drawing/2014/main" id="{E2F3C55B-F7FF-4B4A-96A8-DA8FDF66D2DA}"/>
                </a:ext>
              </a:extLst>
            </p:cNvPr>
            <p:cNvGrpSpPr/>
            <p:nvPr/>
          </p:nvGrpSpPr>
          <p:grpSpPr>
            <a:xfrm>
              <a:off x="97089" y="1706251"/>
              <a:ext cx="2272946" cy="2237261"/>
              <a:chOff x="299525" y="1270852"/>
              <a:chExt cx="2272946" cy="2237261"/>
            </a:xfrm>
          </p:grpSpPr>
          <p:sp>
            <p:nvSpPr>
              <p:cNvPr id="29" name="椭圆 113">
                <a:extLst>
                  <a:ext uri="{FF2B5EF4-FFF2-40B4-BE49-F238E27FC236}">
                    <a16:creationId xmlns="" xmlns:a16="http://schemas.microsoft.com/office/drawing/2014/main" id="{206F0539-EED7-4E6C-9C4E-6071B197A18B}"/>
                  </a:ext>
                </a:extLst>
              </p:cNvPr>
              <p:cNvSpPr/>
              <p:nvPr/>
            </p:nvSpPr>
            <p:spPr>
              <a:xfrm>
                <a:off x="299525" y="1270852"/>
                <a:ext cx="2272946" cy="2237261"/>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4EA558"/>
                  </a:solidFill>
                </a:endParaRPr>
              </a:p>
            </p:txBody>
          </p:sp>
          <p:sp>
            <p:nvSpPr>
              <p:cNvPr id="30" name="TextBox 29">
                <a:extLst>
                  <a:ext uri="{FF2B5EF4-FFF2-40B4-BE49-F238E27FC236}">
                    <a16:creationId xmlns="" xmlns:a16="http://schemas.microsoft.com/office/drawing/2014/main" id="{AE675302-B937-41A3-A66D-8768972D908D}"/>
                  </a:ext>
                </a:extLst>
              </p:cNvPr>
              <p:cNvSpPr txBox="1"/>
              <p:nvPr/>
            </p:nvSpPr>
            <p:spPr>
              <a:xfrm>
                <a:off x="357540" y="1784271"/>
                <a:ext cx="2158061" cy="1476985"/>
              </a:xfrm>
              <a:prstGeom prst="rect">
                <a:avLst/>
              </a:prstGeom>
              <a:noFill/>
            </p:spPr>
            <p:txBody>
              <a:bodyPr wrap="square" rtlCol="0">
                <a:spAutoFit/>
              </a:bodyPr>
              <a:lstStyle/>
              <a:p>
                <a:pPr algn="ctr"/>
                <a:r>
                  <a:rPr lang="en-US"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mời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xứ</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mây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sóng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- 1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rộng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hấp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dẫn</a:t>
                </a:r>
                <a:endParaRPr lang="zh-CN" altLang="en-US" b="1" dirty="0">
                  <a:solidFill>
                    <a:schemeClr val="bg1"/>
                  </a:solidFill>
                  <a:latin typeface="Times New Roman" pitchFamily="18" charset="0"/>
                  <a:cs typeface="Times New Roman" pitchFamily="18" charset="0"/>
                </a:endParaRPr>
              </a:p>
            </p:txBody>
          </p:sp>
        </p:grpSp>
      </p:grpSp>
      <p:grpSp>
        <p:nvGrpSpPr>
          <p:cNvPr id="35" name="组合 119">
            <a:extLst>
              <a:ext uri="{FF2B5EF4-FFF2-40B4-BE49-F238E27FC236}">
                <a16:creationId xmlns="" xmlns:a16="http://schemas.microsoft.com/office/drawing/2014/main" id="{251DC960-FA22-4983-A851-8EB93D8DF1E3}"/>
              </a:ext>
            </a:extLst>
          </p:cNvPr>
          <p:cNvGrpSpPr/>
          <p:nvPr/>
        </p:nvGrpSpPr>
        <p:grpSpPr>
          <a:xfrm>
            <a:off x="2357135" y="1771022"/>
            <a:ext cx="2272650" cy="3273876"/>
            <a:chOff x="2232369" y="1556440"/>
            <a:chExt cx="2272945" cy="3273118"/>
          </a:xfrm>
        </p:grpSpPr>
        <p:cxnSp>
          <p:nvCxnSpPr>
            <p:cNvPr id="36" name="直接连接符 120">
              <a:extLst>
                <a:ext uri="{FF2B5EF4-FFF2-40B4-BE49-F238E27FC236}">
                  <a16:creationId xmlns="" xmlns:a16="http://schemas.microsoft.com/office/drawing/2014/main" id="{10767AA2-B629-441E-A006-3D8E1C442081}"/>
                </a:ext>
              </a:extLst>
            </p:cNvPr>
            <p:cNvCxnSpPr>
              <a:cxnSpLocks/>
              <a:stCxn id="40" idx="5"/>
            </p:cNvCxnSpPr>
            <p:nvPr/>
          </p:nvCxnSpPr>
          <p:spPr>
            <a:xfrm flipH="1" flipV="1">
              <a:off x="4048827" y="1787212"/>
              <a:ext cx="123622" cy="2714707"/>
            </a:xfrm>
            <a:prstGeom prst="line">
              <a:avLst/>
            </a:prstGeom>
            <a:noFill/>
            <a:ln w="19050" cap="flat" cmpd="sng" algn="ctr">
              <a:solidFill>
                <a:srgbClr val="E2C17E"/>
              </a:solidFill>
              <a:prstDash val="solid"/>
            </a:ln>
            <a:effectLst/>
          </p:spPr>
        </p:cxnSp>
        <p:cxnSp>
          <p:nvCxnSpPr>
            <p:cNvPr id="37" name="直接连接符 121">
              <a:extLst>
                <a:ext uri="{FF2B5EF4-FFF2-40B4-BE49-F238E27FC236}">
                  <a16:creationId xmlns="" xmlns:a16="http://schemas.microsoft.com/office/drawing/2014/main" id="{496F0068-2EC6-4396-BC20-86DF13CF6832}"/>
                </a:ext>
              </a:extLst>
            </p:cNvPr>
            <p:cNvCxnSpPr>
              <a:cxnSpLocks/>
              <a:endCxn id="40" idx="2"/>
            </p:cNvCxnSpPr>
            <p:nvPr/>
          </p:nvCxnSpPr>
          <p:spPr>
            <a:xfrm flipH="1">
              <a:off x="2232369" y="1787208"/>
              <a:ext cx="1336433" cy="1923719"/>
            </a:xfrm>
            <a:prstGeom prst="line">
              <a:avLst/>
            </a:prstGeom>
            <a:noFill/>
            <a:ln w="19050" cap="flat" cmpd="sng" algn="ctr">
              <a:solidFill>
                <a:srgbClr val="E2C17E"/>
              </a:solidFill>
              <a:prstDash val="solid"/>
            </a:ln>
            <a:effectLst/>
          </p:spPr>
        </p:cxnSp>
        <p:grpSp>
          <p:nvGrpSpPr>
            <p:cNvPr id="38" name="组合 122">
              <a:extLst>
                <a:ext uri="{FF2B5EF4-FFF2-40B4-BE49-F238E27FC236}">
                  <a16:creationId xmlns="" xmlns:a16="http://schemas.microsoft.com/office/drawing/2014/main" id="{1FFA95B3-87C1-40B5-BAB9-AD828C9716B4}"/>
                </a:ext>
              </a:extLst>
            </p:cNvPr>
            <p:cNvGrpSpPr/>
            <p:nvPr/>
          </p:nvGrpSpPr>
          <p:grpSpPr>
            <a:xfrm>
              <a:off x="3525609" y="1556440"/>
              <a:ext cx="713005" cy="713005"/>
              <a:chOff x="3525609" y="1556440"/>
              <a:chExt cx="713005" cy="713005"/>
            </a:xfrm>
          </p:grpSpPr>
          <p:grpSp>
            <p:nvGrpSpPr>
              <p:cNvPr id="42" name="组合 130">
                <a:extLst>
                  <a:ext uri="{FF2B5EF4-FFF2-40B4-BE49-F238E27FC236}">
                    <a16:creationId xmlns="" xmlns:a16="http://schemas.microsoft.com/office/drawing/2014/main" id="{30410514-2BC8-4154-A703-E2EC8924183F}"/>
                  </a:ext>
                </a:extLst>
              </p:cNvPr>
              <p:cNvGrpSpPr/>
              <p:nvPr/>
            </p:nvGrpSpPr>
            <p:grpSpPr>
              <a:xfrm>
                <a:off x="3525609" y="1556440"/>
                <a:ext cx="713005" cy="713005"/>
                <a:chOff x="1280123" y="1069639"/>
                <a:chExt cx="1728192" cy="1728192"/>
              </a:xfrm>
            </p:grpSpPr>
            <p:sp>
              <p:nvSpPr>
                <p:cNvPr id="44" name="椭圆 132">
                  <a:extLst>
                    <a:ext uri="{FF2B5EF4-FFF2-40B4-BE49-F238E27FC236}">
                      <a16:creationId xmlns="" xmlns:a16="http://schemas.microsoft.com/office/drawing/2014/main" id="{57016F86-D9E5-4A6F-B47D-EBD243553D4F}"/>
                    </a:ext>
                  </a:extLst>
                </p:cNvPr>
                <p:cNvSpPr/>
                <p:nvPr/>
              </p:nvSpPr>
              <p:spPr>
                <a:xfrm>
                  <a:off x="1280123" y="1069639"/>
                  <a:ext cx="1728192" cy="1728192"/>
                </a:xfrm>
                <a:prstGeom prst="ellipse">
                  <a:avLst/>
                </a:prstGeom>
                <a:gradFill flip="none" rotWithShape="1">
                  <a:gsLst>
                    <a:gs pos="0">
                      <a:sysClr val="window" lastClr="FFFFFF">
                        <a:lumMod val="95000"/>
                      </a:sysClr>
                    </a:gs>
                    <a:gs pos="100000">
                      <a:sysClr val="window" lastClr="FFFFFF"/>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en-US" sz="1350" kern="0">
                    <a:solidFill>
                      <a:sysClr val="window" lastClr="FFFFFF"/>
                    </a:solidFill>
                    <a:latin typeface="Calibri" panose="020F0502020204030204"/>
                  </a:endParaRPr>
                </a:p>
              </p:txBody>
            </p:sp>
            <p:sp>
              <p:nvSpPr>
                <p:cNvPr id="45" name="椭圆 133">
                  <a:extLst>
                    <a:ext uri="{FF2B5EF4-FFF2-40B4-BE49-F238E27FC236}">
                      <a16:creationId xmlns="" xmlns:a16="http://schemas.microsoft.com/office/drawing/2014/main" id="{84568B82-7D6E-4109-943C-3B14443FD350}"/>
                    </a:ext>
                  </a:extLst>
                </p:cNvPr>
                <p:cNvSpPr/>
                <p:nvPr/>
              </p:nvSpPr>
              <p:spPr>
                <a:xfrm>
                  <a:off x="1640162" y="1429679"/>
                  <a:ext cx="1008111" cy="1008112"/>
                </a:xfrm>
                <a:prstGeom prst="ellipse">
                  <a:avLst/>
                </a:prstGeom>
                <a:gradFill flip="none" rotWithShape="1">
                  <a:gsLst>
                    <a:gs pos="0">
                      <a:sysClr val="window" lastClr="FFFFFF">
                        <a:lumMod val="85000"/>
                      </a:sysClr>
                    </a:gs>
                    <a:gs pos="100000">
                      <a:sysClr val="window" lastClr="FFFFFF"/>
                    </a:gs>
                  </a:gsLst>
                  <a:lin ang="5400000" scaled="1"/>
                  <a:tileRect/>
                </a:gradFill>
                <a:ln w="25400" cap="flat" cmpd="sng" algn="ctr">
                  <a:solidFill>
                    <a:sysClr val="window" lastClr="FFFFFF"/>
                  </a:solidFill>
                  <a:prstDash val="solid"/>
                </a:ln>
                <a:effectLst>
                  <a:outerShdw blurRad="139700" dist="88900" dir="5400000" algn="t" rotWithShape="0">
                    <a:prstClr val="black">
                      <a:alpha val="60000"/>
                    </a:prstClr>
                  </a:outerShdw>
                </a:effectLst>
              </p:spPr>
              <p:txBody>
                <a:bodyPr rtlCol="0" anchor="ctr"/>
                <a:lstStyle/>
                <a:p>
                  <a:pPr algn="ctr">
                    <a:defRPr/>
                  </a:pPr>
                  <a:endParaRPr lang="en-US" sz="1350" kern="0">
                    <a:solidFill>
                      <a:sysClr val="window" lastClr="FFFFFF"/>
                    </a:solidFill>
                    <a:latin typeface="Calibri" panose="020F0502020204030204"/>
                  </a:endParaRPr>
                </a:p>
              </p:txBody>
            </p:sp>
          </p:grpSp>
          <p:sp>
            <p:nvSpPr>
              <p:cNvPr id="43" name="TextBox 42">
                <a:extLst>
                  <a:ext uri="{FF2B5EF4-FFF2-40B4-BE49-F238E27FC236}">
                    <a16:creationId xmlns="" xmlns:a16="http://schemas.microsoft.com/office/drawing/2014/main" id="{2CF78B85-D49A-4655-9300-DB9C95BBAF80}"/>
                  </a:ext>
                </a:extLst>
              </p:cNvPr>
              <p:cNvSpPr txBox="1"/>
              <p:nvPr/>
            </p:nvSpPr>
            <p:spPr>
              <a:xfrm>
                <a:off x="3675810" y="1782939"/>
                <a:ext cx="450435" cy="34783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defRPr/>
                </a:pPr>
                <a:r>
                  <a:rPr lang="en-US" altLang="zh-CN" sz="2025" dirty="0">
                    <a:solidFill>
                      <a:srgbClr val="A87756"/>
                    </a:solidFill>
                    <a:effectLst>
                      <a:outerShdw dist="25400" dir="5400000" algn="t" rotWithShape="0">
                        <a:sysClr val="window" lastClr="FFFFFF">
                          <a:alpha val="29000"/>
                        </a:sysClr>
                      </a:outerShdw>
                    </a:effectLst>
                    <a:latin typeface="+mj-lt"/>
                    <a:cs typeface="Times New Roman" panose="02020603050405020304" pitchFamily="18" charset="0"/>
                  </a:rPr>
                  <a:t>2</a:t>
                </a:r>
                <a:endParaRPr lang="zh-CN" altLang="en-US" sz="2025" dirty="0">
                  <a:solidFill>
                    <a:srgbClr val="A87756"/>
                  </a:solidFill>
                  <a:effectLst>
                    <a:outerShdw dist="25400" dir="5400000" algn="t" rotWithShape="0">
                      <a:sysClr val="window" lastClr="FFFFFF">
                        <a:alpha val="29000"/>
                      </a:sysClr>
                    </a:outerShdw>
                  </a:effectLst>
                  <a:latin typeface="+mj-lt"/>
                  <a:cs typeface="Times New Roman" panose="02020603050405020304" pitchFamily="18" charset="0"/>
                </a:endParaRPr>
              </a:p>
            </p:txBody>
          </p:sp>
        </p:grpSp>
        <p:grpSp>
          <p:nvGrpSpPr>
            <p:cNvPr id="39" name="组合 123">
              <a:extLst>
                <a:ext uri="{FF2B5EF4-FFF2-40B4-BE49-F238E27FC236}">
                  <a16:creationId xmlns="" xmlns:a16="http://schemas.microsoft.com/office/drawing/2014/main" id="{8AA66440-9BCF-4ED3-AF63-DA85820EB0D9}"/>
                </a:ext>
              </a:extLst>
            </p:cNvPr>
            <p:cNvGrpSpPr/>
            <p:nvPr/>
          </p:nvGrpSpPr>
          <p:grpSpPr>
            <a:xfrm>
              <a:off x="2232369" y="2592296"/>
              <a:ext cx="2272945" cy="2237262"/>
              <a:chOff x="3088843" y="1510482"/>
              <a:chExt cx="2272945" cy="2237262"/>
            </a:xfrm>
          </p:grpSpPr>
          <p:sp>
            <p:nvSpPr>
              <p:cNvPr id="40" name="椭圆 128">
                <a:extLst>
                  <a:ext uri="{FF2B5EF4-FFF2-40B4-BE49-F238E27FC236}">
                    <a16:creationId xmlns="" xmlns:a16="http://schemas.microsoft.com/office/drawing/2014/main" id="{8AA1039C-52D5-49F2-99BD-1758EF265FF6}"/>
                  </a:ext>
                </a:extLst>
              </p:cNvPr>
              <p:cNvSpPr/>
              <p:nvPr/>
            </p:nvSpPr>
            <p:spPr>
              <a:xfrm>
                <a:off x="3088843" y="1510482"/>
                <a:ext cx="2272945" cy="223726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4EA558"/>
                  </a:solidFill>
                </a:endParaRPr>
              </a:p>
            </p:txBody>
          </p:sp>
          <p:sp>
            <p:nvSpPr>
              <p:cNvPr id="41" name="TextBox 40">
                <a:extLst>
                  <a:ext uri="{FF2B5EF4-FFF2-40B4-BE49-F238E27FC236}">
                    <a16:creationId xmlns="" xmlns:a16="http://schemas.microsoft.com/office/drawing/2014/main" id="{08106B04-37E6-4DDE-A5C6-66A54B54409C}"/>
                  </a:ext>
                </a:extLst>
              </p:cNvPr>
              <p:cNvSpPr txBox="1"/>
              <p:nvPr/>
            </p:nvSpPr>
            <p:spPr>
              <a:xfrm>
                <a:off x="3137545" y="1721837"/>
                <a:ext cx="2196568" cy="1753920"/>
              </a:xfrm>
              <a:prstGeom prst="rect">
                <a:avLst/>
              </a:prstGeom>
              <a:noFill/>
            </p:spPr>
            <p:txBody>
              <a:bodyPr wrap="square" rtlCol="0">
                <a:spAutoFit/>
              </a:bodyPr>
              <a:lstStyle/>
              <a:p>
                <a:pPr algn="ctr"/>
                <a:r>
                  <a:rPr lang="en-US"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bé</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đầy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háo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hức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zh-CN" altLang="en-US" b="1" dirty="0">
                  <a:solidFill>
                    <a:schemeClr val="tx1">
                      <a:lumMod val="95000"/>
                      <a:lumOff val="5000"/>
                    </a:schemeClr>
                  </a:solidFill>
                  <a:latin typeface="Times New Roman" pitchFamily="18" charset="0"/>
                  <a:cs typeface="Times New Roman" pitchFamily="18" charset="0"/>
                </a:endParaRPr>
              </a:p>
            </p:txBody>
          </p:sp>
        </p:grpSp>
      </p:grpSp>
      <p:grpSp>
        <p:nvGrpSpPr>
          <p:cNvPr id="46" name="组合 134">
            <a:extLst>
              <a:ext uri="{FF2B5EF4-FFF2-40B4-BE49-F238E27FC236}">
                <a16:creationId xmlns="" xmlns:a16="http://schemas.microsoft.com/office/drawing/2014/main" id="{39B5D380-C2F0-411C-82A7-6F34CC1ED8FE}"/>
              </a:ext>
            </a:extLst>
          </p:cNvPr>
          <p:cNvGrpSpPr/>
          <p:nvPr/>
        </p:nvGrpSpPr>
        <p:grpSpPr>
          <a:xfrm>
            <a:off x="4739308" y="1645225"/>
            <a:ext cx="2227011" cy="3320774"/>
            <a:chOff x="4612911" y="1431834"/>
            <a:chExt cx="2227300" cy="3320006"/>
          </a:xfrm>
        </p:grpSpPr>
        <p:cxnSp>
          <p:nvCxnSpPr>
            <p:cNvPr id="47" name="直接连接符 135">
              <a:extLst>
                <a:ext uri="{FF2B5EF4-FFF2-40B4-BE49-F238E27FC236}">
                  <a16:creationId xmlns="" xmlns:a16="http://schemas.microsoft.com/office/drawing/2014/main" id="{22C21875-2ACE-4FCA-AC74-0DCCCB451A47}"/>
                </a:ext>
              </a:extLst>
            </p:cNvPr>
            <p:cNvCxnSpPr>
              <a:cxnSpLocks/>
              <a:stCxn id="52" idx="3"/>
              <a:endCxn id="55" idx="6"/>
            </p:cNvCxnSpPr>
            <p:nvPr/>
          </p:nvCxnSpPr>
          <p:spPr>
            <a:xfrm flipH="1" flipV="1">
              <a:off x="5364857" y="1620623"/>
              <a:ext cx="1475354" cy="2033736"/>
            </a:xfrm>
            <a:prstGeom prst="line">
              <a:avLst/>
            </a:prstGeom>
            <a:noFill/>
            <a:ln w="19050" cap="flat" cmpd="sng" algn="ctr">
              <a:solidFill>
                <a:srgbClr val="E2C17E"/>
              </a:solidFill>
              <a:prstDash val="solid"/>
            </a:ln>
            <a:effectLst/>
          </p:spPr>
        </p:cxnSp>
        <p:cxnSp>
          <p:nvCxnSpPr>
            <p:cNvPr id="48" name="直接连接符 136">
              <a:extLst>
                <a:ext uri="{FF2B5EF4-FFF2-40B4-BE49-F238E27FC236}">
                  <a16:creationId xmlns="" xmlns:a16="http://schemas.microsoft.com/office/drawing/2014/main" id="{0E6CCC03-A3C0-44B0-A1DA-39008475EF25}"/>
                </a:ext>
              </a:extLst>
            </p:cNvPr>
            <p:cNvCxnSpPr>
              <a:cxnSpLocks/>
              <a:stCxn id="55" idx="2"/>
            </p:cNvCxnSpPr>
            <p:nvPr/>
          </p:nvCxnSpPr>
          <p:spPr>
            <a:xfrm>
              <a:off x="4735743" y="1956050"/>
              <a:ext cx="210033" cy="2459019"/>
            </a:xfrm>
            <a:prstGeom prst="line">
              <a:avLst/>
            </a:prstGeom>
            <a:noFill/>
            <a:ln w="19050" cap="flat" cmpd="sng" algn="ctr">
              <a:solidFill>
                <a:srgbClr val="E2C17E"/>
              </a:solidFill>
              <a:prstDash val="solid"/>
            </a:ln>
            <a:effectLst/>
          </p:spPr>
        </p:cxnSp>
        <p:grpSp>
          <p:nvGrpSpPr>
            <p:cNvPr id="49" name="组合 137">
              <a:extLst>
                <a:ext uri="{FF2B5EF4-FFF2-40B4-BE49-F238E27FC236}">
                  <a16:creationId xmlns="" xmlns:a16="http://schemas.microsoft.com/office/drawing/2014/main" id="{E7880C6C-2560-428F-B707-BE7492DF6E59}"/>
                </a:ext>
              </a:extLst>
            </p:cNvPr>
            <p:cNvGrpSpPr/>
            <p:nvPr/>
          </p:nvGrpSpPr>
          <p:grpSpPr>
            <a:xfrm>
              <a:off x="4693797" y="1431834"/>
              <a:ext cx="713005" cy="713005"/>
              <a:chOff x="4693797" y="1431834"/>
              <a:chExt cx="713005" cy="713005"/>
            </a:xfrm>
          </p:grpSpPr>
          <p:grpSp>
            <p:nvGrpSpPr>
              <p:cNvPr id="53" name="组合 145">
                <a:extLst>
                  <a:ext uri="{FF2B5EF4-FFF2-40B4-BE49-F238E27FC236}">
                    <a16:creationId xmlns="" xmlns:a16="http://schemas.microsoft.com/office/drawing/2014/main" id="{184F9BD9-56F4-4227-A818-21A7B30906BE}"/>
                  </a:ext>
                </a:extLst>
              </p:cNvPr>
              <p:cNvGrpSpPr/>
              <p:nvPr/>
            </p:nvGrpSpPr>
            <p:grpSpPr>
              <a:xfrm rot="19915566">
                <a:off x="4693797" y="1431834"/>
                <a:ext cx="713005" cy="713005"/>
                <a:chOff x="1797404" y="1263259"/>
                <a:chExt cx="1728192" cy="1728192"/>
              </a:xfrm>
            </p:grpSpPr>
            <p:sp>
              <p:nvSpPr>
                <p:cNvPr id="55" name="椭圆 147">
                  <a:extLst>
                    <a:ext uri="{FF2B5EF4-FFF2-40B4-BE49-F238E27FC236}">
                      <a16:creationId xmlns="" xmlns:a16="http://schemas.microsoft.com/office/drawing/2014/main" id="{1604ED9E-A43B-4B6C-82E3-071D3B467660}"/>
                    </a:ext>
                  </a:extLst>
                </p:cNvPr>
                <p:cNvSpPr/>
                <p:nvPr/>
              </p:nvSpPr>
              <p:spPr>
                <a:xfrm>
                  <a:off x="1797404" y="1263259"/>
                  <a:ext cx="1728192" cy="1728192"/>
                </a:xfrm>
                <a:prstGeom prst="ellipse">
                  <a:avLst/>
                </a:prstGeom>
                <a:gradFill flip="none" rotWithShape="1">
                  <a:gsLst>
                    <a:gs pos="0">
                      <a:sysClr val="window" lastClr="FFFFFF">
                        <a:lumMod val="95000"/>
                      </a:sysClr>
                    </a:gs>
                    <a:gs pos="100000">
                      <a:sysClr val="window" lastClr="FFFFFF"/>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en-US" sz="1350" kern="0">
                    <a:solidFill>
                      <a:sysClr val="window" lastClr="FFFFFF"/>
                    </a:solidFill>
                    <a:latin typeface="Calibri" panose="020F0502020204030204"/>
                  </a:endParaRPr>
                </a:p>
              </p:txBody>
            </p:sp>
            <p:sp>
              <p:nvSpPr>
                <p:cNvPr id="56" name="椭圆 148">
                  <a:extLst>
                    <a:ext uri="{FF2B5EF4-FFF2-40B4-BE49-F238E27FC236}">
                      <a16:creationId xmlns="" xmlns:a16="http://schemas.microsoft.com/office/drawing/2014/main" id="{B20D2327-489A-4B90-84EC-7C5D3C65E377}"/>
                    </a:ext>
                  </a:extLst>
                </p:cNvPr>
                <p:cNvSpPr/>
                <p:nvPr/>
              </p:nvSpPr>
              <p:spPr>
                <a:xfrm>
                  <a:off x="2157437" y="1623278"/>
                  <a:ext cx="1008112" cy="1008112"/>
                </a:xfrm>
                <a:prstGeom prst="ellipse">
                  <a:avLst/>
                </a:prstGeom>
                <a:gradFill flip="none" rotWithShape="1">
                  <a:gsLst>
                    <a:gs pos="0">
                      <a:sysClr val="window" lastClr="FFFFFF">
                        <a:lumMod val="85000"/>
                      </a:sysClr>
                    </a:gs>
                    <a:gs pos="100000">
                      <a:sysClr val="window" lastClr="FFFFFF"/>
                    </a:gs>
                  </a:gsLst>
                  <a:lin ang="5400000" scaled="1"/>
                  <a:tileRect/>
                </a:gradFill>
                <a:ln w="25400" cap="flat" cmpd="sng" algn="ctr">
                  <a:solidFill>
                    <a:sysClr val="window" lastClr="FFFFFF"/>
                  </a:solidFill>
                  <a:prstDash val="solid"/>
                </a:ln>
                <a:effectLst>
                  <a:outerShdw blurRad="139700" dist="88900" dir="5400000" algn="t" rotWithShape="0">
                    <a:prstClr val="black">
                      <a:alpha val="60000"/>
                    </a:prstClr>
                  </a:outerShdw>
                </a:effectLst>
              </p:spPr>
              <p:txBody>
                <a:bodyPr rtlCol="0" anchor="ctr"/>
                <a:lstStyle/>
                <a:p>
                  <a:pPr algn="ctr">
                    <a:defRPr/>
                  </a:pPr>
                  <a:endParaRPr lang="en-US" sz="1350" kern="0">
                    <a:solidFill>
                      <a:sysClr val="window" lastClr="FFFFFF"/>
                    </a:solidFill>
                    <a:latin typeface="Calibri" panose="020F0502020204030204"/>
                  </a:endParaRPr>
                </a:p>
              </p:txBody>
            </p:sp>
          </p:grpSp>
          <p:sp>
            <p:nvSpPr>
              <p:cNvPr id="54" name="TextBox 53">
                <a:extLst>
                  <a:ext uri="{FF2B5EF4-FFF2-40B4-BE49-F238E27FC236}">
                    <a16:creationId xmlns="" xmlns:a16="http://schemas.microsoft.com/office/drawing/2014/main" id="{B6188669-B262-46FB-81E5-F1C59DBC5421}"/>
                  </a:ext>
                </a:extLst>
              </p:cNvPr>
              <p:cNvSpPr txBox="1"/>
              <p:nvPr/>
            </p:nvSpPr>
            <p:spPr>
              <a:xfrm>
                <a:off x="4837651" y="1662840"/>
                <a:ext cx="450435" cy="34783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defRPr/>
                </a:pPr>
                <a:r>
                  <a:rPr lang="en-US" altLang="zh-CN" sz="2025" dirty="0">
                    <a:solidFill>
                      <a:srgbClr val="A87756"/>
                    </a:solidFill>
                    <a:effectLst>
                      <a:outerShdw dist="25400" dir="5400000" algn="t" rotWithShape="0">
                        <a:sysClr val="window" lastClr="FFFFFF">
                          <a:alpha val="29000"/>
                        </a:sysClr>
                      </a:outerShdw>
                    </a:effectLst>
                    <a:latin typeface="+mj-lt"/>
                    <a:cs typeface="Times New Roman" panose="02020603050405020304" pitchFamily="18" charset="0"/>
                  </a:rPr>
                  <a:t>3</a:t>
                </a:r>
                <a:endParaRPr lang="zh-CN" altLang="en-US" sz="2025" dirty="0">
                  <a:solidFill>
                    <a:srgbClr val="A87756"/>
                  </a:solidFill>
                  <a:effectLst>
                    <a:outerShdw dist="25400" dir="5400000" algn="t" rotWithShape="0">
                      <a:sysClr val="window" lastClr="FFFFFF">
                        <a:alpha val="29000"/>
                      </a:sysClr>
                    </a:outerShdw>
                  </a:effectLst>
                  <a:latin typeface="+mj-lt"/>
                  <a:cs typeface="Times New Roman" panose="02020603050405020304" pitchFamily="18" charset="0"/>
                </a:endParaRPr>
              </a:p>
            </p:txBody>
          </p:sp>
        </p:grpSp>
        <p:grpSp>
          <p:nvGrpSpPr>
            <p:cNvPr id="50" name="组合 138">
              <a:extLst>
                <a:ext uri="{FF2B5EF4-FFF2-40B4-BE49-F238E27FC236}">
                  <a16:creationId xmlns="" xmlns:a16="http://schemas.microsoft.com/office/drawing/2014/main" id="{954D22B7-F1B9-47C0-9DD2-8E956BF7397A}"/>
                </a:ext>
              </a:extLst>
            </p:cNvPr>
            <p:cNvGrpSpPr/>
            <p:nvPr/>
          </p:nvGrpSpPr>
          <p:grpSpPr>
            <a:xfrm>
              <a:off x="4612911" y="2531639"/>
              <a:ext cx="2227300" cy="2220201"/>
              <a:chOff x="5904496" y="1468434"/>
              <a:chExt cx="2227300" cy="2220201"/>
            </a:xfrm>
          </p:grpSpPr>
          <p:sp>
            <p:nvSpPr>
              <p:cNvPr id="51" name="椭圆 143">
                <a:extLst>
                  <a:ext uri="{FF2B5EF4-FFF2-40B4-BE49-F238E27FC236}">
                    <a16:creationId xmlns="" xmlns:a16="http://schemas.microsoft.com/office/drawing/2014/main" id="{70FB9040-B950-4FB1-A9FE-2FEFC395541A}"/>
                  </a:ext>
                </a:extLst>
              </p:cNvPr>
              <p:cNvSpPr/>
              <p:nvPr/>
            </p:nvSpPr>
            <p:spPr>
              <a:xfrm>
                <a:off x="5904496" y="1468434"/>
                <a:ext cx="2217805" cy="222020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4EA558"/>
                  </a:solidFill>
                </a:endParaRPr>
              </a:p>
            </p:txBody>
          </p:sp>
          <p:sp>
            <p:nvSpPr>
              <p:cNvPr id="52" name="TextBox 51">
                <a:extLst>
                  <a:ext uri="{FF2B5EF4-FFF2-40B4-BE49-F238E27FC236}">
                    <a16:creationId xmlns="" xmlns:a16="http://schemas.microsoft.com/office/drawing/2014/main" id="{7626F3D3-15FE-4678-AD42-8B0C7D2F1FEE}"/>
                  </a:ext>
                </a:extLst>
              </p:cNvPr>
              <p:cNvSpPr txBox="1"/>
              <p:nvPr/>
            </p:nvSpPr>
            <p:spPr>
              <a:xfrm>
                <a:off x="5946781" y="1599670"/>
                <a:ext cx="2185015" cy="1982969"/>
              </a:xfrm>
              <a:prstGeom prst="rect">
                <a:avLst/>
              </a:prstGeom>
              <a:noFill/>
            </p:spPr>
            <p:txBody>
              <a:bodyPr wrap="square" rtlCol="0">
                <a:spAutoFit/>
              </a:bodyPr>
              <a:lstStyle/>
              <a:p>
                <a:pPr algn="ctr">
                  <a:lnSpc>
                    <a:spcPct val="115000"/>
                  </a:lnSpc>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đợi</a:t>
                </a:r>
                <a:r>
                  <a:rPr lang="en-US"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chối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rời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57" name="组合 149">
            <a:extLst>
              <a:ext uri="{FF2B5EF4-FFF2-40B4-BE49-F238E27FC236}">
                <a16:creationId xmlns="" xmlns:a16="http://schemas.microsoft.com/office/drawing/2014/main" id="{7A81DA55-F96C-4D26-8570-6A386BB18C4C}"/>
              </a:ext>
            </a:extLst>
          </p:cNvPr>
          <p:cNvGrpSpPr/>
          <p:nvPr/>
        </p:nvGrpSpPr>
        <p:grpSpPr>
          <a:xfrm>
            <a:off x="5885036" y="1216281"/>
            <a:ext cx="3172391" cy="2854960"/>
            <a:chOff x="5251359" y="986271"/>
            <a:chExt cx="3172805" cy="2627456"/>
          </a:xfrm>
        </p:grpSpPr>
        <p:cxnSp>
          <p:nvCxnSpPr>
            <p:cNvPr id="58" name="直接连接符 150">
              <a:extLst>
                <a:ext uri="{FF2B5EF4-FFF2-40B4-BE49-F238E27FC236}">
                  <a16:creationId xmlns="" xmlns:a16="http://schemas.microsoft.com/office/drawing/2014/main" id="{90A9D762-4CE2-488D-9C5F-85D2F7614457}"/>
                </a:ext>
              </a:extLst>
            </p:cNvPr>
            <p:cNvCxnSpPr>
              <a:cxnSpLocks/>
              <a:stCxn id="62" idx="7"/>
            </p:cNvCxnSpPr>
            <p:nvPr/>
          </p:nvCxnSpPr>
          <p:spPr>
            <a:xfrm flipH="1" flipV="1">
              <a:off x="5722495" y="1153458"/>
              <a:ext cx="2381681" cy="715817"/>
            </a:xfrm>
            <a:prstGeom prst="line">
              <a:avLst/>
            </a:prstGeom>
            <a:noFill/>
            <a:ln w="19050" cap="flat" cmpd="sng" algn="ctr">
              <a:solidFill>
                <a:srgbClr val="E2C17E"/>
              </a:solidFill>
              <a:prstDash val="solid"/>
            </a:ln>
            <a:effectLst/>
          </p:spPr>
        </p:cxnSp>
        <p:cxnSp>
          <p:nvCxnSpPr>
            <p:cNvPr id="59" name="直接连接符 151">
              <a:extLst>
                <a:ext uri="{FF2B5EF4-FFF2-40B4-BE49-F238E27FC236}">
                  <a16:creationId xmlns="" xmlns:a16="http://schemas.microsoft.com/office/drawing/2014/main" id="{C36B2D9A-B1A1-44AA-A733-CC9167F616A9}"/>
                </a:ext>
              </a:extLst>
            </p:cNvPr>
            <p:cNvCxnSpPr>
              <a:cxnSpLocks/>
              <a:endCxn id="62" idx="3"/>
            </p:cNvCxnSpPr>
            <p:nvPr/>
          </p:nvCxnSpPr>
          <p:spPr>
            <a:xfrm>
              <a:off x="5447112" y="1546640"/>
              <a:ext cx="1112024" cy="1767786"/>
            </a:xfrm>
            <a:prstGeom prst="line">
              <a:avLst/>
            </a:prstGeom>
            <a:noFill/>
            <a:ln w="19050" cap="flat" cmpd="sng" algn="ctr">
              <a:solidFill>
                <a:srgbClr val="E2C17E"/>
              </a:solidFill>
              <a:prstDash val="solid"/>
            </a:ln>
            <a:effectLst/>
          </p:spPr>
        </p:cxnSp>
        <p:grpSp>
          <p:nvGrpSpPr>
            <p:cNvPr id="60" name="组合 152">
              <a:extLst>
                <a:ext uri="{FF2B5EF4-FFF2-40B4-BE49-F238E27FC236}">
                  <a16:creationId xmlns="" xmlns:a16="http://schemas.microsoft.com/office/drawing/2014/main" id="{27C8D30F-83B0-4455-9837-6FDB46692BBA}"/>
                </a:ext>
              </a:extLst>
            </p:cNvPr>
            <p:cNvGrpSpPr/>
            <p:nvPr/>
          </p:nvGrpSpPr>
          <p:grpSpPr>
            <a:xfrm>
              <a:off x="5251359" y="986271"/>
              <a:ext cx="713004" cy="655367"/>
              <a:chOff x="5251359" y="986271"/>
              <a:chExt cx="713004" cy="655367"/>
            </a:xfrm>
          </p:grpSpPr>
          <p:grpSp>
            <p:nvGrpSpPr>
              <p:cNvPr id="64" name="组合 160">
                <a:extLst>
                  <a:ext uri="{FF2B5EF4-FFF2-40B4-BE49-F238E27FC236}">
                    <a16:creationId xmlns="" xmlns:a16="http://schemas.microsoft.com/office/drawing/2014/main" id="{702AD782-6CB0-4907-9B1F-1B72F04F3768}"/>
                  </a:ext>
                </a:extLst>
              </p:cNvPr>
              <p:cNvGrpSpPr/>
              <p:nvPr/>
            </p:nvGrpSpPr>
            <p:grpSpPr>
              <a:xfrm rot="18300414">
                <a:off x="5280177" y="957453"/>
                <a:ext cx="655367" cy="713004"/>
                <a:chOff x="1355510" y="760296"/>
                <a:chExt cx="1588488" cy="1728192"/>
              </a:xfrm>
            </p:grpSpPr>
            <p:sp>
              <p:nvSpPr>
                <p:cNvPr id="66" name="椭圆 162">
                  <a:extLst>
                    <a:ext uri="{FF2B5EF4-FFF2-40B4-BE49-F238E27FC236}">
                      <a16:creationId xmlns="" xmlns:a16="http://schemas.microsoft.com/office/drawing/2014/main" id="{7E8F2DE2-1CB6-4460-87A7-B83DF7DE280A}"/>
                    </a:ext>
                  </a:extLst>
                </p:cNvPr>
                <p:cNvSpPr/>
                <p:nvPr/>
              </p:nvSpPr>
              <p:spPr>
                <a:xfrm>
                  <a:off x="1355510" y="760296"/>
                  <a:ext cx="1588488" cy="1728192"/>
                </a:xfrm>
                <a:prstGeom prst="ellipse">
                  <a:avLst/>
                </a:prstGeom>
                <a:gradFill flip="none" rotWithShape="1">
                  <a:gsLst>
                    <a:gs pos="0">
                      <a:sysClr val="window" lastClr="FFFFFF">
                        <a:lumMod val="95000"/>
                      </a:sysClr>
                    </a:gs>
                    <a:gs pos="100000">
                      <a:sysClr val="window" lastClr="FFFFFF"/>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en-US" sz="1350" kern="0">
                    <a:solidFill>
                      <a:sysClr val="window" lastClr="FFFFFF"/>
                    </a:solidFill>
                    <a:latin typeface="Calibri" panose="020F0502020204030204"/>
                  </a:endParaRPr>
                </a:p>
              </p:txBody>
            </p:sp>
            <p:sp>
              <p:nvSpPr>
                <p:cNvPr id="67" name="椭圆 163">
                  <a:extLst>
                    <a:ext uri="{FF2B5EF4-FFF2-40B4-BE49-F238E27FC236}">
                      <a16:creationId xmlns="" xmlns:a16="http://schemas.microsoft.com/office/drawing/2014/main" id="{B32C7282-8170-44BA-9CA4-B9288FA84228}"/>
                    </a:ext>
                  </a:extLst>
                </p:cNvPr>
                <p:cNvSpPr/>
                <p:nvPr/>
              </p:nvSpPr>
              <p:spPr>
                <a:xfrm>
                  <a:off x="1766659" y="1129905"/>
                  <a:ext cx="868952" cy="1008113"/>
                </a:xfrm>
                <a:prstGeom prst="ellipse">
                  <a:avLst/>
                </a:prstGeom>
                <a:gradFill flip="none" rotWithShape="1">
                  <a:gsLst>
                    <a:gs pos="0">
                      <a:sysClr val="window" lastClr="FFFFFF">
                        <a:lumMod val="85000"/>
                      </a:sysClr>
                    </a:gs>
                    <a:gs pos="100000">
                      <a:sysClr val="window" lastClr="FFFFFF"/>
                    </a:gs>
                  </a:gsLst>
                  <a:lin ang="5400000" scaled="1"/>
                  <a:tileRect/>
                </a:gradFill>
                <a:ln w="25400" cap="flat" cmpd="sng" algn="ctr">
                  <a:solidFill>
                    <a:sysClr val="window" lastClr="FFFFFF"/>
                  </a:solidFill>
                  <a:prstDash val="solid"/>
                </a:ln>
                <a:effectLst>
                  <a:outerShdw blurRad="139700" dist="88900" dir="5400000" algn="t" rotWithShape="0">
                    <a:prstClr val="black">
                      <a:alpha val="60000"/>
                    </a:prstClr>
                  </a:outerShdw>
                </a:effectLst>
              </p:spPr>
              <p:txBody>
                <a:bodyPr rtlCol="0" anchor="ctr"/>
                <a:lstStyle/>
                <a:p>
                  <a:pPr algn="ctr">
                    <a:defRPr/>
                  </a:pPr>
                  <a:endParaRPr lang="en-US" sz="1350" kern="0">
                    <a:solidFill>
                      <a:sysClr val="window" lastClr="FFFFFF"/>
                    </a:solidFill>
                    <a:latin typeface="Calibri" panose="020F0502020204030204"/>
                  </a:endParaRPr>
                </a:p>
              </p:txBody>
            </p:sp>
          </p:grpSp>
          <p:sp>
            <p:nvSpPr>
              <p:cNvPr id="65" name="TextBox 64">
                <a:extLst>
                  <a:ext uri="{FF2B5EF4-FFF2-40B4-BE49-F238E27FC236}">
                    <a16:creationId xmlns="" xmlns:a16="http://schemas.microsoft.com/office/drawing/2014/main" id="{7AD175D6-D01D-4676-856A-FC93E77F0558}"/>
                  </a:ext>
                </a:extLst>
              </p:cNvPr>
              <p:cNvSpPr txBox="1"/>
              <p:nvPr/>
            </p:nvSpPr>
            <p:spPr>
              <a:xfrm>
                <a:off x="5374999" y="1188225"/>
                <a:ext cx="450435" cy="259175"/>
              </a:xfrm>
              <a:prstGeom prst="rect">
                <a:avLst/>
              </a:prstGeom>
              <a:noFill/>
            </p:spPr>
            <p:txBody>
              <a:bodyPr wrap="square" rtlCol="0">
                <a:spAutoFit/>
              </a:bodyPr>
              <a:lstStyle>
                <a:defPPr>
                  <a:defRPr lang="zh-CN"/>
                </a:defPPr>
                <a:lvl1pPr lvl="0" algn="ctr">
                  <a:lnSpc>
                    <a:spcPct val="80000"/>
                  </a:lnSpc>
                  <a:defRPr sz="2000" b="1" kern="0">
                    <a:ln w="18415" cmpd="sng">
                      <a:noFill/>
                      <a:prstDash val="solid"/>
                    </a:ln>
                    <a:solidFill>
                      <a:srgbClr val="A87756"/>
                    </a:solidFill>
                    <a:effectLst>
                      <a:outerShdw dist="25400" dir="5400000" algn="t" rotWithShape="0">
                        <a:sysClr val="window" lastClr="FFFFFF">
                          <a:alpha val="29000"/>
                        </a:sysClr>
                      </a:outerShdw>
                    </a:effectLst>
                    <a:latin typeface="+mj-lt"/>
                    <a:ea typeface="微软雅黑" panose="020B0503020204020204" charset="-122"/>
                    <a:cs typeface="Times New Roman" panose="02020603050405020304" pitchFamily="18" charset="0"/>
                  </a:defRPr>
                </a:lvl1pPr>
              </a:lstStyle>
              <a:p>
                <a:r>
                  <a:rPr lang="en-US" altLang="zh-CN" sz="1500" dirty="0"/>
                  <a:t>4</a:t>
                </a:r>
                <a:endParaRPr lang="zh-CN" altLang="en-US" sz="1500" dirty="0"/>
              </a:p>
            </p:txBody>
          </p:sp>
        </p:grpSp>
        <p:grpSp>
          <p:nvGrpSpPr>
            <p:cNvPr id="61" name="组合 153">
              <a:extLst>
                <a:ext uri="{FF2B5EF4-FFF2-40B4-BE49-F238E27FC236}">
                  <a16:creationId xmlns="" xmlns:a16="http://schemas.microsoft.com/office/drawing/2014/main" id="{7B6A966E-8BD1-4478-8B19-A2304C90537C}"/>
                </a:ext>
              </a:extLst>
            </p:cNvPr>
            <p:cNvGrpSpPr/>
            <p:nvPr/>
          </p:nvGrpSpPr>
          <p:grpSpPr>
            <a:xfrm>
              <a:off x="6171577" y="1569975"/>
              <a:ext cx="2252587" cy="2043752"/>
              <a:chOff x="5799989" y="1460993"/>
              <a:chExt cx="2252587" cy="2043752"/>
            </a:xfrm>
          </p:grpSpPr>
          <p:sp>
            <p:nvSpPr>
              <p:cNvPr id="62" name="椭圆 158">
                <a:extLst>
                  <a:ext uri="{FF2B5EF4-FFF2-40B4-BE49-F238E27FC236}">
                    <a16:creationId xmlns="" xmlns:a16="http://schemas.microsoft.com/office/drawing/2014/main" id="{8204CF44-A88C-4DA4-90E7-0EDB94464C14}"/>
                  </a:ext>
                </a:extLst>
              </p:cNvPr>
              <p:cNvSpPr/>
              <p:nvPr/>
            </p:nvSpPr>
            <p:spPr>
              <a:xfrm>
                <a:off x="5867560" y="1460993"/>
                <a:ext cx="2185016" cy="20437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4EA558"/>
                  </a:solidFill>
                </a:endParaRPr>
              </a:p>
            </p:txBody>
          </p:sp>
          <p:sp>
            <p:nvSpPr>
              <p:cNvPr id="63" name="TextBox 62">
                <a:extLst>
                  <a:ext uri="{FF2B5EF4-FFF2-40B4-BE49-F238E27FC236}">
                    <a16:creationId xmlns="" xmlns:a16="http://schemas.microsoft.com/office/drawing/2014/main" id="{562B943B-059E-4F81-935A-C5A7CB098DDD}"/>
                  </a:ext>
                </a:extLst>
              </p:cNvPr>
              <p:cNvSpPr txBox="1"/>
              <p:nvPr/>
            </p:nvSpPr>
            <p:spPr>
              <a:xfrm>
                <a:off x="5799989" y="1618757"/>
                <a:ext cx="2252587" cy="1755860"/>
              </a:xfrm>
              <a:prstGeom prst="rect">
                <a:avLst/>
              </a:prstGeom>
              <a:noFill/>
            </p:spPr>
            <p:txBody>
              <a:bodyPr wrap="square" rtlCol="0">
                <a:spAutoFit/>
              </a:bodyPr>
              <a:lstStyle/>
              <a:p>
                <a:pPr algn="ctr">
                  <a:lnSpc>
                    <a:spcPct val="70000"/>
                  </a:lnSpc>
                  <a:spcAft>
                    <a:spcPts val="1000"/>
                  </a:spcAft>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sáng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70000"/>
                  </a:lnSpc>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vi-VN" dirty="0">
                    <a:effectLst/>
                    <a:latin typeface="Times New Roman" panose="02020603050405020304" pitchFamily="18" charset="0"/>
                    <a:ea typeface="Calibri" panose="020F0502020204030204" pitchFamily="34" charset="0"/>
                    <a:cs typeface="Times New Roman" panose="02020603050405020304" pitchFamily="18" charset="0"/>
                  </a:rPr>
                  <a:t>Con là</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70000"/>
                  </a:lnSpc>
                  <a:spcAft>
                    <a:spcPts val="1000"/>
                  </a:spcAft>
                </a:pPr>
                <a:r>
                  <a:rPr lang="vi-VN" dirty="0">
                    <a:effectLst/>
                    <a:latin typeface="Times New Roman" panose="02020603050405020304" pitchFamily="18" charset="0"/>
                    <a:ea typeface="Calibri" panose="020F0502020204030204" pitchFamily="34" charset="0"/>
                    <a:cs typeface="Times New Roman" panose="02020603050405020304" pitchFamily="18" charset="0"/>
                  </a:rPr>
                  <a:t>mây, </a:t>
                </a:r>
                <a:r>
                  <a:rPr lang="en-US" dirty="0">
                    <a:effectLst/>
                    <a:latin typeface="Times New Roman" panose="02020603050405020304" pitchFamily="18" charset="0"/>
                    <a:ea typeface="Calibri" panose="020F0502020204030204" pitchFamily="34" charset="0"/>
                    <a:cs typeface="Times New Roman" panose="02020603050405020304" pitchFamily="18" charset="0"/>
                  </a:rPr>
                  <a:t>s</a:t>
                </a:r>
                <a:r>
                  <a:rPr lang="vi-VN" dirty="0">
                    <a:effectLst/>
                    <a:latin typeface="Times New Roman" panose="02020603050405020304" pitchFamily="18" charset="0"/>
                    <a:ea typeface="Calibri" panose="020F0502020204030204" pitchFamily="34" charset="0"/>
                    <a:cs typeface="Times New Roman" panose="02020603050405020304" pitchFamily="18" charset="0"/>
                  </a:rPr>
                  <a:t>óng; mẹ là</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70000"/>
                  </a:lnSpc>
                  <a:spcAft>
                    <a:spcPts val="1000"/>
                  </a:spcAft>
                </a:pPr>
                <a:r>
                  <a:rPr lang="vi-VN" dirty="0">
                    <a:effectLst/>
                    <a:latin typeface="Times New Roman" panose="02020603050405020304" pitchFamily="18" charset="0"/>
                    <a:ea typeface="Calibri" panose="020F0502020204030204" pitchFamily="34" charset="0"/>
                    <a:cs typeface="Times New Roman" panose="02020603050405020304" pitchFamily="18" charset="0"/>
                  </a:rPr>
                  <a:t>tr</a:t>
                </a:r>
                <a:r>
                  <a:rPr lang="en-US" dirty="0">
                    <a:effectLst/>
                    <a:latin typeface="Times New Roman" panose="02020603050405020304" pitchFamily="18" charset="0"/>
                    <a:ea typeface="Calibri" panose="020F0502020204030204" pitchFamily="34" charset="0"/>
                    <a:cs typeface="Times New Roman" panose="02020603050405020304" pitchFamily="18" charset="0"/>
                  </a:rPr>
                  <a:t>ă</a:t>
                </a:r>
                <a:r>
                  <a:rPr lang="vi-VN" dirty="0">
                    <a:effectLst/>
                    <a:latin typeface="Times New Roman" panose="02020603050405020304" pitchFamily="18" charset="0"/>
                    <a:ea typeface="Calibri" panose="020F0502020204030204" pitchFamily="34" charset="0"/>
                    <a:cs typeface="Times New Roman" panose="02020603050405020304" pitchFamily="18" charset="0"/>
                  </a:rPr>
                  <a:t>ng, bờ biển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vi-VN" dirty="0">
                    <a:effectLst/>
                    <a:latin typeface="Times New Roman" panose="02020603050405020304" pitchFamily="18" charset="0"/>
                    <a:ea typeface="Calibri" panose="020F0502020204030204" pitchFamily="34" charset="0"/>
                    <a:cs typeface="Times New Roman" panose="02020603050405020304" pitchFamily="18" charset="0"/>
                  </a:rPr>
                  <a:t>mái</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70000"/>
                  </a:lnSpc>
                  <a:spcAft>
                    <a:spcPts val="1000"/>
                  </a:spcAft>
                </a:pPr>
                <a:r>
                  <a:rPr lang="vi-VN" dirty="0">
                    <a:effectLst/>
                    <a:latin typeface="Times New Roman" panose="02020603050405020304" pitchFamily="18" charset="0"/>
                    <a:ea typeface="Calibri" panose="020F0502020204030204" pitchFamily="34" charset="0"/>
                    <a:cs typeface="Times New Roman" panose="02020603050405020304" pitchFamily="18" charset="0"/>
                  </a:rPr>
                  <a:t>nhà là bầu</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70000"/>
                  </a:lnSpc>
                  <a:spcAft>
                    <a:spcPts val="1000"/>
                  </a:spcAft>
                </a:pPr>
                <a:r>
                  <a:rPr lang="vi-VN" dirty="0">
                    <a:effectLst/>
                    <a:latin typeface="Times New Roman" panose="02020603050405020304" pitchFamily="18" charset="0"/>
                    <a:ea typeface="Calibri" panose="020F0502020204030204" pitchFamily="34" charset="0"/>
                    <a:cs typeface="Times New Roman" panose="02020603050405020304" pitchFamily="18" charset="0"/>
                  </a:rPr>
                  <a:t>trời xanh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270889725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2" presetClass="entr" presetSubtype="12" fill="hold" nodeType="afterEffect" p14:presetBounceEnd="52000">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14:bounceEnd="52000">
                                          <p:cBhvr additive="base">
                                            <p:cTn id="11" dur="500" fill="hold"/>
                                            <p:tgtEl>
                                              <p:spTgt spid="20"/>
                                            </p:tgtEl>
                                            <p:attrNameLst>
                                              <p:attrName>ppt_x</p:attrName>
                                            </p:attrNameLst>
                                          </p:cBhvr>
                                          <p:tavLst>
                                            <p:tav tm="0">
                                              <p:val>
                                                <p:strVal val="0-#ppt_w/2"/>
                                              </p:val>
                                            </p:tav>
                                            <p:tav tm="100000">
                                              <p:val>
                                                <p:strVal val="#ppt_x"/>
                                              </p:val>
                                            </p:tav>
                                          </p:tavLst>
                                        </p:anim>
                                        <p:anim calcmode="lin" valueType="num" p14:bounceEnd="52000">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14:presetBounceEnd="52000">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14:bounceEnd="52000">
                                          <p:cBhvr additive="base">
                                            <p:cTn id="17" dur="500" fill="hold"/>
                                            <p:tgtEl>
                                              <p:spTgt spid="35"/>
                                            </p:tgtEl>
                                            <p:attrNameLst>
                                              <p:attrName>ppt_x</p:attrName>
                                            </p:attrNameLst>
                                          </p:cBhvr>
                                          <p:tavLst>
                                            <p:tav tm="0">
                                              <p:val>
                                                <p:strVal val="#ppt_x"/>
                                              </p:val>
                                            </p:tav>
                                            <p:tav tm="100000">
                                              <p:val>
                                                <p:strVal val="#ppt_x"/>
                                              </p:val>
                                            </p:tav>
                                          </p:tavLst>
                                        </p:anim>
                                        <p:anim calcmode="lin" valueType="num" p14:bounceEnd="52000">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14:presetBounceEnd="52000">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14:bounceEnd="52000">
                                          <p:cBhvr additive="base">
                                            <p:cTn id="23" dur="500" fill="hold"/>
                                            <p:tgtEl>
                                              <p:spTgt spid="46"/>
                                            </p:tgtEl>
                                            <p:attrNameLst>
                                              <p:attrName>ppt_x</p:attrName>
                                            </p:attrNameLst>
                                          </p:cBhvr>
                                          <p:tavLst>
                                            <p:tav tm="0">
                                              <p:val>
                                                <p:strVal val="#ppt_x"/>
                                              </p:val>
                                            </p:tav>
                                            <p:tav tm="100000">
                                              <p:val>
                                                <p:strVal val="#ppt_x"/>
                                              </p:val>
                                            </p:tav>
                                          </p:tavLst>
                                        </p:anim>
                                        <p:anim calcmode="lin" valueType="num" p14:bounceEnd="52000">
                                          <p:cBhvr additive="base">
                                            <p:cTn id="2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nodeType="clickEffect" p14:presetBounceEnd="52000">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14:bounceEnd="52000">
                                          <p:cBhvr additive="base">
                                            <p:cTn id="29" dur="500" fill="hold"/>
                                            <p:tgtEl>
                                              <p:spTgt spid="57"/>
                                            </p:tgtEl>
                                            <p:attrNameLst>
                                              <p:attrName>ppt_x</p:attrName>
                                            </p:attrNameLst>
                                          </p:cBhvr>
                                          <p:tavLst>
                                            <p:tav tm="0">
                                              <p:val>
                                                <p:strVal val="1+#ppt_w/2"/>
                                              </p:val>
                                            </p:tav>
                                            <p:tav tm="100000">
                                              <p:val>
                                                <p:strVal val="#ppt_x"/>
                                              </p:val>
                                            </p:tav>
                                          </p:tavLst>
                                        </p:anim>
                                        <p:anim calcmode="lin" valueType="num" p14:bounceEnd="52000">
                                          <p:cBhvr additive="base">
                                            <p:cTn id="3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fill="hold"/>
                                            <p:tgtEl>
                                              <p:spTgt spid="57"/>
                                            </p:tgtEl>
                                            <p:attrNameLst>
                                              <p:attrName>ppt_x</p:attrName>
                                            </p:attrNameLst>
                                          </p:cBhvr>
                                          <p:tavLst>
                                            <p:tav tm="0">
                                              <p:val>
                                                <p:strVal val="1+#ppt_w/2"/>
                                              </p:val>
                                            </p:tav>
                                            <p:tav tm="100000">
                                              <p:val>
                                                <p:strVal val="#ppt_x"/>
                                              </p:val>
                                            </p:tav>
                                          </p:tavLst>
                                        </p:anim>
                                        <p:anim calcmode="lin" valueType="num">
                                          <p:cBhvr additive="base">
                                            <p:cTn id="3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88" descr="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8476"/>
            <a:ext cx="9144000" cy="41950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21122" y="133350"/>
            <a:ext cx="2901756" cy="1107996"/>
          </a:xfrm>
          <a:prstGeom prst="rect">
            <a:avLst/>
          </a:prstGeom>
        </p:spPr>
        <p:txBody>
          <a:bodyPr wrap="none">
            <a:spAutoFit/>
          </a:bodyPr>
          <a:lstStyle/>
          <a:p>
            <a:r>
              <a:rPr lang="en-US" sz="6600" dirty="0" err="1">
                <a:solidFill>
                  <a:srgbClr val="FF0000"/>
                </a:solidFill>
                <a:effectLst>
                  <a:outerShdw blurRad="38100" dist="38100" dir="2700000" algn="tl">
                    <a:srgbClr val="000000">
                      <a:alpha val="43137"/>
                    </a:srgbClr>
                  </a:outerShdw>
                </a:effectLst>
                <a:latin typeface="#9Slide05 SVNBulgary" pitchFamily="2" charset="0"/>
              </a:rPr>
              <a:t>Nhận</a:t>
            </a:r>
            <a:r>
              <a:rPr lang="en-US" sz="6600" dirty="0">
                <a:solidFill>
                  <a:srgbClr val="FF0000"/>
                </a:solidFill>
                <a:effectLst>
                  <a:outerShdw blurRad="38100" dist="38100" dir="2700000" algn="tl">
                    <a:srgbClr val="000000">
                      <a:alpha val="43137"/>
                    </a:srgbClr>
                  </a:outerShdw>
                </a:effectLst>
                <a:latin typeface="#9Slide05 SVNBulgary" pitchFamily="2" charset="0"/>
              </a:rPr>
              <a:t> </a:t>
            </a:r>
            <a:r>
              <a:rPr lang="en-US" sz="6600" dirty="0" err="1">
                <a:solidFill>
                  <a:srgbClr val="FF0000"/>
                </a:solidFill>
                <a:effectLst>
                  <a:outerShdw blurRad="38100" dist="38100" dir="2700000" algn="tl">
                    <a:srgbClr val="000000">
                      <a:alpha val="43137"/>
                    </a:srgbClr>
                  </a:outerShdw>
                </a:effectLst>
                <a:latin typeface="#9Slide05 SVNBulgary" pitchFamily="2" charset="0"/>
              </a:rPr>
              <a:t>xét</a:t>
            </a:r>
            <a:endParaRPr lang="en-US" sz="6600" dirty="0">
              <a:solidFill>
                <a:srgbClr val="FF0000"/>
              </a:solidFill>
              <a:effectLst>
                <a:outerShdw blurRad="38100" dist="38100" dir="2700000" algn="tl">
                  <a:srgbClr val="000000">
                    <a:alpha val="43137"/>
                  </a:srgbClr>
                </a:outerShdw>
              </a:effectLst>
              <a:latin typeface="#9Slide05 SVNBulgary" pitchFamily="2" charset="0"/>
            </a:endParaRPr>
          </a:p>
        </p:txBody>
      </p:sp>
      <p:sp>
        <p:nvSpPr>
          <p:cNvPr id="6" name="Rectangle 5"/>
          <p:cNvSpPr/>
          <p:nvPr/>
        </p:nvSpPr>
        <p:spPr>
          <a:xfrm>
            <a:off x="1143000" y="1745584"/>
            <a:ext cx="6172200" cy="2554545"/>
          </a:xfrm>
          <a:prstGeom prst="rect">
            <a:avLst/>
          </a:prstGeom>
        </p:spPr>
        <p:txBody>
          <a:bodyPr wrap="square">
            <a:spAutoFit/>
          </a:bodyPr>
          <a:lstStyle/>
          <a:p>
            <a:pPr algn="just"/>
            <a:r>
              <a:rPr lang="es-MX" sz="3200" dirty="0">
                <a:solidFill>
                  <a:srgbClr val="0070C0"/>
                </a:solidFill>
                <a:latin typeface="Times New Roman" panose="02020603050405020304" pitchFamily="18" charset="0"/>
                <a:cs typeface="Times New Roman" panose="02020603050405020304" pitchFamily="18" charset="0"/>
              </a:rPr>
              <a:t>“</a:t>
            </a:r>
            <a:r>
              <a:rPr lang="es-MX" sz="3200" dirty="0" err="1">
                <a:solidFill>
                  <a:srgbClr val="0070C0"/>
                </a:solidFill>
                <a:latin typeface="Times New Roman" panose="02020603050405020304" pitchFamily="18" charset="0"/>
                <a:cs typeface="Times New Roman" panose="02020603050405020304" pitchFamily="18" charset="0"/>
              </a:rPr>
              <a:t>Cảm</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xúc</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khi</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đọc</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bài</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thơ</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smtClean="0">
                <a:solidFill>
                  <a:srgbClr val="0070C0"/>
                </a:solidFill>
                <a:latin typeface="Times New Roman" panose="02020603050405020304" pitchFamily="18" charset="0"/>
                <a:cs typeface="Times New Roman" panose="02020603050405020304" pitchFamily="18" charset="0"/>
              </a:rPr>
              <a:t>“</a:t>
            </a:r>
            <a:r>
              <a:rPr lang="es-MX" sz="3200" i="1" dirty="0" err="1" smtClean="0">
                <a:solidFill>
                  <a:srgbClr val="0070C0"/>
                </a:solidFill>
                <a:latin typeface="Times New Roman" panose="02020603050405020304" pitchFamily="18" charset="0"/>
                <a:cs typeface="Times New Roman" panose="02020603050405020304" pitchFamily="18" charset="0"/>
              </a:rPr>
              <a:t>Mây</a:t>
            </a:r>
            <a:r>
              <a:rPr lang="es-MX" sz="3200" i="1" dirty="0" smtClean="0">
                <a:solidFill>
                  <a:srgbClr val="0070C0"/>
                </a:solidFill>
                <a:latin typeface="Times New Roman" panose="02020603050405020304" pitchFamily="18" charset="0"/>
                <a:cs typeface="Times New Roman" panose="02020603050405020304" pitchFamily="18" charset="0"/>
              </a:rPr>
              <a:t> </a:t>
            </a:r>
            <a:r>
              <a:rPr lang="es-MX" sz="3200" i="1" dirty="0" err="1">
                <a:solidFill>
                  <a:srgbClr val="0070C0"/>
                </a:solidFill>
                <a:latin typeface="Times New Roman" panose="02020603050405020304" pitchFamily="18" charset="0"/>
                <a:cs typeface="Times New Roman" panose="02020603050405020304" pitchFamily="18" charset="0"/>
              </a:rPr>
              <a:t>và</a:t>
            </a:r>
            <a:r>
              <a:rPr lang="es-MX" sz="3200" i="1" dirty="0">
                <a:solidFill>
                  <a:srgbClr val="0070C0"/>
                </a:solidFill>
                <a:latin typeface="Times New Roman" panose="02020603050405020304" pitchFamily="18" charset="0"/>
                <a:cs typeface="Times New Roman" panose="02020603050405020304" pitchFamily="18" charset="0"/>
              </a:rPr>
              <a:t> </a:t>
            </a:r>
            <a:r>
              <a:rPr lang="es-MX" sz="3200" i="1" dirty="0" err="1" smtClean="0">
                <a:solidFill>
                  <a:srgbClr val="0070C0"/>
                </a:solidFill>
                <a:latin typeface="Times New Roman" panose="02020603050405020304" pitchFamily="18" charset="0"/>
                <a:cs typeface="Times New Roman" panose="02020603050405020304" pitchFamily="18" charset="0"/>
              </a:rPr>
              <a:t>sóng</a:t>
            </a:r>
            <a:r>
              <a:rPr lang="es-MX" sz="3200" i="1" dirty="0" smtClean="0">
                <a:solidFill>
                  <a:srgbClr val="0070C0"/>
                </a:solidFill>
                <a:latin typeface="Times New Roman" panose="02020603050405020304" pitchFamily="18" charset="0"/>
                <a:cs typeface="Times New Roman" panose="02020603050405020304" pitchFamily="18" charset="0"/>
              </a:rPr>
              <a:t>”</a:t>
            </a:r>
            <a:r>
              <a:rPr lang="es-MX" sz="3200" dirty="0" smtClean="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của</a:t>
            </a:r>
            <a:r>
              <a:rPr lang="es-MX" sz="3200" dirty="0">
                <a:solidFill>
                  <a:srgbClr val="0070C0"/>
                </a:solidFill>
                <a:latin typeface="Times New Roman" panose="02020603050405020304" pitchFamily="18" charset="0"/>
                <a:cs typeface="Times New Roman" panose="02020603050405020304" pitchFamily="18" charset="0"/>
              </a:rPr>
              <a:t> Ta-</a:t>
            </a:r>
            <a:r>
              <a:rPr lang="es-MX" sz="3200" dirty="0" err="1">
                <a:solidFill>
                  <a:srgbClr val="0070C0"/>
                </a:solidFill>
                <a:latin typeface="Times New Roman" panose="02020603050405020304" pitchFamily="18" charset="0"/>
                <a:cs typeface="Times New Roman" panose="02020603050405020304" pitchFamily="18" charset="0"/>
              </a:rPr>
              <a:t>go</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đã</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đảm</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bảo</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về</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nội</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dung</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và</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hình</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thức</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của</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kiểu</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bài</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viết</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đoạn</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văn</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ghi</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lại</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cảm</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xúc</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về</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một</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bài</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thơ</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có</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yếu</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tố</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tự</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sự</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và</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a:solidFill>
                  <a:srgbClr val="0070C0"/>
                </a:solidFill>
                <a:latin typeface="Times New Roman" panose="02020603050405020304" pitchFamily="18" charset="0"/>
                <a:cs typeface="Times New Roman" panose="02020603050405020304" pitchFamily="18" charset="0"/>
              </a:rPr>
              <a:t>miêu</a:t>
            </a:r>
            <a:r>
              <a:rPr lang="es-MX" sz="3200" dirty="0">
                <a:solidFill>
                  <a:srgbClr val="0070C0"/>
                </a:solidFill>
                <a:latin typeface="Times New Roman" panose="02020603050405020304" pitchFamily="18" charset="0"/>
                <a:cs typeface="Times New Roman" panose="02020603050405020304" pitchFamily="18" charset="0"/>
              </a:rPr>
              <a:t> </a:t>
            </a:r>
            <a:r>
              <a:rPr lang="es-MX" sz="3200" dirty="0" err="1" smtClean="0">
                <a:solidFill>
                  <a:srgbClr val="0070C0"/>
                </a:solidFill>
                <a:latin typeface="Times New Roman" panose="02020603050405020304" pitchFamily="18" charset="0"/>
                <a:cs typeface="Times New Roman" panose="02020603050405020304" pitchFamily="18" charset="0"/>
              </a:rPr>
              <a:t>tả</a:t>
            </a:r>
            <a:r>
              <a:rPr lang="es-MX" sz="3200" dirty="0" smtClean="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59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304800" y="0"/>
            <a:ext cx="8213651" cy="707886"/>
          </a:xfrm>
          <a:prstGeom prst="rect">
            <a:avLst/>
          </a:prstGeom>
          <a:noFill/>
        </p:spPr>
        <p:txBody>
          <a:bodyPr wrap="squar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III.THỰC </a:t>
            </a:r>
            <a:r>
              <a:rPr lang="en-US" sz="4000" b="1" dirty="0">
                <a:solidFill>
                  <a:srgbClr val="FF0000"/>
                </a:solidFill>
                <a:latin typeface="Times New Roman" panose="02020603050405020304" pitchFamily="18" charset="0"/>
                <a:cs typeface="Times New Roman" panose="02020603050405020304" pitchFamily="18" charset="0"/>
              </a:rPr>
              <a:t>HÀNH VIẾT</a:t>
            </a:r>
            <a:endParaRPr lang="zh-CN" altLang="en-US" sz="4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534570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42F0428A-2B0C-4D0F-AC24-9E0B5BED3EFB}"/>
              </a:ext>
            </a:extLst>
          </p:cNvPr>
          <p:cNvSpPr/>
          <p:nvPr/>
        </p:nvSpPr>
        <p:spPr>
          <a:xfrm>
            <a:off x="838200" y="1276350"/>
            <a:ext cx="7353300" cy="2514600"/>
          </a:xfrm>
          <a:prstGeom prst="roundRect">
            <a:avLst/>
          </a:prstGeom>
          <a:solidFill>
            <a:schemeClr val="accent3">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 xmlns:a16="http://schemas.microsoft.com/office/drawing/2014/main" id="{F02757D7-FC4F-44CD-9B4A-76961158A7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3060732"/>
            <a:ext cx="2259784" cy="2082768"/>
          </a:xfrm>
          <a:prstGeom prst="rect">
            <a:avLst/>
          </a:prstGeom>
        </p:spPr>
      </p:pic>
      <p:sp>
        <p:nvSpPr>
          <p:cNvPr id="4" name="Rectangle 3">
            <a:extLst>
              <a:ext uri="{FF2B5EF4-FFF2-40B4-BE49-F238E27FC236}">
                <a16:creationId xmlns="" xmlns:a16="http://schemas.microsoft.com/office/drawing/2014/main" id="{0766DB02-593E-488C-84B9-88A048AB5381}"/>
              </a:ext>
            </a:extLst>
          </p:cNvPr>
          <p:cNvSpPr/>
          <p:nvPr/>
        </p:nvSpPr>
        <p:spPr>
          <a:xfrm>
            <a:off x="1066800" y="1640726"/>
            <a:ext cx="7239000" cy="1862048"/>
          </a:xfrm>
          <a:prstGeom prst="rect">
            <a:avLst/>
          </a:prstGeom>
        </p:spPr>
        <p:txBody>
          <a:bodyPr wrap="square">
            <a:spAutoFit/>
          </a:bodyPr>
          <a:lstStyle/>
          <a:p>
            <a:r>
              <a:rPr lang="en-US" sz="11500" dirty="0">
                <a:solidFill>
                  <a:srgbClr val="FF0000"/>
                </a:solidFill>
                <a:effectLst>
                  <a:outerShdw blurRad="38100" dist="38100" dir="2700000" algn="tl">
                    <a:srgbClr val="000000">
                      <a:alpha val="43137"/>
                    </a:srgbClr>
                  </a:outerShdw>
                </a:effectLst>
                <a:latin typeface="#9Slide05 SVNBulgary" pitchFamily="2" charset="0"/>
              </a:rPr>
              <a:t>Lucky drinks</a:t>
            </a:r>
          </a:p>
        </p:txBody>
      </p:sp>
    </p:spTree>
    <p:extLst>
      <p:ext uri="{BB962C8B-B14F-4D97-AF65-F5344CB8AC3E}">
        <p14:creationId xmlns:p14="http://schemas.microsoft.com/office/powerpoint/2010/main" val="256410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B4066AF2-5833-4603-9D33-4CE78AD1FC16}"/>
              </a:ext>
            </a:extLst>
          </p:cNvPr>
          <p:cNvSpPr/>
          <p:nvPr/>
        </p:nvSpPr>
        <p:spPr>
          <a:xfrm>
            <a:off x="0" y="0"/>
            <a:ext cx="9144000"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C:\Users\DV4T\Desktop\KHOA LUAN DESIGN\DRINKS\11949907651159231478cocktail_daniel_steele_r.svg.med.png">
            <a:hlinkClick r:id="rId2" action="ppaction://hlinksldjump"/>
            <a:extLst>
              <a:ext uri="{FF2B5EF4-FFF2-40B4-BE49-F238E27FC236}">
                <a16:creationId xmlns="" xmlns:a16="http://schemas.microsoft.com/office/drawing/2014/main" id="{78FEA28B-3AA6-48F5-8277-79446E7F8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40" y="2820313"/>
            <a:ext cx="1193285" cy="1925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C:\Users\DV4T\Desktop\KHOA LUAN DESIGN\DRINKS\11971482631929059205SRD_strawberry_smoothie.svg.med.png">
            <a:hlinkClick r:id="rId4" action="ppaction://hlinksldjump"/>
            <a:extLst>
              <a:ext uri="{FF2B5EF4-FFF2-40B4-BE49-F238E27FC236}">
                <a16:creationId xmlns="" xmlns:a16="http://schemas.microsoft.com/office/drawing/2014/main" id="{0D1B2798-421C-46E8-B922-69C9F6791E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7446" y="496948"/>
            <a:ext cx="1042141" cy="175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Users\DV4T\Desktop\KHOA LUAN DESIGN\DRINKS\1206560729807522373nicubunu_Lemonade_glass.svg.med.png">
            <a:hlinkClick r:id="rId6" action="ppaction://hlinksldjump"/>
            <a:extLst>
              <a:ext uri="{FF2B5EF4-FFF2-40B4-BE49-F238E27FC236}">
                <a16:creationId xmlns="" xmlns:a16="http://schemas.microsoft.com/office/drawing/2014/main" id="{9DA6ED9A-19B0-4FDE-8760-6F0C363740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4066" y="496947"/>
            <a:ext cx="1708559" cy="175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C:\Users\DV4T\Desktop\1240174451203337272boobaloo_Glass_Of_Water.svg.med.png">
            <a:hlinkClick r:id="rId8" action="ppaction://hlinksldjump"/>
            <a:extLst>
              <a:ext uri="{FF2B5EF4-FFF2-40B4-BE49-F238E27FC236}">
                <a16:creationId xmlns="" xmlns:a16="http://schemas.microsoft.com/office/drawing/2014/main" id="{DD6C0638-A1A4-46AE-9C92-E37B3ED36715}"/>
              </a:ext>
            </a:extLst>
          </p:cNvPr>
          <p:cNvPicPr>
            <a:picLocks noChangeAspect="1" noChangeArrowheads="1"/>
          </p:cNvPicPr>
          <p:nvPr/>
        </p:nvPicPr>
        <p:blipFill>
          <a:blip r:embed="rId9">
            <a:lum bright="68000"/>
            <a:extLst>
              <a:ext uri="{28A0092B-C50C-407E-A947-70E740481C1C}">
                <a14:useLocalDpi xmlns:a14="http://schemas.microsoft.com/office/drawing/2010/main" val="0"/>
              </a:ext>
            </a:extLst>
          </a:blip>
          <a:srcRect/>
          <a:stretch>
            <a:fillRect/>
          </a:stretch>
        </p:blipFill>
        <p:spPr bwMode="auto">
          <a:xfrm>
            <a:off x="7543800" y="514311"/>
            <a:ext cx="685800" cy="1624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 xmlns:a16="http://schemas.microsoft.com/office/drawing/2014/main" id="{607073EC-4E1B-4F78-A79E-958C37F722F3}"/>
              </a:ext>
            </a:extLst>
          </p:cNvPr>
          <p:cNvGrpSpPr/>
          <p:nvPr/>
        </p:nvGrpSpPr>
        <p:grpSpPr>
          <a:xfrm>
            <a:off x="2052104" y="3028338"/>
            <a:ext cx="1108806" cy="1693802"/>
            <a:chOff x="3200400" y="3229846"/>
            <a:chExt cx="1122276" cy="1535112"/>
          </a:xfrm>
        </p:grpSpPr>
        <p:pic>
          <p:nvPicPr>
            <p:cNvPr id="8" name="Picture 15" descr="C:\Users\DV4T\Desktop\11949859721881107132drinking_glass_with_red_punch_01.svg.med.png">
              <a:hlinkClick r:id="rId10" action="ppaction://hlinksldjump"/>
              <a:extLst>
                <a:ext uri="{FF2B5EF4-FFF2-40B4-BE49-F238E27FC236}">
                  <a16:creationId xmlns="" xmlns:a16="http://schemas.microsoft.com/office/drawing/2014/main" id="{56AF98E6-57B0-47A6-8FFD-BF6178AE702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82888" y="3229846"/>
              <a:ext cx="839788"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descr="C:\Users\DV4T\Desktop\11949862191719670978watermelon_simple.svg.med.png">
              <a:extLst>
                <a:ext uri="{FF2B5EF4-FFF2-40B4-BE49-F238E27FC236}">
                  <a16:creationId xmlns="" xmlns:a16="http://schemas.microsoft.com/office/drawing/2014/main" id="{A20BF763-0AE5-4883-9087-C8696EA9FDE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0400" y="4098208"/>
              <a:ext cx="8397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17">
            <a:hlinkClick r:id="rId13" action="ppaction://hlinksldjump"/>
            <a:extLst>
              <a:ext uri="{FF2B5EF4-FFF2-40B4-BE49-F238E27FC236}">
                <a16:creationId xmlns="" xmlns:a16="http://schemas.microsoft.com/office/drawing/2014/main" id="{CF9A4928-4092-452B-8CEF-44871DCD6FA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38492" y="2534423"/>
            <a:ext cx="2370463" cy="2370463"/>
          </a:xfrm>
          <a:prstGeom prst="rect">
            <a:avLst/>
          </a:prstGeom>
        </p:spPr>
      </p:pic>
      <p:pic>
        <p:nvPicPr>
          <p:cNvPr id="20" name="Picture 19">
            <a:hlinkClick r:id="rId15" action="ppaction://hlinksldjump"/>
            <a:extLst>
              <a:ext uri="{FF2B5EF4-FFF2-40B4-BE49-F238E27FC236}">
                <a16:creationId xmlns="" xmlns:a16="http://schemas.microsoft.com/office/drawing/2014/main" id="{2C78B25D-9162-44CA-B8AD-3832E427229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20891" y="2789316"/>
            <a:ext cx="1962150" cy="1962150"/>
          </a:xfrm>
          <a:prstGeom prst="rect">
            <a:avLst/>
          </a:prstGeom>
        </p:spPr>
      </p:pic>
      <p:pic>
        <p:nvPicPr>
          <p:cNvPr id="22" name="Picture 21">
            <a:hlinkClick r:id="rId17" action="ppaction://hlinksldjump"/>
            <a:extLst>
              <a:ext uri="{FF2B5EF4-FFF2-40B4-BE49-F238E27FC236}">
                <a16:creationId xmlns="" xmlns:a16="http://schemas.microsoft.com/office/drawing/2014/main" id="{4DB717DA-4C50-485D-885B-5A8A11D05A4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04668" y="505140"/>
            <a:ext cx="2101839" cy="2101839"/>
          </a:xfrm>
          <a:prstGeom prst="rect">
            <a:avLst/>
          </a:prstGeom>
        </p:spPr>
      </p:pic>
      <p:pic>
        <p:nvPicPr>
          <p:cNvPr id="24" name="Picture 23">
            <a:hlinkClick r:id="rId19" action="ppaction://hlinksldjump"/>
            <a:extLst>
              <a:ext uri="{FF2B5EF4-FFF2-40B4-BE49-F238E27FC236}">
                <a16:creationId xmlns="" xmlns:a16="http://schemas.microsoft.com/office/drawing/2014/main" id="{0116FE84-FAEF-450A-847D-8DD15282730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050890" y="2662379"/>
            <a:ext cx="2114550" cy="2114550"/>
          </a:xfrm>
          <a:prstGeom prst="rect">
            <a:avLst/>
          </a:prstGeom>
        </p:spPr>
      </p:pic>
    </p:spTree>
    <p:extLst>
      <p:ext uri="{BB962C8B-B14F-4D97-AF65-F5344CB8AC3E}">
        <p14:creationId xmlns:p14="http://schemas.microsoft.com/office/powerpoint/2010/main" val="23826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B774AB33-E910-41A7-9DB5-E3D82D79DD41}"/>
              </a:ext>
            </a:extLst>
          </p:cNvPr>
          <p:cNvSpPr/>
          <p:nvPr/>
        </p:nvSpPr>
        <p:spPr>
          <a:xfrm>
            <a:off x="838200" y="345326"/>
            <a:ext cx="7848600" cy="1295400"/>
          </a:xfrm>
          <a:prstGeom prst="roundRect">
            <a:avLst/>
          </a:prstGeom>
          <a:solidFill>
            <a:schemeClr val="accent3">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44A01DEF-A563-45BB-891C-1EFD2009DD8F}"/>
              </a:ext>
            </a:extLst>
          </p:cNvPr>
          <p:cNvSpPr/>
          <p:nvPr/>
        </p:nvSpPr>
        <p:spPr>
          <a:xfrm>
            <a:off x="1531143" y="577527"/>
            <a:ext cx="7086600" cy="830997"/>
          </a:xfrm>
          <a:prstGeom prst="rect">
            <a:avLst/>
          </a:prstGeom>
        </p:spPr>
        <p:txBody>
          <a:bodyPr wrap="square">
            <a:spAutoFit/>
          </a:bodyPr>
          <a:lstStyle/>
          <a:p>
            <a:pPr algn="just"/>
            <a:r>
              <a:rPr lang="en-US" sz="2400" b="1" dirty="0" smtClean="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Nêu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mục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đích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đọc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đoạn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ghi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cảm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xúc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1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yếu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tự</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sự</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miêu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tả</a:t>
            </a:r>
            <a:r>
              <a:rPr lang="en-US" sz="2400" b="1" dirty="0">
                <a:solidFill>
                  <a:srgbClr val="FF0000"/>
                </a:solidFill>
                <a:latin typeface="Times New Roman" panose="02020603050405020304" pitchFamily="18" charset="0"/>
                <a:cs typeface="Times New Roman" panose="02020603050405020304" pitchFamily="18" charset="0"/>
              </a:rPr>
              <a:t>. (2*)</a:t>
            </a:r>
          </a:p>
        </p:txBody>
      </p:sp>
      <p:sp>
        <p:nvSpPr>
          <p:cNvPr id="5" name="Rectangle: Rounded Corners 4">
            <a:extLst>
              <a:ext uri="{FF2B5EF4-FFF2-40B4-BE49-F238E27FC236}">
                <a16:creationId xmlns="" xmlns:a16="http://schemas.microsoft.com/office/drawing/2014/main" id="{3A95626E-CDEF-4D89-9327-3403B973894D}"/>
              </a:ext>
            </a:extLst>
          </p:cNvPr>
          <p:cNvSpPr/>
          <p:nvPr/>
        </p:nvSpPr>
        <p:spPr>
          <a:xfrm>
            <a:off x="685799" y="2275263"/>
            <a:ext cx="7931943" cy="245502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buFont typeface="Wingdings" panose="05000000000000000000" pitchFamily="2" charset="2"/>
              <a:buChar char="ü"/>
            </a:pPr>
            <a:r>
              <a:rPr lang="en-US" sz="2400" dirty="0" err="1">
                <a:solidFill>
                  <a:schemeClr val="tx1"/>
                </a:solidFill>
                <a:latin typeface="Times New Roman" panose="02020603050405020304" pitchFamily="18" charset="0"/>
                <a:cs typeface="Times New Roman" panose="02020603050405020304" pitchFamily="18" charset="0"/>
              </a:rPr>
              <a:t>Mục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viết</a:t>
            </a:r>
            <a:r>
              <a:rPr lang="en-US" sz="2400" dirty="0">
                <a:solidFill>
                  <a:schemeClr val="tx1"/>
                </a:solidFill>
                <a:latin typeface="Times New Roman" panose="02020603050405020304" pitchFamily="18" charset="0"/>
                <a:cs typeface="Times New Roman" panose="02020603050405020304" pitchFamily="18" charset="0"/>
              </a:rPr>
              <a:t>: Chia </a:t>
            </a:r>
            <a:r>
              <a:rPr lang="en-US" sz="2400" dirty="0" err="1">
                <a:solidFill>
                  <a:schemeClr val="tx1"/>
                </a:solidFill>
                <a:latin typeface="Times New Roman" panose="02020603050405020304" pitchFamily="18" charset="0"/>
                <a:cs typeface="Times New Roman" panose="02020603050405020304" pitchFamily="18" charset="0"/>
              </a:rPr>
              <a:t>sẻ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yếu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miêu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tả</a:t>
            </a:r>
            <a:endParaRPr lang="en-US" sz="2400" dirty="0">
              <a:solidFill>
                <a:schemeClr val="tx1"/>
              </a:solidFill>
              <a:latin typeface="Times New Roman" panose="02020603050405020304" pitchFamily="18" charset="0"/>
              <a:cs typeface="Times New Roman" panose="02020603050405020304" pitchFamily="18" charset="0"/>
            </a:endParaRPr>
          </a:p>
          <a:p>
            <a:pPr marL="342900" lvl="0" indent="-342900" algn="just">
              <a:lnSpc>
                <a:spcPct val="150000"/>
              </a:lnSpc>
              <a:buFont typeface="Wingdings" panose="05000000000000000000" pitchFamily="2" charset="2"/>
              <a:buChar char="ü"/>
            </a:pP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Thầy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bè</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ai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muốn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tìm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cái</a:t>
            </a:r>
            <a:r>
              <a:rPr lang="en-US" sz="2400" dirty="0">
                <a:solidFill>
                  <a:schemeClr val="tx1"/>
                </a:solidFill>
                <a:latin typeface="Times New Roman" panose="02020603050405020304" pitchFamily="18" charset="0"/>
                <a:cs typeface="Times New Roman" panose="02020603050405020304" pitchFamily="18" charset="0"/>
              </a:rPr>
              <a:t> hay, </a:t>
            </a:r>
            <a:r>
              <a:rPr lang="en-US" sz="2400" dirty="0" err="1">
                <a:solidFill>
                  <a:schemeClr val="tx1"/>
                </a:solidFill>
                <a:latin typeface="Times New Roman" panose="02020603050405020304" pitchFamily="18" charset="0"/>
                <a:cs typeface="Times New Roman" panose="02020603050405020304" pitchFamily="18" charset="0"/>
              </a:rPr>
              <a:t>cái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đẹp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thơ</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6" name="Picture 5">
            <a:hlinkClick r:id="rId2" action="ppaction://hlinksldjump"/>
            <a:extLst>
              <a:ext uri="{FF2B5EF4-FFF2-40B4-BE49-F238E27FC236}">
                <a16:creationId xmlns="" xmlns:a16="http://schemas.microsoft.com/office/drawing/2014/main" id="{3F225D5C-BEA3-45E5-995D-5C2645851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297"/>
            <a:ext cx="1844507" cy="1844507"/>
          </a:xfrm>
          <a:prstGeom prst="rect">
            <a:avLst/>
          </a:prstGeom>
        </p:spPr>
      </p:pic>
    </p:spTree>
    <p:extLst>
      <p:ext uri="{BB962C8B-B14F-4D97-AF65-F5344CB8AC3E}">
        <p14:creationId xmlns:p14="http://schemas.microsoft.com/office/powerpoint/2010/main" val="394831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B774AB33-E910-41A7-9DB5-E3D82D79DD41}"/>
              </a:ext>
            </a:extLst>
          </p:cNvPr>
          <p:cNvSpPr/>
          <p:nvPr/>
        </p:nvSpPr>
        <p:spPr>
          <a:xfrm>
            <a:off x="838200" y="345326"/>
            <a:ext cx="7848600" cy="1295400"/>
          </a:xfrm>
          <a:prstGeom prst="roundRect">
            <a:avLst/>
          </a:prstGeom>
          <a:solidFill>
            <a:schemeClr val="accent3">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44A01DEF-A563-45BB-891C-1EFD2009DD8F}"/>
              </a:ext>
            </a:extLst>
          </p:cNvPr>
          <p:cNvSpPr/>
          <p:nvPr/>
        </p:nvSpPr>
        <p:spPr>
          <a:xfrm>
            <a:off x="1524000" y="551686"/>
            <a:ext cx="6850857" cy="954107"/>
          </a:xfrm>
          <a:prstGeom prst="rect">
            <a:avLst/>
          </a:prstGeom>
        </p:spPr>
        <p:txBody>
          <a:bodyPr wrap="squar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gồm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mấy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(1*)</a:t>
            </a:r>
          </a:p>
        </p:txBody>
      </p:sp>
      <p:sp>
        <p:nvSpPr>
          <p:cNvPr id="5" name="Rectangle: Rounded Corners 4">
            <a:extLst>
              <a:ext uri="{FF2B5EF4-FFF2-40B4-BE49-F238E27FC236}">
                <a16:creationId xmlns="" xmlns:a16="http://schemas.microsoft.com/office/drawing/2014/main" id="{3A95626E-CDEF-4D89-9327-3403B973894D}"/>
              </a:ext>
            </a:extLst>
          </p:cNvPr>
          <p:cNvSpPr/>
          <p:nvPr/>
        </p:nvSpPr>
        <p:spPr>
          <a:xfrm>
            <a:off x="939583" y="2433277"/>
            <a:ext cx="7315200" cy="215853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a:solidFill>
                  <a:srgbClr val="C00000"/>
                </a:solidFill>
                <a:latin typeface="Times New Roman" panose="02020603050405020304" pitchFamily="18" charset="0"/>
                <a:cs typeface="Times New Roman" panose="02020603050405020304" pitchFamily="18" charset="0"/>
              </a:rPr>
              <a:t>Thực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hành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viết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gồm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có</a:t>
            </a:r>
            <a:r>
              <a:rPr lang="en-US" sz="2400" b="1" dirty="0">
                <a:solidFill>
                  <a:srgbClr val="C00000"/>
                </a:solidFill>
                <a:latin typeface="Times New Roman" panose="02020603050405020304" pitchFamily="18" charset="0"/>
                <a:cs typeface="Times New Roman" panose="02020603050405020304" pitchFamily="18" charset="0"/>
              </a:rPr>
              <a:t> 3 </a:t>
            </a:r>
            <a:r>
              <a:rPr lang="en-US" sz="2400" b="1" dirty="0" err="1">
                <a:solidFill>
                  <a:srgbClr val="C00000"/>
                </a:solidFill>
                <a:latin typeface="Times New Roman" panose="02020603050405020304" pitchFamily="18" charset="0"/>
                <a:cs typeface="Times New Roman" panose="02020603050405020304" pitchFamily="18" charset="0"/>
              </a:rPr>
              <a:t>bước</a:t>
            </a:r>
            <a:r>
              <a:rPr lang="en-US" sz="2400" b="1" dirty="0">
                <a:solidFill>
                  <a:srgbClr val="C00000"/>
                </a:solidFill>
                <a:latin typeface="Times New Roman" panose="02020603050405020304" pitchFamily="18" charset="0"/>
                <a:cs typeface="Times New Roman" panose="02020603050405020304" pitchFamily="18" charset="0"/>
              </a:rPr>
              <a:t>:</a:t>
            </a:r>
          </a:p>
          <a:p>
            <a:pPr marL="342900" indent="-342900" algn="just">
              <a:lnSpc>
                <a:spcPct val="120000"/>
              </a:lnSpc>
              <a:buFont typeface="Wingdings" panose="05000000000000000000" pitchFamily="2" charset="2"/>
              <a:buChar char="ü"/>
            </a:pPr>
            <a:r>
              <a:rPr lang="en-US" sz="2400" dirty="0" err="1">
                <a:solidFill>
                  <a:schemeClr val="tx1"/>
                </a:solidFill>
                <a:latin typeface="Times New Roman" panose="02020603050405020304" pitchFamily="18" charset="0"/>
                <a:cs typeface="Times New Roman" panose="02020603050405020304" pitchFamily="18" charset="0"/>
              </a:rPr>
              <a:t>Trước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viết</a:t>
            </a: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lgn="just">
              <a:lnSpc>
                <a:spcPct val="120000"/>
              </a:lnSpc>
              <a:buFont typeface="Wingdings" panose="05000000000000000000" pitchFamily="2" charset="2"/>
              <a:buChar char="ü"/>
            </a:pPr>
            <a:r>
              <a:rPr lang="en-US" sz="2400" dirty="0" err="1">
                <a:solidFill>
                  <a:schemeClr val="tx1"/>
                </a:solidFill>
                <a:latin typeface="Times New Roman" panose="02020603050405020304" pitchFamily="18" charset="0"/>
                <a:cs typeface="Times New Roman" panose="02020603050405020304" pitchFamily="18" charset="0"/>
              </a:rPr>
              <a:t>Viết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bài</a:t>
            </a: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lgn="just">
              <a:lnSpc>
                <a:spcPct val="120000"/>
              </a:lnSpc>
              <a:buFont typeface="Wingdings" panose="05000000000000000000" pitchFamily="2" charset="2"/>
              <a:buChar char="ü"/>
            </a:pPr>
            <a:r>
              <a:rPr lang="en-US" sz="2400" dirty="0" err="1">
                <a:solidFill>
                  <a:schemeClr val="tx1"/>
                </a:solidFill>
                <a:latin typeface="Times New Roman" panose="02020603050405020304" pitchFamily="18" charset="0"/>
                <a:cs typeface="Times New Roman" panose="02020603050405020304" pitchFamily="18" charset="0"/>
              </a:rPr>
              <a:t>Chỉnh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sửa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viết</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6" name="Picture 9" descr="C:\Users\DV4T\Desktop\KHOA LUAN DESIGN\DRINKS\1206560729807522373nicubunu_Lemonade_glass.svg.med.png">
            <a:extLst>
              <a:ext uri="{FF2B5EF4-FFF2-40B4-BE49-F238E27FC236}">
                <a16:creationId xmlns="" xmlns:a16="http://schemas.microsoft.com/office/drawing/2014/main" id="{C02C209B-82C6-4EA6-BFB3-4DDF9736D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2152"/>
            <a:ext cx="1479959" cy="151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34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B774AB33-E910-41A7-9DB5-E3D82D79DD41}"/>
              </a:ext>
            </a:extLst>
          </p:cNvPr>
          <p:cNvSpPr/>
          <p:nvPr/>
        </p:nvSpPr>
        <p:spPr>
          <a:xfrm>
            <a:off x="838200" y="518045"/>
            <a:ext cx="7848600" cy="1295400"/>
          </a:xfrm>
          <a:prstGeom prst="roundRect">
            <a:avLst/>
          </a:prstGeom>
          <a:solidFill>
            <a:schemeClr val="accent3">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44A01DEF-A563-45BB-891C-1EFD2009DD8F}"/>
              </a:ext>
            </a:extLst>
          </p:cNvPr>
          <p:cNvSpPr/>
          <p:nvPr/>
        </p:nvSpPr>
        <p:spPr>
          <a:xfrm>
            <a:off x="1828799" y="703243"/>
            <a:ext cx="6705601" cy="954107"/>
          </a:xfrm>
          <a:prstGeom prst="rect">
            <a:avLst/>
          </a:prstGeom>
        </p:spPr>
        <p:txBody>
          <a:bodyPr wrap="square">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3.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trước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(1*)</a:t>
            </a:r>
          </a:p>
        </p:txBody>
      </p:sp>
      <p:sp>
        <p:nvSpPr>
          <p:cNvPr id="5" name="Rectangle: Rounded Corners 4">
            <a:extLst>
              <a:ext uri="{FF2B5EF4-FFF2-40B4-BE49-F238E27FC236}">
                <a16:creationId xmlns="" xmlns:a16="http://schemas.microsoft.com/office/drawing/2014/main" id="{3A95626E-CDEF-4D89-9327-3403B973894D}"/>
              </a:ext>
            </a:extLst>
          </p:cNvPr>
          <p:cNvSpPr/>
          <p:nvPr/>
        </p:nvSpPr>
        <p:spPr>
          <a:xfrm>
            <a:off x="723900" y="2495550"/>
            <a:ext cx="7696200" cy="223473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a:solidFill>
                  <a:srgbClr val="C00000"/>
                </a:solidFill>
                <a:latin typeface="Times New Roman" panose="02020603050405020304" pitchFamily="18" charset="0"/>
                <a:cs typeface="Times New Roman" panose="02020603050405020304" pitchFamily="18" charset="0"/>
              </a:rPr>
              <a:t>Trước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khi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viết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cần</a:t>
            </a:r>
            <a:r>
              <a:rPr lang="en-US" sz="2400" b="1" dirty="0">
                <a:solidFill>
                  <a:srgbClr val="C00000"/>
                </a:solidFill>
                <a:latin typeface="Times New Roman" panose="02020603050405020304" pitchFamily="18" charset="0"/>
                <a:cs typeface="Times New Roman" panose="02020603050405020304" pitchFamily="18" charset="0"/>
              </a:rPr>
              <a:t>:</a:t>
            </a:r>
          </a:p>
          <a:p>
            <a:pPr marL="342900" indent="-342900" algn="just">
              <a:lnSpc>
                <a:spcPct val="120000"/>
              </a:lnSpc>
              <a:buFont typeface="Wingdings" panose="05000000000000000000" pitchFamily="2" charset="2"/>
              <a:buChar char="ü"/>
            </a:pPr>
            <a:r>
              <a:rPr lang="en-US" sz="2400" dirty="0" err="1">
                <a:solidFill>
                  <a:schemeClr val="tx1"/>
                </a:solidFill>
                <a:latin typeface="Times New Roman" panose="02020603050405020304" pitchFamily="18" charset="0"/>
                <a:cs typeface="Times New Roman" panose="02020603050405020304" pitchFamily="18" charset="0"/>
              </a:rPr>
              <a:t>Lựa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chọn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thơ</a:t>
            </a: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lgn="just">
              <a:lnSpc>
                <a:spcPct val="120000"/>
              </a:lnSpc>
              <a:buFont typeface="Wingdings" panose="05000000000000000000" pitchFamily="2" charset="2"/>
              <a:buChar char="ü"/>
            </a:pPr>
            <a:r>
              <a:rPr lang="en-US" sz="2400" dirty="0" err="1">
                <a:solidFill>
                  <a:schemeClr val="tx1"/>
                </a:solidFill>
                <a:latin typeface="Times New Roman" panose="02020603050405020304" pitchFamily="18" charset="0"/>
                <a:cs typeface="Times New Roman" panose="02020603050405020304" pitchFamily="18" charset="0"/>
              </a:rPr>
              <a:t>Tìm</a:t>
            </a:r>
            <a:r>
              <a:rPr lang="en-US" sz="2400" dirty="0">
                <a:solidFill>
                  <a:schemeClr val="tx1"/>
                </a:solidFill>
                <a:latin typeface="Times New Roman" panose="02020603050405020304" pitchFamily="18" charset="0"/>
                <a:cs typeface="Times New Roman" panose="02020603050405020304" pitchFamily="18" charset="0"/>
              </a:rPr>
              <a:t> ý</a:t>
            </a:r>
          </a:p>
          <a:p>
            <a:pPr marL="342900" indent="-342900" algn="just">
              <a:lnSpc>
                <a:spcPct val="120000"/>
              </a:lnSpc>
              <a:buFont typeface="Wingdings" panose="05000000000000000000" pitchFamily="2" charset="2"/>
              <a:buChar char="ü"/>
            </a:pPr>
            <a:r>
              <a:rPr lang="en-US" sz="2400" dirty="0" err="1">
                <a:solidFill>
                  <a:schemeClr val="tx1"/>
                </a:solidFill>
                <a:latin typeface="Times New Roman" panose="02020603050405020304" pitchFamily="18" charset="0"/>
                <a:cs typeface="Times New Roman" panose="02020603050405020304" pitchFamily="18" charset="0"/>
              </a:rPr>
              <a:t>Lập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dàn</a:t>
            </a:r>
            <a:r>
              <a:rPr lang="en-US" sz="2400" dirty="0">
                <a:solidFill>
                  <a:schemeClr val="tx1"/>
                </a:solidFill>
                <a:latin typeface="Times New Roman" panose="02020603050405020304" pitchFamily="18" charset="0"/>
                <a:cs typeface="Times New Roman" panose="02020603050405020304" pitchFamily="18" charset="0"/>
              </a:rPr>
              <a:t> ý</a:t>
            </a:r>
          </a:p>
        </p:txBody>
      </p:sp>
      <p:pic>
        <p:nvPicPr>
          <p:cNvPr id="6" name="Picture 8" descr="C:\Users\DV4T\Desktop\KHOA LUAN DESIGN\DRINKS\11971482631929059205SRD_strawberry_smoothie.svg.med.png">
            <a:hlinkClick r:id="rId2" action="ppaction://hlinksldjump"/>
            <a:extLst>
              <a:ext uri="{FF2B5EF4-FFF2-40B4-BE49-F238E27FC236}">
                <a16:creationId xmlns="" xmlns:a16="http://schemas.microsoft.com/office/drawing/2014/main" id="{692B1650-F97A-496F-923D-84FC8415D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45" y="208965"/>
            <a:ext cx="1042141" cy="175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58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 name="TextBox 5">
            <a:extLst>
              <a:ext uri="{FF2B5EF4-FFF2-40B4-BE49-F238E27FC236}">
                <a16:creationId xmlns="" xmlns:a16="http://schemas.microsoft.com/office/drawing/2014/main" id="{12767A48-5ABF-47B1-9F97-60A413B63C6E}"/>
              </a:ext>
            </a:extLst>
          </p:cNvPr>
          <p:cNvSpPr txBox="1"/>
          <p:nvPr/>
        </p:nvSpPr>
        <p:spPr>
          <a:xfrm>
            <a:off x="405366" y="1581150"/>
            <a:ext cx="8333267" cy="2215991"/>
          </a:xfrm>
          <a:prstGeom prst="rect">
            <a:avLst/>
          </a:prstGeom>
          <a:noFill/>
        </p:spPr>
        <p:txBody>
          <a:bodyPr wrap="square" rtlCol="0">
            <a:spAutoFit/>
          </a:bodyPr>
          <a:lstStyle/>
          <a:p>
            <a:pPr algn="ctr">
              <a:lnSpc>
                <a:spcPct val="115000"/>
              </a:lnSpc>
              <a:spcAft>
                <a:spcPts val="1000"/>
              </a:spcAft>
            </a:pPr>
            <a:r>
              <a:rPr lang="en-US" sz="40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TIẾT 22: </a:t>
            </a:r>
            <a:r>
              <a:rPr lang="vi-VN" sz="40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VIẾT </a:t>
            </a:r>
            <a:r>
              <a:rPr lang="vi-VN"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ĐOẠN VĂN GHI LẠI CẢM XÚC VỀ MỘT BÀI THƠ CÓ YẾU TỐ TỰ SỰ VÀ MIÊU TẢ </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B774AB33-E910-41A7-9DB5-E3D82D79DD41}"/>
              </a:ext>
            </a:extLst>
          </p:cNvPr>
          <p:cNvSpPr/>
          <p:nvPr/>
        </p:nvSpPr>
        <p:spPr>
          <a:xfrm>
            <a:off x="838200" y="345326"/>
            <a:ext cx="7848600" cy="1295400"/>
          </a:xfrm>
          <a:prstGeom prst="roundRect">
            <a:avLst/>
          </a:prstGeom>
          <a:solidFill>
            <a:schemeClr val="accent3">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44A01DEF-A563-45BB-891C-1EFD2009DD8F}"/>
              </a:ext>
            </a:extLst>
          </p:cNvPr>
          <p:cNvSpPr/>
          <p:nvPr/>
        </p:nvSpPr>
        <p:spPr>
          <a:xfrm>
            <a:off x="1905000" y="731414"/>
            <a:ext cx="7086600" cy="523220"/>
          </a:xfrm>
          <a:prstGeom prst="rect">
            <a:avLst/>
          </a:prstGeom>
        </p:spPr>
        <p:txBody>
          <a:bodyPr wrap="squar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4. </a:t>
            </a:r>
            <a:r>
              <a:rPr lang="en-US" sz="2800" b="1" dirty="0" err="1">
                <a:solidFill>
                  <a:srgbClr val="FF0000"/>
                </a:solidFill>
                <a:latin typeface="Times New Roman" panose="02020603050405020304" pitchFamily="18" charset="0"/>
                <a:cs typeface="Times New Roman" panose="02020603050405020304" pitchFamily="18" charset="0"/>
              </a:rPr>
              <a:t>Lựa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chọn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lưu</a:t>
            </a:r>
            <a:r>
              <a:rPr lang="en-US" sz="2800" b="1" dirty="0">
                <a:solidFill>
                  <a:srgbClr val="FF0000"/>
                </a:solidFill>
                <a:latin typeface="Times New Roman" panose="02020603050405020304" pitchFamily="18" charset="0"/>
                <a:cs typeface="Times New Roman" panose="02020603050405020304" pitchFamily="18" charset="0"/>
              </a:rPr>
              <a:t> ý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 (2*)</a:t>
            </a:r>
          </a:p>
        </p:txBody>
      </p:sp>
      <p:sp>
        <p:nvSpPr>
          <p:cNvPr id="5" name="Rectangle: Rounded Corners 4">
            <a:extLst>
              <a:ext uri="{FF2B5EF4-FFF2-40B4-BE49-F238E27FC236}">
                <a16:creationId xmlns="" xmlns:a16="http://schemas.microsoft.com/office/drawing/2014/main" id="{3A95626E-CDEF-4D89-9327-3403B973894D}"/>
              </a:ext>
            </a:extLst>
          </p:cNvPr>
          <p:cNvSpPr/>
          <p:nvPr/>
        </p:nvSpPr>
        <p:spPr>
          <a:xfrm>
            <a:off x="762000" y="2495550"/>
            <a:ext cx="7620000" cy="223473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rgbClr val="C00000"/>
                </a:solidFill>
                <a:latin typeface="Times New Roman" panose="02020603050405020304" pitchFamily="18" charset="0"/>
                <a:cs typeface="Times New Roman" panose="02020603050405020304" pitchFamily="18" charset="0"/>
              </a:rPr>
              <a:t>Bài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thơ</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cần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có</a:t>
            </a:r>
            <a:r>
              <a:rPr lang="en-US" sz="2400" b="1" dirty="0">
                <a:solidFill>
                  <a:srgbClr val="C00000"/>
                </a:solidFill>
                <a:latin typeface="Times New Roman" panose="02020603050405020304" pitchFamily="18" charset="0"/>
                <a:cs typeface="Times New Roman" panose="02020603050405020304" pitchFamily="18" charset="0"/>
              </a:rPr>
              <a:t>:</a:t>
            </a:r>
          </a:p>
          <a:p>
            <a:pPr marL="342900" indent="-342900" algn="just">
              <a:lnSpc>
                <a:spcPct val="150000"/>
              </a:lnSpc>
              <a:buFont typeface="Wingdings" panose="05000000000000000000" pitchFamily="2" charset="2"/>
              <a:buChar char="ü"/>
            </a:pPr>
            <a:r>
              <a:rPr lang="en-US" sz="2400" dirty="0" err="1">
                <a:solidFill>
                  <a:schemeClr val="tx1"/>
                </a:solidFill>
                <a:latin typeface="Times New Roman" panose="02020603050405020304" pitchFamily="18" charset="0"/>
                <a:cs typeface="Times New Roman" panose="02020603050405020304" pitchFamily="18" charset="0"/>
              </a:rPr>
              <a:t>Yếu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xuất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vật</a:t>
            </a:r>
            <a:r>
              <a:rPr lang="en-US" sz="2400" dirty="0">
                <a:solidFill>
                  <a:schemeClr val="tx1"/>
                </a:solidFill>
                <a:latin typeface="Times New Roman" panose="02020603050405020304" pitchFamily="18" charset="0"/>
                <a:cs typeface="Times New Roman" panose="02020603050405020304" pitchFamily="18" charset="0"/>
              </a:rPr>
              <a:t>)</a:t>
            </a:r>
          </a:p>
          <a:p>
            <a:pPr marL="342900" indent="-342900" algn="just">
              <a:lnSpc>
                <a:spcPct val="150000"/>
              </a:lnSpc>
              <a:buFont typeface="Wingdings" panose="05000000000000000000" pitchFamily="2" charset="2"/>
              <a:buChar char="ü"/>
            </a:pPr>
            <a:r>
              <a:rPr lang="en-US" sz="2400" dirty="0">
                <a:solidFill>
                  <a:schemeClr val="tx1"/>
                </a:solidFill>
                <a:latin typeface="Times New Roman" panose="02020603050405020304" pitchFamily="18" charset="0"/>
                <a:cs typeface="Times New Roman" panose="02020603050405020304" pitchFamily="18" charset="0"/>
              </a:rPr>
              <a:t>Chi </a:t>
            </a:r>
            <a:r>
              <a:rPr lang="en-US" sz="2400" dirty="0" err="1">
                <a:solidFill>
                  <a:schemeClr val="tx1"/>
                </a:solidFill>
                <a:latin typeface="Times New Roman" panose="02020603050405020304" pitchFamily="18" charset="0"/>
                <a:cs typeface="Times New Roman" panose="02020603050405020304" pitchFamily="18" charset="0"/>
              </a:rPr>
              <a:t>tiết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miêu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gian</a:t>
            </a:r>
            <a:r>
              <a:rPr lang="en-US" sz="2400" dirty="0">
                <a:solidFill>
                  <a:schemeClr val="tx1"/>
                </a:solidFill>
                <a:latin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p>
        </p:txBody>
      </p:sp>
      <p:pic>
        <p:nvPicPr>
          <p:cNvPr id="6" name="Picture 18" descr="C:\Users\DV4T\Desktop\1240174451203337272boobaloo_Glass_Of_Water.svg.med.png">
            <a:hlinkClick r:id="rId3" action="ppaction://hlinksldjump"/>
            <a:extLst>
              <a:ext uri="{FF2B5EF4-FFF2-40B4-BE49-F238E27FC236}">
                <a16:creationId xmlns="" xmlns:a16="http://schemas.microsoft.com/office/drawing/2014/main" id="{D518C441-67F9-4A20-9C84-715AB4256258}"/>
              </a:ext>
            </a:extLst>
          </p:cNvPr>
          <p:cNvPicPr>
            <a:picLocks noChangeAspect="1" noChangeArrowheads="1"/>
          </p:cNvPicPr>
          <p:nvPr/>
        </p:nvPicPr>
        <p:blipFill>
          <a:blip r:embed="rId4">
            <a:lum bright="68000"/>
            <a:extLst>
              <a:ext uri="{28A0092B-C50C-407E-A947-70E740481C1C}">
                <a14:useLocalDpi xmlns:a14="http://schemas.microsoft.com/office/drawing/2010/main" val="0"/>
              </a:ext>
            </a:extLst>
          </a:blip>
          <a:srcRect/>
          <a:stretch>
            <a:fillRect/>
          </a:stretch>
        </p:blipFill>
        <p:spPr bwMode="auto">
          <a:xfrm>
            <a:off x="609600" y="181018"/>
            <a:ext cx="685800" cy="1624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98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B774AB33-E910-41A7-9DB5-E3D82D79DD41}"/>
              </a:ext>
            </a:extLst>
          </p:cNvPr>
          <p:cNvSpPr/>
          <p:nvPr/>
        </p:nvSpPr>
        <p:spPr>
          <a:xfrm>
            <a:off x="1462086" y="413213"/>
            <a:ext cx="7224714" cy="1295400"/>
          </a:xfrm>
          <a:prstGeom prst="roundRect">
            <a:avLst/>
          </a:prstGeom>
          <a:solidFill>
            <a:schemeClr val="accent3">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44A01DEF-A563-45BB-891C-1EFD2009DD8F}"/>
              </a:ext>
            </a:extLst>
          </p:cNvPr>
          <p:cNvSpPr/>
          <p:nvPr/>
        </p:nvSpPr>
        <p:spPr>
          <a:xfrm>
            <a:off x="1573901" y="636312"/>
            <a:ext cx="7086600" cy="954107"/>
          </a:xfrm>
          <a:prstGeom prst="rect">
            <a:avLst/>
          </a:prstGeom>
        </p:spPr>
        <p:txBody>
          <a:bodyPr wrap="square">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5.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ý, </a:t>
            </a:r>
            <a:r>
              <a:rPr lang="en-US" sz="2800" b="1" dirty="0" err="1">
                <a:solidFill>
                  <a:srgbClr val="FF0000"/>
                </a:solidFill>
                <a:latin typeface="Times New Roman" panose="02020603050405020304" pitchFamily="18" charset="0"/>
                <a:cs typeface="Times New Roman" panose="02020603050405020304" pitchFamily="18" charset="0"/>
              </a:rPr>
              <a:t>chúng</a:t>
            </a:r>
            <a:r>
              <a:rPr lang="en-US" sz="2800" b="1" dirty="0">
                <a:solidFill>
                  <a:srgbClr val="FF0000"/>
                </a:solidFill>
                <a:latin typeface="Times New Roman" panose="02020603050405020304" pitchFamily="18" charset="0"/>
                <a:cs typeface="Times New Roman" panose="02020603050405020304" pitchFamily="18" charset="0"/>
              </a:rPr>
              <a:t> ta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đặt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hỏi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(3*)</a:t>
            </a:r>
          </a:p>
        </p:txBody>
      </p:sp>
      <p:sp>
        <p:nvSpPr>
          <p:cNvPr id="5" name="Rectangle: Rounded Corners 4">
            <a:extLst>
              <a:ext uri="{FF2B5EF4-FFF2-40B4-BE49-F238E27FC236}">
                <a16:creationId xmlns="" xmlns:a16="http://schemas.microsoft.com/office/drawing/2014/main" id="{3A95626E-CDEF-4D89-9327-3403B973894D}"/>
              </a:ext>
            </a:extLst>
          </p:cNvPr>
          <p:cNvSpPr/>
          <p:nvPr/>
        </p:nvSpPr>
        <p:spPr>
          <a:xfrm>
            <a:off x="457200" y="2275263"/>
            <a:ext cx="8305800" cy="245502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ü"/>
            </a:pPr>
            <a:r>
              <a:rPr lang="en-US" sz="2400" dirty="0" err="1">
                <a:solidFill>
                  <a:schemeClr val="tx1"/>
                </a:solidFill>
                <a:latin typeface="Times New Roman" panose="02020603050405020304" pitchFamily="18" charset="0"/>
                <a:cs typeface="Times New Roman" panose="02020603050405020304" pitchFamily="18" charset="0"/>
              </a:rPr>
              <a:t>Bài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gì</a:t>
            </a:r>
            <a:r>
              <a:rPr lang="en-US" sz="2400" dirty="0">
                <a:solidFill>
                  <a:schemeClr val="tx1"/>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en-US" sz="2400" dirty="0" err="1">
                <a:solidFill>
                  <a:schemeClr val="tx1"/>
                </a:solidFill>
                <a:latin typeface="Times New Roman" panose="02020603050405020304" pitchFamily="18" charset="0"/>
                <a:cs typeface="Times New Roman" panose="02020603050405020304" pitchFamily="18" charset="0"/>
              </a:rPr>
              <a:t>Đâu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chi </a:t>
            </a:r>
            <a:r>
              <a:rPr lang="en-US" sz="2400" dirty="0" err="1">
                <a:solidFill>
                  <a:schemeClr val="tx1"/>
                </a:solidFill>
                <a:latin typeface="Times New Roman" panose="02020603050405020304" pitchFamily="18" charset="0"/>
                <a:cs typeface="Times New Roman" panose="02020603050405020304" pitchFamily="18" charset="0"/>
              </a:rPr>
              <a:t>tiết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miêu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nổi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bật</a:t>
            </a:r>
            <a:r>
              <a:rPr lang="en-US" sz="2400" dirty="0">
                <a:solidFill>
                  <a:schemeClr val="tx1"/>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chi </a:t>
            </a:r>
            <a:r>
              <a:rPr lang="en-US" sz="2400" dirty="0" err="1">
                <a:solidFill>
                  <a:schemeClr val="tx1"/>
                </a:solidFill>
                <a:latin typeface="Times New Roman" panose="02020603050405020304" pitchFamily="18" charset="0"/>
                <a:cs typeface="Times New Roman" panose="02020603050405020304" pitchFamily="18" charset="0"/>
              </a:rPr>
              <a:t>tiết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thú</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nào</a:t>
            </a:r>
            <a:r>
              <a:rPr lang="en-US" sz="2400" dirty="0">
                <a:solidFill>
                  <a:schemeClr val="tx1"/>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en-US" sz="2400" dirty="0" err="1">
                <a:solidFill>
                  <a:schemeClr val="tx1"/>
                </a:solidFill>
                <a:latin typeface="Times New Roman" panose="02020603050405020304" pitchFamily="18" charset="0"/>
                <a:cs typeface="Times New Roman" panose="02020603050405020304" pitchFamily="18" charset="0"/>
              </a:rPr>
              <a:t>Chúng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góp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ấn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tượng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muốn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tỏ</a:t>
            </a:r>
            <a:r>
              <a:rPr lang="en-US" sz="2400" dirty="0">
                <a:solidFill>
                  <a:schemeClr val="tx1"/>
                </a:solidFill>
                <a:latin typeface="Times New Roman" panose="02020603050405020304" pitchFamily="18" charset="0"/>
                <a:cs typeface="Times New Roman" panose="02020603050405020304" pitchFamily="18" charset="0"/>
              </a:rPr>
              <a:t> ra </a:t>
            </a:r>
            <a:r>
              <a:rPr lang="en-US" sz="2400" dirty="0" err="1">
                <a:solidFill>
                  <a:schemeClr val="tx1"/>
                </a:solidFill>
                <a:latin typeface="Times New Roman" panose="02020603050405020304" pitchFamily="18" charset="0"/>
                <a:cs typeface="Times New Roman" panose="02020603050405020304" pitchFamily="18" charset="0"/>
              </a:rPr>
              <a:t>sao</a:t>
            </a:r>
            <a:r>
              <a:rPr lang="en-US" sz="2400" dirty="0">
                <a:solidFill>
                  <a:schemeClr val="tx1"/>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en-US" sz="2400" dirty="0">
                <a:solidFill>
                  <a:schemeClr val="tx1"/>
                </a:solidFill>
                <a:latin typeface="#9Slide03 Arima Madurai" panose="00000500000000000000" pitchFamily="2" charset="0"/>
                <a:cs typeface="#9Slide03 Arima Madurai" panose="00000500000000000000" pitchFamily="2" charset="0"/>
              </a:rPr>
              <a:t>...</a:t>
            </a:r>
          </a:p>
        </p:txBody>
      </p:sp>
      <p:pic>
        <p:nvPicPr>
          <p:cNvPr id="6" name="Picture 5" descr="C:\Users\DV4T\Desktop\KHOA LUAN DESIGN\DRINKS\11949907651159231478cocktail_daniel_steele_r.svg.med.png">
            <a:extLst>
              <a:ext uri="{FF2B5EF4-FFF2-40B4-BE49-F238E27FC236}">
                <a16:creationId xmlns="" xmlns:a16="http://schemas.microsoft.com/office/drawing/2014/main" id="{31F29123-338C-4500-9AC3-5E84B87A6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43" y="126368"/>
            <a:ext cx="1073943" cy="173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42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B774AB33-E910-41A7-9DB5-E3D82D79DD41}"/>
              </a:ext>
            </a:extLst>
          </p:cNvPr>
          <p:cNvSpPr/>
          <p:nvPr/>
        </p:nvSpPr>
        <p:spPr>
          <a:xfrm>
            <a:off x="967013" y="279650"/>
            <a:ext cx="7848600" cy="1120613"/>
          </a:xfrm>
          <a:prstGeom prst="roundRect">
            <a:avLst/>
          </a:prstGeom>
          <a:solidFill>
            <a:schemeClr val="accent3">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44A01DEF-A563-45BB-891C-1EFD2009DD8F}"/>
              </a:ext>
            </a:extLst>
          </p:cNvPr>
          <p:cNvSpPr/>
          <p:nvPr/>
        </p:nvSpPr>
        <p:spPr>
          <a:xfrm>
            <a:off x="1555557" y="514350"/>
            <a:ext cx="7086600" cy="830997"/>
          </a:xfrm>
          <a:prstGeom prst="rect">
            <a:avLst/>
          </a:prstGeom>
        </p:spPr>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6. </a:t>
            </a:r>
            <a:r>
              <a:rPr lang="en-US" sz="2400" b="1" dirty="0" err="1">
                <a:solidFill>
                  <a:srgbClr val="FF0000"/>
                </a:solidFill>
                <a:latin typeface="Times New Roman" panose="02020603050405020304" pitchFamily="18" charset="0"/>
                <a:cs typeface="Times New Roman" panose="02020603050405020304" pitchFamily="18" charset="0"/>
              </a:rPr>
              <a:t>Nêu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cụ</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dung </a:t>
            </a:r>
            <a:r>
              <a:rPr lang="en-US" sz="2400" b="1" dirty="0" err="1">
                <a:solidFill>
                  <a:srgbClr val="FF0000"/>
                </a:solidFill>
                <a:latin typeface="Times New Roman" panose="02020603050405020304" pitchFamily="18" charset="0"/>
                <a:cs typeface="Times New Roman" panose="02020603050405020304" pitchFamily="18" charset="0"/>
              </a:rPr>
              <a:t>từng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phần</a:t>
            </a:r>
            <a:r>
              <a:rPr lang="en-US" sz="2400" b="1" dirty="0">
                <a:solidFill>
                  <a:srgbClr val="FF0000"/>
                </a:solidFill>
                <a:latin typeface="Times New Roman" panose="02020603050405020304" pitchFamily="18" charset="0"/>
                <a:cs typeface="Times New Roman" panose="02020603050405020304" pitchFamily="18" charset="0"/>
              </a:rPr>
              <a:t> MB, TB, KB </a:t>
            </a:r>
            <a:r>
              <a:rPr lang="en-US" sz="2400" b="1" dirty="0" err="1">
                <a:solidFill>
                  <a:srgbClr val="FF0000"/>
                </a:solidFill>
                <a:latin typeface="Times New Roman" panose="02020603050405020304" pitchFamily="18" charset="0"/>
                <a:cs typeface="Times New Roman" panose="02020603050405020304" pitchFamily="18" charset="0"/>
              </a:rPr>
              <a:t>khi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dàn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(4*)</a:t>
            </a:r>
          </a:p>
        </p:txBody>
      </p:sp>
      <p:sp>
        <p:nvSpPr>
          <p:cNvPr id="5" name="Rectangle: Rounded Corners 4">
            <a:extLst>
              <a:ext uri="{FF2B5EF4-FFF2-40B4-BE49-F238E27FC236}">
                <a16:creationId xmlns="" xmlns:a16="http://schemas.microsoft.com/office/drawing/2014/main" id="{3A95626E-CDEF-4D89-9327-3403B973894D}"/>
              </a:ext>
            </a:extLst>
          </p:cNvPr>
          <p:cNvSpPr/>
          <p:nvPr/>
        </p:nvSpPr>
        <p:spPr>
          <a:xfrm>
            <a:off x="228600" y="1885950"/>
            <a:ext cx="8534400" cy="3007065"/>
          </a:xfrm>
          <a:prstGeom prst="roundRect">
            <a:avLst>
              <a:gd name="adj" fmla="val 9401"/>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Mở</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đoạn</a:t>
            </a:r>
            <a:r>
              <a:rPr lang="en-US" sz="2000" b="1" dirty="0">
                <a:solidFill>
                  <a:srgbClr val="0070C0"/>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thiệu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ấn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tượng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cảm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xúc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thơ</a:t>
            </a:r>
            <a:endParaRPr lang="en-US" sz="2000" dirty="0">
              <a:solidFill>
                <a:schemeClr val="tx1"/>
              </a:solidFill>
              <a:latin typeface="Times New Roman" panose="02020603050405020304" pitchFamily="18" charset="0"/>
              <a:cs typeface="Times New Roman" panose="02020603050405020304" pitchFamily="18" charset="0"/>
            </a:endParaRPr>
          </a:p>
          <a:p>
            <a:pPr algn="just"/>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Thân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đoạn</a:t>
            </a:r>
            <a:r>
              <a:rPr lang="en-US" sz="2000" b="1" dirty="0">
                <a:solidFill>
                  <a:srgbClr val="0070C0"/>
                </a:solidFill>
                <a:latin typeface="Times New Roman" panose="02020603050405020304" pitchFamily="18" charset="0"/>
                <a:cs typeface="Times New Roman" panose="02020603050405020304" pitchFamily="18" charset="0"/>
              </a:rPr>
              <a:t>: </a:t>
            </a:r>
          </a:p>
          <a:p>
            <a:pPr algn="just"/>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ấn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tượng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cảm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xúc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em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chuyện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kể</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hoặc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chi </a:t>
            </a:r>
            <a:r>
              <a:rPr lang="en-US" sz="2000" dirty="0" err="1">
                <a:solidFill>
                  <a:schemeClr val="tx1"/>
                </a:solidFill>
                <a:latin typeface="Times New Roman" panose="02020603050405020304" pitchFamily="18" charset="0"/>
                <a:cs typeface="Times New Roman" panose="02020603050405020304" pitchFamily="18" charset="0"/>
              </a:rPr>
              <a:t>tiết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miêu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trong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thơ</a:t>
            </a:r>
            <a:endParaRPr lang="en-US" sz="2000" dirty="0">
              <a:solidFill>
                <a:schemeClr val="tx1"/>
              </a:solidFill>
              <a:latin typeface="Times New Roman" panose="02020603050405020304" pitchFamily="18" charset="0"/>
              <a:cs typeface="Times New Roman" panose="02020603050405020304" pitchFamily="18" charset="0"/>
            </a:endParaRPr>
          </a:p>
          <a:p>
            <a:pPr algn="just"/>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rõ</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nghệ</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thuật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kể</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chuyện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miêu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giả</a:t>
            </a:r>
            <a:endParaRPr lang="en-US" sz="2000" dirty="0">
              <a:solidFill>
                <a:schemeClr val="tx1"/>
              </a:solidFill>
              <a:latin typeface="Times New Roman" panose="02020603050405020304" pitchFamily="18" charset="0"/>
              <a:cs typeface="Times New Roman" panose="02020603050405020304" pitchFamily="18" charset="0"/>
            </a:endParaRPr>
          </a:p>
          <a:p>
            <a:pPr algn="just"/>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Đánh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dụng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việc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kể</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chuyện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hợp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chi </a:t>
            </a:r>
            <a:r>
              <a:rPr lang="en-US" sz="2000" dirty="0" err="1">
                <a:solidFill>
                  <a:schemeClr val="tx1"/>
                </a:solidFill>
                <a:latin typeface="Times New Roman" panose="02020603050405020304" pitchFamily="18" charset="0"/>
                <a:cs typeface="Times New Roman" panose="02020603050405020304" pitchFamily="18" charset="0"/>
              </a:rPr>
              <a:t>tiết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miêu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trong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thơ</a:t>
            </a:r>
            <a:r>
              <a:rPr lang="en-US" sz="2000" dirty="0">
                <a:solidFill>
                  <a:schemeClr val="tx1"/>
                </a:solidFill>
                <a:latin typeface="Times New Roman" panose="02020603050405020304" pitchFamily="18" charset="0"/>
                <a:cs typeface="Times New Roman" panose="02020603050405020304" pitchFamily="18" charset="0"/>
              </a:rPr>
              <a:t>.</a:t>
            </a:r>
          </a:p>
          <a:p>
            <a:pPr algn="just"/>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Kết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đoạn</a:t>
            </a:r>
            <a:r>
              <a:rPr lang="en-US" sz="2000" b="1" dirty="0">
                <a:solidFill>
                  <a:srgbClr val="0070C0"/>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điều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em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tâm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đắc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trong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nói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đặc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điểm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nghệ</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thuật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riêng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tích</a:t>
            </a:r>
            <a:r>
              <a:rPr lang="en-US" sz="2000" dirty="0">
                <a:solidFill>
                  <a:schemeClr val="tx1"/>
                </a:solidFill>
                <a:latin typeface="Times New Roman" panose="02020603050405020304" pitchFamily="18" charset="0"/>
                <a:cs typeface="Times New Roman" panose="02020603050405020304" pitchFamily="18" charset="0"/>
              </a:rPr>
              <a:t> ở </a:t>
            </a:r>
            <a:r>
              <a:rPr lang="en-US" sz="2000" dirty="0" err="1">
                <a:solidFill>
                  <a:schemeClr val="tx1"/>
                </a:solidFill>
                <a:latin typeface="Times New Roman" panose="02020603050405020304" pitchFamily="18" charset="0"/>
                <a:cs typeface="Times New Roman" panose="02020603050405020304" pitchFamily="18" charset="0"/>
              </a:rPr>
              <a:t>trên</a:t>
            </a:r>
            <a:r>
              <a:rPr lang="en-US" sz="2000" dirty="0">
                <a:solidFill>
                  <a:schemeClr val="tx1"/>
                </a:solidFill>
                <a:latin typeface="Times New Roman" panose="02020603050405020304" pitchFamily="18" charset="0"/>
                <a:cs typeface="Times New Roman" panose="02020603050405020304" pitchFamily="18" charset="0"/>
              </a:rPr>
              <a:t>)</a:t>
            </a:r>
          </a:p>
        </p:txBody>
      </p:sp>
      <p:grpSp>
        <p:nvGrpSpPr>
          <p:cNvPr id="6" name="Group 5">
            <a:extLst>
              <a:ext uri="{FF2B5EF4-FFF2-40B4-BE49-F238E27FC236}">
                <a16:creationId xmlns="" xmlns:a16="http://schemas.microsoft.com/office/drawing/2014/main" id="{CA38D7E2-33B6-4BE1-9610-A7323DDAA3AE}"/>
              </a:ext>
            </a:extLst>
          </p:cNvPr>
          <p:cNvGrpSpPr/>
          <p:nvPr/>
        </p:nvGrpSpPr>
        <p:grpSpPr>
          <a:xfrm>
            <a:off x="457200" y="250485"/>
            <a:ext cx="924901" cy="1234804"/>
            <a:chOff x="3200400" y="3229846"/>
            <a:chExt cx="1122276" cy="1535112"/>
          </a:xfrm>
        </p:grpSpPr>
        <p:pic>
          <p:nvPicPr>
            <p:cNvPr id="7" name="Picture 15" descr="C:\Users\DV4T\Desktop\11949859721881107132drinking_glass_with_red_punch_01.svg.med.png">
              <a:hlinkClick r:id="rId2" action="ppaction://hlinksldjump"/>
              <a:extLst>
                <a:ext uri="{FF2B5EF4-FFF2-40B4-BE49-F238E27FC236}">
                  <a16:creationId xmlns="" xmlns:a16="http://schemas.microsoft.com/office/drawing/2014/main" id="{EF1A9B14-2BEC-4BD5-B93A-69FF451525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2888" y="3229846"/>
              <a:ext cx="839788"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C:\Users\DV4T\Desktop\11949862191719670978watermelon_simple.svg.med.png">
              <a:extLst>
                <a:ext uri="{FF2B5EF4-FFF2-40B4-BE49-F238E27FC236}">
                  <a16:creationId xmlns="" xmlns:a16="http://schemas.microsoft.com/office/drawing/2014/main" id="{88AF4691-D630-4DF3-ABBE-685AF5FAB0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098208"/>
              <a:ext cx="8397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0508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B774AB33-E910-41A7-9DB5-E3D82D79DD41}"/>
              </a:ext>
            </a:extLst>
          </p:cNvPr>
          <p:cNvSpPr/>
          <p:nvPr/>
        </p:nvSpPr>
        <p:spPr>
          <a:xfrm>
            <a:off x="838200" y="345326"/>
            <a:ext cx="7848600" cy="1295400"/>
          </a:xfrm>
          <a:prstGeom prst="roundRect">
            <a:avLst/>
          </a:prstGeom>
          <a:solidFill>
            <a:schemeClr val="accent3">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44A01DEF-A563-45BB-891C-1EFD2009DD8F}"/>
              </a:ext>
            </a:extLst>
          </p:cNvPr>
          <p:cNvSpPr/>
          <p:nvPr/>
        </p:nvSpPr>
        <p:spPr>
          <a:xfrm>
            <a:off x="1828800" y="686619"/>
            <a:ext cx="7086600" cy="523220"/>
          </a:xfrm>
          <a:prstGeom prst="rect">
            <a:avLst/>
          </a:prstGeom>
        </p:spPr>
        <p:txBody>
          <a:bodyPr wrap="squar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7. </a:t>
            </a:r>
            <a:r>
              <a:rPr lang="en-US" sz="2800" b="1" dirty="0" err="1" smtClean="0">
                <a:solidFill>
                  <a:srgbClr val="FF0000"/>
                </a:solidFill>
                <a:latin typeface="Times New Roman" panose="02020603050405020304" pitchFamily="18" charset="0"/>
                <a:cs typeface="Times New Roman" panose="02020603050405020304" pitchFamily="18" charset="0"/>
              </a:rPr>
              <a:t>Khi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lưu</a:t>
            </a:r>
            <a:r>
              <a:rPr lang="en-US" sz="2800" b="1" dirty="0">
                <a:solidFill>
                  <a:srgbClr val="FF0000"/>
                </a:solidFill>
                <a:latin typeface="Times New Roman" panose="02020603050405020304" pitchFamily="18" charset="0"/>
                <a:cs typeface="Times New Roman" panose="02020603050405020304" pitchFamily="18" charset="0"/>
              </a:rPr>
              <a:t> ý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 (3*)</a:t>
            </a:r>
          </a:p>
        </p:txBody>
      </p:sp>
      <p:sp>
        <p:nvSpPr>
          <p:cNvPr id="5" name="Rectangle: Rounded Corners 4">
            <a:extLst>
              <a:ext uri="{FF2B5EF4-FFF2-40B4-BE49-F238E27FC236}">
                <a16:creationId xmlns="" xmlns:a16="http://schemas.microsoft.com/office/drawing/2014/main" id="{3A95626E-CDEF-4D89-9327-3403B973894D}"/>
              </a:ext>
            </a:extLst>
          </p:cNvPr>
          <p:cNvSpPr/>
          <p:nvPr/>
        </p:nvSpPr>
        <p:spPr>
          <a:xfrm>
            <a:off x="457200" y="2046663"/>
            <a:ext cx="8305800" cy="273488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ü"/>
            </a:pPr>
            <a:r>
              <a:rPr lang="en-US" sz="2000" dirty="0" err="1">
                <a:solidFill>
                  <a:schemeClr val="tx1"/>
                </a:solidFill>
                <a:latin typeface="Times New Roman" panose="02020603050405020304" pitchFamily="18" charset="0"/>
                <a:cs typeface="Times New Roman" panose="02020603050405020304" pitchFamily="18" charset="0"/>
              </a:rPr>
              <a:t>Bám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dàn</a:t>
            </a:r>
            <a:r>
              <a:rPr lang="en-US" sz="2000" dirty="0">
                <a:solidFill>
                  <a:schemeClr val="tx1"/>
                </a:solidFill>
                <a:latin typeface="Times New Roman" panose="02020603050405020304" pitchFamily="18" charset="0"/>
                <a:cs typeface="Times New Roman" panose="02020603050405020304" pitchFamily="18" charset="0"/>
              </a:rPr>
              <a:t> ý </a:t>
            </a:r>
            <a:r>
              <a:rPr lang="en-US" sz="2000" dirty="0" err="1">
                <a:solidFill>
                  <a:schemeClr val="tx1"/>
                </a:solidFill>
                <a:latin typeface="Times New Roman" panose="02020603050405020304" pitchFamily="18" charset="0"/>
                <a:cs typeface="Times New Roman" panose="02020603050405020304" pitchFamily="18" charset="0"/>
              </a:rPr>
              <a:t>để</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đoạn</a:t>
            </a:r>
            <a:endParaRPr lang="en-US" sz="200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2000" dirty="0" err="1">
                <a:solidFill>
                  <a:schemeClr val="tx1"/>
                </a:solidFill>
                <a:latin typeface="Times New Roman" panose="02020603050405020304" pitchFamily="18" charset="0"/>
                <a:cs typeface="Times New Roman" panose="02020603050405020304" pitchFamily="18" charset="0"/>
              </a:rPr>
              <a:t>Thể</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cảm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xúc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thành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em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nội</a:t>
            </a:r>
            <a:r>
              <a:rPr lang="en-US" sz="2000" dirty="0">
                <a:solidFill>
                  <a:schemeClr val="tx1"/>
                </a:solidFill>
                <a:latin typeface="Times New Roman" panose="02020603050405020304" pitchFamily="18" charset="0"/>
                <a:cs typeface="Times New Roman" panose="02020603050405020304" pitchFamily="18" charset="0"/>
              </a:rPr>
              <a:t> dung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trữ</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đáo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thơ</a:t>
            </a:r>
            <a:endParaRPr lang="en-US" sz="200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2000" dirty="0" err="1">
                <a:solidFill>
                  <a:schemeClr val="tx1"/>
                </a:solidFill>
                <a:latin typeface="Times New Roman" panose="02020603050405020304" pitchFamily="18" charset="0"/>
                <a:cs typeface="Times New Roman" panose="02020603050405020304" pitchFamily="18" charset="0"/>
              </a:rPr>
              <a:t>Trình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bày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đúng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đoạn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lùi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đầu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dòng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từ</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đầu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đoạn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chữ</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đầu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từ</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hoa</a:t>
            </a:r>
            <a:r>
              <a:rPr lang="en-US" sz="2000" dirty="0">
                <a:solidFill>
                  <a:schemeClr val="tx1"/>
                </a:solidFill>
                <a:latin typeface="Times New Roman" panose="02020603050405020304" pitchFamily="18" charset="0"/>
                <a:cs typeface="Times New Roman" panose="02020603050405020304" pitchFamily="18" charset="0"/>
              </a:rPr>
              <a:t> ; </a:t>
            </a:r>
            <a:r>
              <a:rPr lang="en-US" sz="2000" dirty="0" err="1">
                <a:solidFill>
                  <a:schemeClr val="tx1"/>
                </a:solidFill>
                <a:latin typeface="Times New Roman" panose="02020603050405020304" pitchFamily="18" charset="0"/>
                <a:cs typeface="Times New Roman" panose="02020603050405020304" pitchFamily="18" charset="0"/>
              </a:rPr>
              <a:t>kết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thúc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đoạn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bằng</a:t>
            </a:r>
            <a:r>
              <a:rPr lang="en-US" sz="2000" dirty="0">
                <a:solidFill>
                  <a:schemeClr val="tx1"/>
                </a:solidFill>
                <a:latin typeface="Times New Roman" panose="02020603050405020304" pitchFamily="18" charset="0"/>
                <a:cs typeface="Times New Roman" panose="02020603050405020304" pitchFamily="18" charset="0"/>
              </a:rPr>
              <a:t> 1 </a:t>
            </a:r>
            <a:r>
              <a:rPr lang="en-US" sz="2000" dirty="0" err="1">
                <a:solidFill>
                  <a:schemeClr val="tx1"/>
                </a:solidFill>
                <a:latin typeface="Times New Roman" panose="02020603050405020304" pitchFamily="18" charset="0"/>
                <a:cs typeface="Times New Roman" panose="02020603050405020304" pitchFamily="18" charset="0"/>
              </a:rPr>
              <a:t>dấu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chấm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trong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đoạn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cần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tập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trung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chủ</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chung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giữa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liên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Đoạn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khoảng</a:t>
            </a:r>
            <a:r>
              <a:rPr lang="en-US" sz="2000" dirty="0">
                <a:solidFill>
                  <a:schemeClr val="tx1"/>
                </a:solidFill>
                <a:latin typeface="Times New Roman" panose="02020603050405020304" pitchFamily="18" charset="0"/>
                <a:cs typeface="Times New Roman" panose="02020603050405020304" pitchFamily="18" charset="0"/>
              </a:rPr>
              <a:t> 7-10 </a:t>
            </a: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a:t>
            </a:r>
          </a:p>
        </p:txBody>
      </p:sp>
      <p:pic>
        <p:nvPicPr>
          <p:cNvPr id="6" name="Picture 5">
            <a:hlinkClick r:id="rId2" action="ppaction://hlinksldjump"/>
            <a:extLst>
              <a:ext uri="{FF2B5EF4-FFF2-40B4-BE49-F238E27FC236}">
                <a16:creationId xmlns="" xmlns:a16="http://schemas.microsoft.com/office/drawing/2014/main" id="{590B8A49-2F64-4BEF-8CDA-02BD6DAF7A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732" y="-83915"/>
            <a:ext cx="2141863" cy="1969866"/>
          </a:xfrm>
          <a:prstGeom prst="rect">
            <a:avLst/>
          </a:prstGeom>
        </p:spPr>
      </p:pic>
    </p:spTree>
    <p:extLst>
      <p:ext uri="{BB962C8B-B14F-4D97-AF65-F5344CB8AC3E}">
        <p14:creationId xmlns:p14="http://schemas.microsoft.com/office/powerpoint/2010/main" val="248017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B774AB33-E910-41A7-9DB5-E3D82D79DD41}"/>
              </a:ext>
            </a:extLst>
          </p:cNvPr>
          <p:cNvSpPr/>
          <p:nvPr/>
        </p:nvSpPr>
        <p:spPr>
          <a:xfrm>
            <a:off x="838200" y="345326"/>
            <a:ext cx="7848600" cy="1295400"/>
          </a:xfrm>
          <a:prstGeom prst="roundRect">
            <a:avLst/>
          </a:prstGeom>
          <a:solidFill>
            <a:schemeClr val="accent3">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44A01DEF-A563-45BB-891C-1EFD2009DD8F}"/>
              </a:ext>
            </a:extLst>
          </p:cNvPr>
          <p:cNvSpPr/>
          <p:nvPr/>
        </p:nvSpPr>
        <p:spPr>
          <a:xfrm>
            <a:off x="1447800" y="579891"/>
            <a:ext cx="7239000" cy="830997"/>
          </a:xfrm>
          <a:prstGeom prst="rect">
            <a:avLst/>
          </a:prstGeom>
        </p:spPr>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8. </a:t>
            </a:r>
            <a:r>
              <a:rPr lang="en-US" sz="2400" b="1" dirty="0" err="1" smtClean="0">
                <a:solidFill>
                  <a:srgbClr val="FF0000"/>
                </a:solidFill>
                <a:latin typeface="Times New Roman" panose="02020603050405020304" pitchFamily="18" charset="0"/>
                <a:cs typeface="Times New Roman" panose="02020603050405020304" pitchFamily="18" charset="0"/>
              </a:rPr>
              <a:t>Trong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những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 hay </a:t>
            </a:r>
            <a:r>
              <a:rPr lang="en-US" sz="2400" b="1" dirty="0" err="1">
                <a:solidFill>
                  <a:srgbClr val="FF0000"/>
                </a:solidFill>
                <a:latin typeface="Times New Roman" panose="02020603050405020304" pitchFamily="18" charset="0"/>
                <a:cs typeface="Times New Roman" panose="02020603050405020304" pitchFamily="18" charset="0"/>
              </a:rPr>
              <a:t>cụm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liên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đoạn</a:t>
            </a:r>
            <a:r>
              <a:rPr lang="en-US" sz="2400" b="1" dirty="0">
                <a:solidFill>
                  <a:srgbClr val="FF0000"/>
                </a:solidFill>
                <a:latin typeface="Times New Roman" panose="02020603050405020304" pitchFamily="18" charset="0"/>
                <a:cs typeface="Times New Roman" panose="02020603050405020304" pitchFamily="18" charset="0"/>
              </a:rPr>
              <a:t>? (5*)</a:t>
            </a:r>
          </a:p>
        </p:txBody>
      </p:sp>
      <p:sp>
        <p:nvSpPr>
          <p:cNvPr id="5" name="Rectangle: Rounded Corners 4">
            <a:extLst>
              <a:ext uri="{FF2B5EF4-FFF2-40B4-BE49-F238E27FC236}">
                <a16:creationId xmlns="" xmlns:a16="http://schemas.microsoft.com/office/drawing/2014/main" id="{3A95626E-CDEF-4D89-9327-3403B973894D}"/>
              </a:ext>
            </a:extLst>
          </p:cNvPr>
          <p:cNvSpPr/>
          <p:nvPr/>
        </p:nvSpPr>
        <p:spPr>
          <a:xfrm>
            <a:off x="457200" y="2190750"/>
            <a:ext cx="8305800" cy="253953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b="1" dirty="0" err="1">
                <a:solidFill>
                  <a:schemeClr val="tx1"/>
                </a:solidFill>
                <a:latin typeface="Times New Roman" panose="02020603050405020304" pitchFamily="18" charset="0"/>
                <a:cs typeface="Times New Roman" panose="02020603050405020304" pitchFamily="18" charset="0"/>
              </a:rPr>
              <a:t>Các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từ</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tạo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tính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liên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kết</a:t>
            </a:r>
            <a:r>
              <a:rPr lang="en-US" sz="2400" b="1" dirty="0">
                <a:solidFill>
                  <a:schemeClr val="tx1"/>
                </a:solidFill>
                <a:latin typeface="Times New Roman" panose="02020603050405020304" pitchFamily="18" charset="0"/>
                <a:cs typeface="Times New Roman" panose="02020603050405020304" pitchFamily="18" charset="0"/>
              </a:rPr>
              <a:t>:</a:t>
            </a:r>
          </a:p>
          <a:p>
            <a:pPr>
              <a:lnSpc>
                <a:spcPct val="130000"/>
              </a:lnSpc>
            </a:pPr>
            <a:r>
              <a:rPr lang="en-US" sz="2400" dirty="0">
                <a:solidFill>
                  <a:schemeClr val="tx1"/>
                </a:solidFill>
                <a:latin typeface="Times New Roman" panose="02020603050405020304" pitchFamily="18" charset="0"/>
                <a:cs typeface="Times New Roman" panose="02020603050405020304" pitchFamily="18" charset="0"/>
              </a:rPr>
              <a:t>+ Khi </a:t>
            </a:r>
            <a:r>
              <a:rPr lang="en-US" sz="2400" dirty="0" err="1">
                <a:solidFill>
                  <a:schemeClr val="tx1"/>
                </a:solidFill>
                <a:latin typeface="Times New Roman" panose="02020603050405020304" pitchFamily="18" charset="0"/>
                <a:cs typeface="Times New Roman" panose="02020603050405020304" pitchFamily="18" charset="0"/>
              </a:rPr>
              <a:t>nêu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chi </a:t>
            </a:r>
            <a:r>
              <a:rPr lang="en-US" sz="2400" dirty="0" err="1">
                <a:solidFill>
                  <a:schemeClr val="tx1"/>
                </a:solidFill>
                <a:latin typeface="Times New Roman" panose="02020603050405020304" pitchFamily="18" charset="0"/>
                <a:cs typeface="Times New Roman" panose="02020603050405020304" pitchFamily="18" charset="0"/>
              </a:rPr>
              <a:t>tiết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chỉ</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mà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còn</a:t>
            </a:r>
            <a:r>
              <a:rPr lang="en-US" sz="2400" dirty="0">
                <a:solidFill>
                  <a:schemeClr val="tx1"/>
                </a:solidFill>
                <a:latin typeface="Times New Roman" panose="02020603050405020304" pitchFamily="18" charset="0"/>
                <a:cs typeface="Times New Roman" panose="02020603050405020304" pitchFamily="18" charset="0"/>
              </a:rPr>
              <a:t> ; …</a:t>
            </a:r>
          </a:p>
          <a:p>
            <a:pPr>
              <a:lnSpc>
                <a:spcPct val="130000"/>
              </a:lnSpc>
            </a:pPr>
            <a:r>
              <a:rPr lang="en-US" sz="2400" dirty="0">
                <a:solidFill>
                  <a:schemeClr val="tx1"/>
                </a:solidFill>
                <a:latin typeface="Times New Roman" panose="02020603050405020304" pitchFamily="18" charset="0"/>
                <a:cs typeface="Times New Roman" panose="02020603050405020304" pitchFamily="18" charset="0"/>
              </a:rPr>
              <a:t>+ Khi </a:t>
            </a:r>
            <a:r>
              <a:rPr lang="en-US" sz="2400" dirty="0" err="1">
                <a:solidFill>
                  <a:schemeClr val="tx1"/>
                </a:solidFill>
                <a:latin typeface="Times New Roman" panose="02020603050405020304" pitchFamily="18" charset="0"/>
                <a:cs typeface="Times New Roman" panose="02020603050405020304" pitchFamily="18" charset="0"/>
              </a:rPr>
              <a:t>đánh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a:t>
            </a:r>
            <a:r>
              <a:rPr lang="en-US" sz="2400" dirty="0">
                <a:solidFill>
                  <a:schemeClr val="tx1"/>
                </a:solidFill>
                <a:latin typeface="Times New Roman" panose="02020603050405020304" pitchFamily="18" charset="0"/>
                <a:cs typeface="Times New Roman" panose="02020603050405020304" pitchFamily="18" charset="0"/>
              </a:rPr>
              <a:t>: Qua </a:t>
            </a:r>
            <a:r>
              <a:rPr lang="en-US" sz="2400" dirty="0" err="1">
                <a:solidFill>
                  <a:schemeClr val="tx1"/>
                </a:solidFill>
                <a:latin typeface="Times New Roman" panose="02020603050405020304" pitchFamily="18" charset="0"/>
                <a:cs typeface="Times New Roman" panose="02020603050405020304" pitchFamily="18" charset="0"/>
              </a:rPr>
              <a:t>đó</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Như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thế</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Chính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vậy</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Như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vậy</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Tóm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Thông</a:t>
            </a:r>
            <a:r>
              <a:rPr lang="en-US" sz="2400" dirty="0">
                <a:solidFill>
                  <a:schemeClr val="tx1"/>
                </a:solidFill>
                <a:latin typeface="Times New Roman" panose="02020603050405020304" pitchFamily="18" charset="0"/>
                <a:cs typeface="Times New Roman" panose="02020603050405020304" pitchFamily="18" charset="0"/>
              </a:rPr>
              <a:t> qua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chi </a:t>
            </a:r>
            <a:r>
              <a:rPr lang="en-US" sz="2400" dirty="0" err="1">
                <a:solidFill>
                  <a:schemeClr val="tx1"/>
                </a:solidFill>
                <a:latin typeface="Times New Roman" panose="02020603050405020304" pitchFamily="18" charset="0"/>
                <a:cs typeface="Times New Roman" panose="02020603050405020304" pitchFamily="18" charset="0"/>
              </a:rPr>
              <a:t>tiết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miêu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 …</a:t>
            </a:r>
          </a:p>
        </p:txBody>
      </p:sp>
      <p:pic>
        <p:nvPicPr>
          <p:cNvPr id="6" name="Picture 5">
            <a:hlinkClick r:id="rId2" action="ppaction://hlinksldjump"/>
            <a:extLst>
              <a:ext uri="{FF2B5EF4-FFF2-40B4-BE49-F238E27FC236}">
                <a16:creationId xmlns="" xmlns:a16="http://schemas.microsoft.com/office/drawing/2014/main" id="{5128B3B1-7707-4919-A6EF-93EDE0E03F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18556"/>
            <a:ext cx="1548937" cy="1548937"/>
          </a:xfrm>
          <a:prstGeom prst="rect">
            <a:avLst/>
          </a:prstGeom>
        </p:spPr>
      </p:pic>
    </p:spTree>
    <p:extLst>
      <p:ext uri="{BB962C8B-B14F-4D97-AF65-F5344CB8AC3E}">
        <p14:creationId xmlns:p14="http://schemas.microsoft.com/office/powerpoint/2010/main" val="170938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B774AB33-E910-41A7-9DB5-E3D82D79DD41}"/>
              </a:ext>
            </a:extLst>
          </p:cNvPr>
          <p:cNvSpPr/>
          <p:nvPr/>
        </p:nvSpPr>
        <p:spPr>
          <a:xfrm>
            <a:off x="838200" y="345326"/>
            <a:ext cx="7848600" cy="1295400"/>
          </a:xfrm>
          <a:prstGeom prst="roundRect">
            <a:avLst/>
          </a:prstGeom>
          <a:solidFill>
            <a:schemeClr val="accent3">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44A01DEF-A563-45BB-891C-1EFD2009DD8F}"/>
              </a:ext>
            </a:extLst>
          </p:cNvPr>
          <p:cNvSpPr/>
          <p:nvPr/>
        </p:nvSpPr>
        <p:spPr>
          <a:xfrm>
            <a:off x="1524000" y="534757"/>
            <a:ext cx="7086600" cy="954107"/>
          </a:xfrm>
          <a:prstGeom prst="rect">
            <a:avLst/>
          </a:prstGeom>
        </p:spPr>
        <p:txBody>
          <a:bodyPr wrap="square">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9. </a:t>
            </a:r>
            <a:r>
              <a:rPr lang="en-US" sz="2800" b="1" dirty="0">
                <a:solidFill>
                  <a:srgbClr val="FF0000"/>
                </a:solidFill>
                <a:latin typeface="Times New Roman" panose="02020603050405020304" pitchFamily="18" charset="0"/>
                <a:cs typeface="Times New Roman" panose="02020603050405020304" pitchFamily="18" charset="0"/>
              </a:rPr>
              <a:t>Theo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việc </a:t>
            </a:r>
            <a:r>
              <a:rPr lang="en-US" sz="2800" b="1" dirty="0" err="1">
                <a:solidFill>
                  <a:srgbClr val="FF0000"/>
                </a:solidFill>
                <a:latin typeface="Times New Roman" panose="02020603050405020304" pitchFamily="18" charset="0"/>
                <a:cs typeface="Times New Roman" panose="02020603050405020304" pitchFamily="18" charset="0"/>
              </a:rPr>
              <a:t>chỉnh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sửa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như</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(4*)</a:t>
            </a:r>
          </a:p>
        </p:txBody>
      </p:sp>
      <p:sp>
        <p:nvSpPr>
          <p:cNvPr id="5" name="Rectangle: Rounded Corners 4">
            <a:extLst>
              <a:ext uri="{FF2B5EF4-FFF2-40B4-BE49-F238E27FC236}">
                <a16:creationId xmlns="" xmlns:a16="http://schemas.microsoft.com/office/drawing/2014/main" id="{3A95626E-CDEF-4D89-9327-3403B973894D}"/>
              </a:ext>
            </a:extLst>
          </p:cNvPr>
          <p:cNvSpPr/>
          <p:nvPr/>
        </p:nvSpPr>
        <p:spPr>
          <a:xfrm>
            <a:off x="838200" y="2512230"/>
            <a:ext cx="7848600" cy="208233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chemeClr val="tx1"/>
                </a:solidFill>
                <a:latin typeface="Times New Roman" panose="02020603050405020304" pitchFamily="18" charset="0"/>
                <a:cs typeface="Times New Roman" panose="02020603050405020304" pitchFamily="18" charset="0"/>
              </a:rPr>
              <a:t>Chỉnh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sửa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giúp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chúng</a:t>
            </a:r>
            <a:r>
              <a:rPr lang="en-US" sz="2400" dirty="0">
                <a:solidFill>
                  <a:schemeClr val="tx1"/>
                </a:solidFill>
                <a:latin typeface="Times New Roman" panose="02020603050405020304" pitchFamily="18" charset="0"/>
                <a:cs typeface="Times New Roman" panose="02020603050405020304" pitchFamily="18" charset="0"/>
              </a:rPr>
              <a:t> ta </a:t>
            </a:r>
            <a:r>
              <a:rPr lang="en-US" sz="2400" dirty="0" err="1">
                <a:solidFill>
                  <a:schemeClr val="tx1"/>
                </a:solidFill>
                <a:latin typeface="Times New Roman" panose="02020603050405020304" pitchFamily="18" charset="0"/>
                <a:cs typeface="Times New Roman" panose="02020603050405020304" pitchFamily="18" charset="0"/>
              </a:rPr>
              <a:t>tìm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sửa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lỗi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tả</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lỗi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diễn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đạt</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hoặc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thiếu</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mà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giúp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mình</a:t>
            </a:r>
            <a:r>
              <a:rPr lang="en-US" sz="2400" dirty="0">
                <a:solidFill>
                  <a:schemeClr val="tx1"/>
                </a:solidFill>
                <a:latin typeface="Times New Roman" panose="02020603050405020304" pitchFamily="18" charset="0"/>
                <a:cs typeface="Times New Roman" panose="02020603050405020304" pitchFamily="18" charset="0"/>
              </a:rPr>
              <a:t> hay </a:t>
            </a:r>
            <a:r>
              <a:rPr lang="en-US" sz="2400" dirty="0" err="1">
                <a:solidFill>
                  <a:schemeClr val="tx1"/>
                </a:solidFill>
                <a:latin typeface="Times New Roman" panose="02020603050405020304" pitchFamily="18" charset="0"/>
                <a:cs typeface="Times New Roman" panose="02020603050405020304" pitchFamily="18" charset="0"/>
              </a:rPr>
              <a:t>hơn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đủ</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hơn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hơn</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6" name="Picture 5">
            <a:hlinkClick r:id="rId2" action="ppaction://hlinksldjump"/>
            <a:extLst>
              <a:ext uri="{FF2B5EF4-FFF2-40B4-BE49-F238E27FC236}">
                <a16:creationId xmlns="" xmlns:a16="http://schemas.microsoft.com/office/drawing/2014/main" id="{D94D5D4F-B214-4760-BEF8-F7C7630AA3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6555"/>
            <a:ext cx="2114550" cy="2114550"/>
          </a:xfrm>
          <a:prstGeom prst="rect">
            <a:avLst/>
          </a:prstGeom>
        </p:spPr>
      </p:pic>
    </p:spTree>
    <p:extLst>
      <p:ext uri="{BB962C8B-B14F-4D97-AF65-F5344CB8AC3E}">
        <p14:creationId xmlns:p14="http://schemas.microsoft.com/office/powerpoint/2010/main" val="45735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8F3D45B-D175-42F4-B687-B9285D6D0D41}"/>
              </a:ext>
            </a:extLst>
          </p:cNvPr>
          <p:cNvSpPr txBox="1"/>
          <p:nvPr/>
        </p:nvSpPr>
        <p:spPr>
          <a:xfrm>
            <a:off x="1371600" y="285750"/>
            <a:ext cx="6400800" cy="1015663"/>
          </a:xfrm>
          <a:prstGeom prst="rect">
            <a:avLst/>
          </a:prstGeom>
          <a:noFill/>
        </p:spPr>
        <p:txBody>
          <a:bodyPr wrap="square">
            <a:spAutoFit/>
          </a:bodyPr>
          <a:lstStyle/>
          <a:p>
            <a:pPr algn="ctr"/>
            <a:r>
              <a:rPr lang="en-US" sz="6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6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hành</a:t>
            </a:r>
            <a:r>
              <a:rPr lang="en-US" sz="6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viết</a:t>
            </a:r>
            <a:endParaRPr lang="en-US" sz="6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组合 78">
            <a:extLst>
              <a:ext uri="{FF2B5EF4-FFF2-40B4-BE49-F238E27FC236}">
                <a16:creationId xmlns="" xmlns:a16="http://schemas.microsoft.com/office/drawing/2014/main" id="{B9F32370-F664-43C5-8D99-CA69A29DC0B9}"/>
              </a:ext>
            </a:extLst>
          </p:cNvPr>
          <p:cNvGrpSpPr/>
          <p:nvPr/>
        </p:nvGrpSpPr>
        <p:grpSpPr>
          <a:xfrm>
            <a:off x="1143000" y="3902429"/>
            <a:ext cx="523994" cy="920300"/>
            <a:chOff x="3412250" y="297361"/>
            <a:chExt cx="2987120" cy="5312252"/>
          </a:xfrm>
        </p:grpSpPr>
        <p:sp>
          <p:nvSpPr>
            <p:cNvPr id="30" name="矩形 8">
              <a:extLst>
                <a:ext uri="{FF2B5EF4-FFF2-40B4-BE49-F238E27FC236}">
                  <a16:creationId xmlns="" xmlns:a16="http://schemas.microsoft.com/office/drawing/2014/main" id="{062F2D80-453A-4FAE-A66C-27B67DE3A006}"/>
                </a:ext>
              </a:extLst>
            </p:cNvPr>
            <p:cNvSpPr/>
            <p:nvPr/>
          </p:nvSpPr>
          <p:spPr>
            <a:xfrm rot="17360517">
              <a:off x="3243772" y="3075381"/>
              <a:ext cx="3724431" cy="1344033"/>
            </a:xfrm>
            <a:custGeom>
              <a:avLst/>
              <a:gdLst>
                <a:gd name="connsiteX0" fmla="*/ 0 w 3311476"/>
                <a:gd name="connsiteY0" fmla="*/ 0 h 870857"/>
                <a:gd name="connsiteX1" fmla="*/ 3311476 w 3311476"/>
                <a:gd name="connsiteY1" fmla="*/ 0 h 870857"/>
                <a:gd name="connsiteX2" fmla="*/ 3311476 w 3311476"/>
                <a:gd name="connsiteY2" fmla="*/ 870857 h 870857"/>
                <a:gd name="connsiteX3" fmla="*/ 0 w 3311476"/>
                <a:gd name="connsiteY3" fmla="*/ 870857 h 870857"/>
                <a:gd name="connsiteX4" fmla="*/ 0 w 3311476"/>
                <a:gd name="connsiteY4" fmla="*/ 0 h 870857"/>
                <a:gd name="connsiteX0" fmla="*/ 0 w 3738517"/>
                <a:gd name="connsiteY0" fmla="*/ 0 h 1205507"/>
                <a:gd name="connsiteX1" fmla="*/ 3738517 w 3738517"/>
                <a:gd name="connsiteY1" fmla="*/ 334650 h 1205507"/>
                <a:gd name="connsiteX2" fmla="*/ 3738517 w 3738517"/>
                <a:gd name="connsiteY2" fmla="*/ 1205507 h 1205507"/>
                <a:gd name="connsiteX3" fmla="*/ 427041 w 3738517"/>
                <a:gd name="connsiteY3" fmla="*/ 1205507 h 1205507"/>
                <a:gd name="connsiteX4" fmla="*/ 0 w 3738517"/>
                <a:gd name="connsiteY4" fmla="*/ 0 h 1205507"/>
                <a:gd name="connsiteX0" fmla="*/ 0 w 3724431"/>
                <a:gd name="connsiteY0" fmla="*/ 0 h 1203721"/>
                <a:gd name="connsiteX1" fmla="*/ 3724431 w 3724431"/>
                <a:gd name="connsiteY1" fmla="*/ 332864 h 1203721"/>
                <a:gd name="connsiteX2" fmla="*/ 3724431 w 3724431"/>
                <a:gd name="connsiteY2" fmla="*/ 1203721 h 1203721"/>
                <a:gd name="connsiteX3" fmla="*/ 412955 w 3724431"/>
                <a:gd name="connsiteY3" fmla="*/ 1203721 h 1203721"/>
                <a:gd name="connsiteX4" fmla="*/ 0 w 3724431"/>
                <a:gd name="connsiteY4" fmla="*/ 0 h 1203721"/>
                <a:gd name="connsiteX0" fmla="*/ 0 w 3724431"/>
                <a:gd name="connsiteY0" fmla="*/ 0 h 1322170"/>
                <a:gd name="connsiteX1" fmla="*/ 3724431 w 3724431"/>
                <a:gd name="connsiteY1" fmla="*/ 332864 h 1322170"/>
                <a:gd name="connsiteX2" fmla="*/ 3724431 w 3724431"/>
                <a:gd name="connsiteY2" fmla="*/ 1203721 h 1322170"/>
                <a:gd name="connsiteX3" fmla="*/ 469914 w 3724431"/>
                <a:gd name="connsiteY3" fmla="*/ 1322170 h 1322170"/>
                <a:gd name="connsiteX4" fmla="*/ 0 w 3724431"/>
                <a:gd name="connsiteY4" fmla="*/ 0 h 1322170"/>
                <a:gd name="connsiteX0" fmla="*/ 0 w 3724431"/>
                <a:gd name="connsiteY0" fmla="*/ 0 h 1344033"/>
                <a:gd name="connsiteX1" fmla="*/ 3724431 w 3724431"/>
                <a:gd name="connsiteY1" fmla="*/ 332864 h 1344033"/>
                <a:gd name="connsiteX2" fmla="*/ 3724431 w 3724431"/>
                <a:gd name="connsiteY2" fmla="*/ 1203721 h 1344033"/>
                <a:gd name="connsiteX3" fmla="*/ 484318 w 3724431"/>
                <a:gd name="connsiteY3" fmla="*/ 1344033 h 1344033"/>
                <a:gd name="connsiteX4" fmla="*/ 0 w 3724431"/>
                <a:gd name="connsiteY4" fmla="*/ 0 h 1344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4431" h="1344033">
                  <a:moveTo>
                    <a:pt x="0" y="0"/>
                  </a:moveTo>
                  <a:lnTo>
                    <a:pt x="3724431" y="332864"/>
                  </a:lnTo>
                  <a:lnTo>
                    <a:pt x="3724431" y="1203721"/>
                  </a:lnTo>
                  <a:lnTo>
                    <a:pt x="484318" y="1344033"/>
                  </a:lnTo>
                  <a:lnTo>
                    <a:pt x="0"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31" name="矩形 5">
              <a:extLst>
                <a:ext uri="{FF2B5EF4-FFF2-40B4-BE49-F238E27FC236}">
                  <a16:creationId xmlns="" xmlns:a16="http://schemas.microsoft.com/office/drawing/2014/main" id="{B4F4C511-099C-4CC0-A19B-C480685D63F7}"/>
                </a:ext>
              </a:extLst>
            </p:cNvPr>
            <p:cNvSpPr/>
            <p:nvPr/>
          </p:nvSpPr>
          <p:spPr>
            <a:xfrm>
              <a:off x="3773709" y="723987"/>
              <a:ext cx="1514937" cy="4566977"/>
            </a:xfrm>
            <a:custGeom>
              <a:avLst/>
              <a:gdLst>
                <a:gd name="connsiteX0" fmla="*/ 0 w 890822"/>
                <a:gd name="connsiteY0" fmla="*/ 0 h 4378291"/>
                <a:gd name="connsiteX1" fmla="*/ 890822 w 890822"/>
                <a:gd name="connsiteY1" fmla="*/ 0 h 4378291"/>
                <a:gd name="connsiteX2" fmla="*/ 890822 w 890822"/>
                <a:gd name="connsiteY2" fmla="*/ 4378291 h 4378291"/>
                <a:gd name="connsiteX3" fmla="*/ 0 w 890822"/>
                <a:gd name="connsiteY3" fmla="*/ 4378291 h 4378291"/>
                <a:gd name="connsiteX4" fmla="*/ 0 w 890822"/>
                <a:gd name="connsiteY4" fmla="*/ 0 h 4378291"/>
                <a:gd name="connsiteX0" fmla="*/ 0 w 1064993"/>
                <a:gd name="connsiteY0" fmla="*/ 0 h 4378291"/>
                <a:gd name="connsiteX1" fmla="*/ 890822 w 1064993"/>
                <a:gd name="connsiteY1" fmla="*/ 0 h 4378291"/>
                <a:gd name="connsiteX2" fmla="*/ 1064993 w 1064993"/>
                <a:gd name="connsiteY2" fmla="*/ 4160577 h 4378291"/>
                <a:gd name="connsiteX3" fmla="*/ 0 w 1064993"/>
                <a:gd name="connsiteY3" fmla="*/ 4378291 h 4378291"/>
                <a:gd name="connsiteX4" fmla="*/ 0 w 1064993"/>
                <a:gd name="connsiteY4" fmla="*/ 0 h 4378291"/>
                <a:gd name="connsiteX0" fmla="*/ 101600 w 1166593"/>
                <a:gd name="connsiteY0" fmla="*/ 0 h 4160577"/>
                <a:gd name="connsiteX1" fmla="*/ 992422 w 1166593"/>
                <a:gd name="connsiteY1" fmla="*/ 0 h 4160577"/>
                <a:gd name="connsiteX2" fmla="*/ 1166593 w 1166593"/>
                <a:gd name="connsiteY2" fmla="*/ 4160577 h 4160577"/>
                <a:gd name="connsiteX3" fmla="*/ 0 w 1166593"/>
                <a:gd name="connsiteY3" fmla="*/ 4146062 h 4160577"/>
                <a:gd name="connsiteX4" fmla="*/ 101600 w 1166593"/>
                <a:gd name="connsiteY4" fmla="*/ 0 h 4160577"/>
                <a:gd name="connsiteX0" fmla="*/ 203200 w 1268193"/>
                <a:gd name="connsiteY0" fmla="*/ 0 h 4160577"/>
                <a:gd name="connsiteX1" fmla="*/ 1094022 w 1268193"/>
                <a:gd name="connsiteY1" fmla="*/ 0 h 4160577"/>
                <a:gd name="connsiteX2" fmla="*/ 1268193 w 1268193"/>
                <a:gd name="connsiteY2" fmla="*/ 4160577 h 4160577"/>
                <a:gd name="connsiteX3" fmla="*/ 0 w 1268193"/>
                <a:gd name="connsiteY3" fmla="*/ 4160577 h 4160577"/>
                <a:gd name="connsiteX4" fmla="*/ 203200 w 1268193"/>
                <a:gd name="connsiteY4" fmla="*/ 0 h 4160577"/>
                <a:gd name="connsiteX0" fmla="*/ 203200 w 1442365"/>
                <a:gd name="connsiteY0" fmla="*/ 0 h 4160577"/>
                <a:gd name="connsiteX1" fmla="*/ 1094022 w 1442365"/>
                <a:gd name="connsiteY1" fmla="*/ 0 h 4160577"/>
                <a:gd name="connsiteX2" fmla="*/ 1442365 w 1442365"/>
                <a:gd name="connsiteY2" fmla="*/ 4147355 h 4160577"/>
                <a:gd name="connsiteX3" fmla="*/ 0 w 1442365"/>
                <a:gd name="connsiteY3" fmla="*/ 4160577 h 4160577"/>
                <a:gd name="connsiteX4" fmla="*/ 203200 w 1442365"/>
                <a:gd name="connsiteY4" fmla="*/ 0 h 4160577"/>
                <a:gd name="connsiteX0" fmla="*/ 275772 w 1514937"/>
                <a:gd name="connsiteY0" fmla="*/ 0 h 4160577"/>
                <a:gd name="connsiteX1" fmla="*/ 1166594 w 1514937"/>
                <a:gd name="connsiteY1" fmla="*/ 0 h 4160577"/>
                <a:gd name="connsiteX2" fmla="*/ 1514937 w 1514937"/>
                <a:gd name="connsiteY2" fmla="*/ 4147355 h 4160577"/>
                <a:gd name="connsiteX3" fmla="*/ 0 w 1514937"/>
                <a:gd name="connsiteY3" fmla="*/ 4160577 h 4160577"/>
                <a:gd name="connsiteX4" fmla="*/ 275772 w 1514937"/>
                <a:gd name="connsiteY4" fmla="*/ 0 h 4160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937" h="4160577">
                  <a:moveTo>
                    <a:pt x="275772" y="0"/>
                  </a:moveTo>
                  <a:lnTo>
                    <a:pt x="1166594" y="0"/>
                  </a:lnTo>
                  <a:lnTo>
                    <a:pt x="1514937" y="4147355"/>
                  </a:lnTo>
                  <a:lnTo>
                    <a:pt x="0" y="4160577"/>
                  </a:lnTo>
                  <a:lnTo>
                    <a:pt x="275772"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32" name="矩形 4">
              <a:extLst>
                <a:ext uri="{FF2B5EF4-FFF2-40B4-BE49-F238E27FC236}">
                  <a16:creationId xmlns="" xmlns:a16="http://schemas.microsoft.com/office/drawing/2014/main" id="{9C78039C-0594-46CC-9173-EADF8350CFF4}"/>
                </a:ext>
              </a:extLst>
            </p:cNvPr>
            <p:cNvSpPr/>
            <p:nvPr/>
          </p:nvSpPr>
          <p:spPr>
            <a:xfrm rot="18645836">
              <a:off x="2973944" y="735667"/>
              <a:ext cx="2134960" cy="1258348"/>
            </a:xfrm>
            <a:custGeom>
              <a:avLst/>
              <a:gdLst>
                <a:gd name="connsiteX0" fmla="*/ 0 w 1088819"/>
                <a:gd name="connsiteY0" fmla="*/ 0 h 505451"/>
                <a:gd name="connsiteX1" fmla="*/ 1088819 w 1088819"/>
                <a:gd name="connsiteY1" fmla="*/ 0 h 505451"/>
                <a:gd name="connsiteX2" fmla="*/ 1088819 w 1088819"/>
                <a:gd name="connsiteY2" fmla="*/ 505451 h 505451"/>
                <a:gd name="connsiteX3" fmla="*/ 0 w 1088819"/>
                <a:gd name="connsiteY3" fmla="*/ 505451 h 505451"/>
                <a:gd name="connsiteX4" fmla="*/ 0 w 1088819"/>
                <a:gd name="connsiteY4" fmla="*/ 0 h 505451"/>
                <a:gd name="connsiteX0" fmla="*/ 0 w 1531713"/>
                <a:gd name="connsiteY0" fmla="*/ 0 h 513493"/>
                <a:gd name="connsiteX1" fmla="*/ 1088819 w 1531713"/>
                <a:gd name="connsiteY1" fmla="*/ 0 h 513493"/>
                <a:gd name="connsiteX2" fmla="*/ 1531713 w 1531713"/>
                <a:gd name="connsiteY2" fmla="*/ 513493 h 513493"/>
                <a:gd name="connsiteX3" fmla="*/ 0 w 1531713"/>
                <a:gd name="connsiteY3" fmla="*/ 505451 h 513493"/>
                <a:gd name="connsiteX4" fmla="*/ 0 w 1531713"/>
                <a:gd name="connsiteY4" fmla="*/ 0 h 513493"/>
                <a:gd name="connsiteX0" fmla="*/ 0 w 1531713"/>
                <a:gd name="connsiteY0" fmla="*/ 0 h 629256"/>
                <a:gd name="connsiteX1" fmla="*/ 1088819 w 1531713"/>
                <a:gd name="connsiteY1" fmla="*/ 0 h 629256"/>
                <a:gd name="connsiteX2" fmla="*/ 1531713 w 1531713"/>
                <a:gd name="connsiteY2" fmla="*/ 513493 h 629256"/>
                <a:gd name="connsiteX3" fmla="*/ 60618 w 1531713"/>
                <a:gd name="connsiteY3" fmla="*/ 629256 h 629256"/>
                <a:gd name="connsiteX4" fmla="*/ 0 w 1531713"/>
                <a:gd name="connsiteY4" fmla="*/ 0 h 629256"/>
                <a:gd name="connsiteX0" fmla="*/ 0 w 1557398"/>
                <a:gd name="connsiteY0" fmla="*/ 0 h 669992"/>
                <a:gd name="connsiteX1" fmla="*/ 1114504 w 1557398"/>
                <a:gd name="connsiteY1" fmla="*/ 40736 h 669992"/>
                <a:gd name="connsiteX2" fmla="*/ 1557398 w 1557398"/>
                <a:gd name="connsiteY2" fmla="*/ 554229 h 669992"/>
                <a:gd name="connsiteX3" fmla="*/ 86303 w 1557398"/>
                <a:gd name="connsiteY3" fmla="*/ 669992 h 669992"/>
                <a:gd name="connsiteX4" fmla="*/ 0 w 1557398"/>
                <a:gd name="connsiteY4" fmla="*/ 0 h 669992"/>
                <a:gd name="connsiteX0" fmla="*/ 0 w 1557398"/>
                <a:gd name="connsiteY0" fmla="*/ 0 h 710481"/>
                <a:gd name="connsiteX1" fmla="*/ 1114504 w 1557398"/>
                <a:gd name="connsiteY1" fmla="*/ 40736 h 710481"/>
                <a:gd name="connsiteX2" fmla="*/ 1557398 w 1557398"/>
                <a:gd name="connsiteY2" fmla="*/ 554229 h 710481"/>
                <a:gd name="connsiteX3" fmla="*/ 17456 w 1557398"/>
                <a:gd name="connsiteY3" fmla="*/ 710481 h 710481"/>
                <a:gd name="connsiteX4" fmla="*/ 0 w 1557398"/>
                <a:gd name="connsiteY4" fmla="*/ 0 h 710481"/>
                <a:gd name="connsiteX0" fmla="*/ 89661 w 1647059"/>
                <a:gd name="connsiteY0" fmla="*/ 0 h 773475"/>
                <a:gd name="connsiteX1" fmla="*/ 1204165 w 1647059"/>
                <a:gd name="connsiteY1" fmla="*/ 40736 h 773475"/>
                <a:gd name="connsiteX2" fmla="*/ 1647059 w 1647059"/>
                <a:gd name="connsiteY2" fmla="*/ 554229 h 773475"/>
                <a:gd name="connsiteX3" fmla="*/ 0 w 1647059"/>
                <a:gd name="connsiteY3" fmla="*/ 773475 h 773475"/>
                <a:gd name="connsiteX4" fmla="*/ 89661 w 1647059"/>
                <a:gd name="connsiteY4" fmla="*/ 0 h 773475"/>
                <a:gd name="connsiteX0" fmla="*/ 61793 w 1647059"/>
                <a:gd name="connsiteY0" fmla="*/ 0 h 822825"/>
                <a:gd name="connsiteX1" fmla="*/ 1204165 w 1647059"/>
                <a:gd name="connsiteY1" fmla="*/ 90086 h 822825"/>
                <a:gd name="connsiteX2" fmla="*/ 1647059 w 1647059"/>
                <a:gd name="connsiteY2" fmla="*/ 603579 h 822825"/>
                <a:gd name="connsiteX3" fmla="*/ 0 w 1647059"/>
                <a:gd name="connsiteY3" fmla="*/ 822825 h 822825"/>
                <a:gd name="connsiteX4" fmla="*/ 61793 w 1647059"/>
                <a:gd name="connsiteY4" fmla="*/ 0 h 822825"/>
                <a:gd name="connsiteX0" fmla="*/ 0 w 1585266"/>
                <a:gd name="connsiteY0" fmla="*/ 0 h 884076"/>
                <a:gd name="connsiteX1" fmla="*/ 1142372 w 1585266"/>
                <a:gd name="connsiteY1" fmla="*/ 90086 h 884076"/>
                <a:gd name="connsiteX2" fmla="*/ 1585266 w 1585266"/>
                <a:gd name="connsiteY2" fmla="*/ 603579 h 884076"/>
                <a:gd name="connsiteX3" fmla="*/ 20360 w 1585266"/>
                <a:gd name="connsiteY3" fmla="*/ 884076 h 884076"/>
                <a:gd name="connsiteX4" fmla="*/ 0 w 1585266"/>
                <a:gd name="connsiteY4" fmla="*/ 0 h 884076"/>
                <a:gd name="connsiteX0" fmla="*/ 0 w 1634906"/>
                <a:gd name="connsiteY0" fmla="*/ 0 h 958681"/>
                <a:gd name="connsiteX1" fmla="*/ 1192012 w 1634906"/>
                <a:gd name="connsiteY1" fmla="*/ 164691 h 958681"/>
                <a:gd name="connsiteX2" fmla="*/ 1634906 w 1634906"/>
                <a:gd name="connsiteY2" fmla="*/ 678184 h 958681"/>
                <a:gd name="connsiteX3" fmla="*/ 70000 w 1634906"/>
                <a:gd name="connsiteY3" fmla="*/ 958681 h 958681"/>
                <a:gd name="connsiteX4" fmla="*/ 0 w 1634906"/>
                <a:gd name="connsiteY4" fmla="*/ 0 h 958681"/>
                <a:gd name="connsiteX0" fmla="*/ 0 w 1634906"/>
                <a:gd name="connsiteY0" fmla="*/ 0 h 963616"/>
                <a:gd name="connsiteX1" fmla="*/ 1192012 w 1634906"/>
                <a:gd name="connsiteY1" fmla="*/ 164691 h 963616"/>
                <a:gd name="connsiteX2" fmla="*/ 1634906 w 1634906"/>
                <a:gd name="connsiteY2" fmla="*/ 678184 h 963616"/>
                <a:gd name="connsiteX3" fmla="*/ 30230 w 1634906"/>
                <a:gd name="connsiteY3" fmla="*/ 963616 h 963616"/>
                <a:gd name="connsiteX4" fmla="*/ 0 w 1634906"/>
                <a:gd name="connsiteY4" fmla="*/ 0 h 963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906" h="963616">
                  <a:moveTo>
                    <a:pt x="0" y="0"/>
                  </a:moveTo>
                  <a:lnTo>
                    <a:pt x="1192012" y="164691"/>
                  </a:lnTo>
                  <a:lnTo>
                    <a:pt x="1634906" y="678184"/>
                  </a:lnTo>
                  <a:lnTo>
                    <a:pt x="30230" y="963616"/>
                  </a:lnTo>
                  <a:lnTo>
                    <a:pt x="0"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33" name="等腰三角形 9">
              <a:extLst>
                <a:ext uri="{FF2B5EF4-FFF2-40B4-BE49-F238E27FC236}">
                  <a16:creationId xmlns="" xmlns:a16="http://schemas.microsoft.com/office/drawing/2014/main" id="{6673D634-093E-444B-A0E7-BB7CBD939C25}"/>
                </a:ext>
              </a:extLst>
            </p:cNvPr>
            <p:cNvSpPr/>
            <p:nvPr/>
          </p:nvSpPr>
          <p:spPr>
            <a:xfrm rot="18327752">
              <a:off x="5749700" y="1577368"/>
              <a:ext cx="275151" cy="1024189"/>
            </a:xfrm>
            <a:custGeom>
              <a:avLst/>
              <a:gdLst>
                <a:gd name="connsiteX0" fmla="*/ 0 w 835977"/>
                <a:gd name="connsiteY0" fmla="*/ 493485 h 493485"/>
                <a:gd name="connsiteX1" fmla="*/ 417989 w 835977"/>
                <a:gd name="connsiteY1" fmla="*/ 0 h 493485"/>
                <a:gd name="connsiteX2" fmla="*/ 835977 w 835977"/>
                <a:gd name="connsiteY2" fmla="*/ 493485 h 493485"/>
                <a:gd name="connsiteX3" fmla="*/ 0 w 835977"/>
                <a:gd name="connsiteY3" fmla="*/ 493485 h 493485"/>
                <a:gd name="connsiteX0" fmla="*/ 0 w 835977"/>
                <a:gd name="connsiteY0" fmla="*/ 918252 h 918252"/>
                <a:gd name="connsiteX1" fmla="*/ 739124 w 835977"/>
                <a:gd name="connsiteY1" fmla="*/ 0 h 918252"/>
                <a:gd name="connsiteX2" fmla="*/ 835977 w 835977"/>
                <a:gd name="connsiteY2" fmla="*/ 918252 h 918252"/>
                <a:gd name="connsiteX3" fmla="*/ 0 w 835977"/>
                <a:gd name="connsiteY3" fmla="*/ 918252 h 918252"/>
                <a:gd name="connsiteX0" fmla="*/ 0 w 969418"/>
                <a:gd name="connsiteY0" fmla="*/ 918252 h 918252"/>
                <a:gd name="connsiteX1" fmla="*/ 739124 w 969418"/>
                <a:gd name="connsiteY1" fmla="*/ 0 h 918252"/>
                <a:gd name="connsiteX2" fmla="*/ 969418 w 969418"/>
                <a:gd name="connsiteY2" fmla="*/ 805380 h 918252"/>
                <a:gd name="connsiteX3" fmla="*/ 0 w 969418"/>
                <a:gd name="connsiteY3" fmla="*/ 918252 h 918252"/>
                <a:gd name="connsiteX0" fmla="*/ 1430 w 230294"/>
                <a:gd name="connsiteY0" fmla="*/ 1032269 h 1032269"/>
                <a:gd name="connsiteX1" fmla="*/ 0 w 230294"/>
                <a:gd name="connsiteY1" fmla="*/ 0 h 1032269"/>
                <a:gd name="connsiteX2" fmla="*/ 230294 w 230294"/>
                <a:gd name="connsiteY2" fmla="*/ 805380 h 1032269"/>
                <a:gd name="connsiteX3" fmla="*/ 1430 w 230294"/>
                <a:gd name="connsiteY3" fmla="*/ 1032269 h 1032269"/>
                <a:gd name="connsiteX0" fmla="*/ 7 w 252515"/>
                <a:gd name="connsiteY0" fmla="*/ 1049111 h 1049111"/>
                <a:gd name="connsiteX1" fmla="*/ 22221 w 252515"/>
                <a:gd name="connsiteY1" fmla="*/ 0 h 1049111"/>
                <a:gd name="connsiteX2" fmla="*/ 252515 w 252515"/>
                <a:gd name="connsiteY2" fmla="*/ 805380 h 1049111"/>
                <a:gd name="connsiteX3" fmla="*/ 7 w 252515"/>
                <a:gd name="connsiteY3" fmla="*/ 1049111 h 1049111"/>
                <a:gd name="connsiteX0" fmla="*/ 7 w 269625"/>
                <a:gd name="connsiteY0" fmla="*/ 1049111 h 1049111"/>
                <a:gd name="connsiteX1" fmla="*/ 22221 w 269625"/>
                <a:gd name="connsiteY1" fmla="*/ 0 h 1049111"/>
                <a:gd name="connsiteX2" fmla="*/ 269625 w 269625"/>
                <a:gd name="connsiteY2" fmla="*/ 845818 h 1049111"/>
                <a:gd name="connsiteX3" fmla="*/ 7 w 269625"/>
                <a:gd name="connsiteY3" fmla="*/ 1049111 h 1049111"/>
                <a:gd name="connsiteX0" fmla="*/ 7 w 272388"/>
                <a:gd name="connsiteY0" fmla="*/ 1049111 h 1049111"/>
                <a:gd name="connsiteX1" fmla="*/ 22221 w 272388"/>
                <a:gd name="connsiteY1" fmla="*/ 0 h 1049111"/>
                <a:gd name="connsiteX2" fmla="*/ 272388 w 272388"/>
                <a:gd name="connsiteY2" fmla="*/ 849697 h 1049111"/>
                <a:gd name="connsiteX3" fmla="*/ 7 w 272388"/>
                <a:gd name="connsiteY3" fmla="*/ 1049111 h 1049111"/>
                <a:gd name="connsiteX0" fmla="*/ 8 w 272389"/>
                <a:gd name="connsiteY0" fmla="*/ 1022543 h 1022543"/>
                <a:gd name="connsiteX1" fmla="*/ 17760 w 272389"/>
                <a:gd name="connsiteY1" fmla="*/ 0 h 1022543"/>
                <a:gd name="connsiteX2" fmla="*/ 272389 w 272389"/>
                <a:gd name="connsiteY2" fmla="*/ 823129 h 1022543"/>
                <a:gd name="connsiteX3" fmla="*/ 8 w 272389"/>
                <a:gd name="connsiteY3" fmla="*/ 1022543 h 1022543"/>
                <a:gd name="connsiteX0" fmla="*/ 6 w 272387"/>
                <a:gd name="connsiteY0" fmla="*/ 1024189 h 1024189"/>
                <a:gd name="connsiteX1" fmla="*/ 28279 w 272387"/>
                <a:gd name="connsiteY1" fmla="*/ 0 h 1024189"/>
                <a:gd name="connsiteX2" fmla="*/ 272387 w 272387"/>
                <a:gd name="connsiteY2" fmla="*/ 824775 h 1024189"/>
                <a:gd name="connsiteX3" fmla="*/ 6 w 272387"/>
                <a:gd name="connsiteY3" fmla="*/ 1024189 h 1024189"/>
                <a:gd name="connsiteX0" fmla="*/ 6 w 268508"/>
                <a:gd name="connsiteY0" fmla="*/ 1024189 h 1024189"/>
                <a:gd name="connsiteX1" fmla="*/ 28279 w 268508"/>
                <a:gd name="connsiteY1" fmla="*/ 0 h 1024189"/>
                <a:gd name="connsiteX2" fmla="*/ 268508 w 268508"/>
                <a:gd name="connsiteY2" fmla="*/ 827538 h 1024189"/>
                <a:gd name="connsiteX3" fmla="*/ 6 w 268508"/>
                <a:gd name="connsiteY3" fmla="*/ 1024189 h 1024189"/>
                <a:gd name="connsiteX0" fmla="*/ 6 w 263513"/>
                <a:gd name="connsiteY0" fmla="*/ 1024189 h 1024189"/>
                <a:gd name="connsiteX1" fmla="*/ 28279 w 263513"/>
                <a:gd name="connsiteY1" fmla="*/ 0 h 1024189"/>
                <a:gd name="connsiteX2" fmla="*/ 263513 w 263513"/>
                <a:gd name="connsiteY2" fmla="*/ 836942 h 1024189"/>
                <a:gd name="connsiteX3" fmla="*/ 6 w 263513"/>
                <a:gd name="connsiteY3" fmla="*/ 1024189 h 1024189"/>
                <a:gd name="connsiteX0" fmla="*/ 6 w 275151"/>
                <a:gd name="connsiteY0" fmla="*/ 1024189 h 1024189"/>
                <a:gd name="connsiteX1" fmla="*/ 28279 w 275151"/>
                <a:gd name="connsiteY1" fmla="*/ 0 h 1024189"/>
                <a:gd name="connsiteX2" fmla="*/ 275151 w 275151"/>
                <a:gd name="connsiteY2" fmla="*/ 828652 h 1024189"/>
                <a:gd name="connsiteX3" fmla="*/ 6 w 275151"/>
                <a:gd name="connsiteY3" fmla="*/ 1024189 h 1024189"/>
              </a:gdLst>
              <a:ahLst/>
              <a:cxnLst>
                <a:cxn ang="0">
                  <a:pos x="connsiteX0" y="connsiteY0"/>
                </a:cxn>
                <a:cxn ang="0">
                  <a:pos x="connsiteX1" y="connsiteY1"/>
                </a:cxn>
                <a:cxn ang="0">
                  <a:pos x="connsiteX2" y="connsiteY2"/>
                </a:cxn>
                <a:cxn ang="0">
                  <a:pos x="connsiteX3" y="connsiteY3"/>
                </a:cxn>
              </a:cxnLst>
              <a:rect l="l" t="t" r="r" b="b"/>
              <a:pathLst>
                <a:path w="275151" h="1024189">
                  <a:moveTo>
                    <a:pt x="6" y="1024189"/>
                  </a:moveTo>
                  <a:cubicBezTo>
                    <a:pt x="-471" y="680099"/>
                    <a:pt x="28756" y="344090"/>
                    <a:pt x="28279" y="0"/>
                  </a:cubicBezTo>
                  <a:lnTo>
                    <a:pt x="275151" y="828652"/>
                  </a:lnTo>
                  <a:lnTo>
                    <a:pt x="6" y="1024189"/>
                  </a:lnTo>
                  <a:close/>
                </a:path>
              </a:pathLst>
            </a:custGeom>
            <a:solidFill>
              <a:srgbClr val="55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grpSp>
      <p:grpSp>
        <p:nvGrpSpPr>
          <p:cNvPr id="7" name="组合 83">
            <a:extLst>
              <a:ext uri="{FF2B5EF4-FFF2-40B4-BE49-F238E27FC236}">
                <a16:creationId xmlns="" xmlns:a16="http://schemas.microsoft.com/office/drawing/2014/main" id="{4F8AD334-7621-410B-BACD-168D1C93BA7F}"/>
              </a:ext>
            </a:extLst>
          </p:cNvPr>
          <p:cNvGrpSpPr/>
          <p:nvPr/>
        </p:nvGrpSpPr>
        <p:grpSpPr>
          <a:xfrm>
            <a:off x="4170737" y="3893076"/>
            <a:ext cx="587322" cy="863339"/>
            <a:chOff x="4005053" y="1971128"/>
            <a:chExt cx="3142548" cy="4677456"/>
          </a:xfrm>
        </p:grpSpPr>
        <p:sp>
          <p:nvSpPr>
            <p:cNvPr id="26" name="等腰三角形 7">
              <a:extLst>
                <a:ext uri="{FF2B5EF4-FFF2-40B4-BE49-F238E27FC236}">
                  <a16:creationId xmlns="" xmlns:a16="http://schemas.microsoft.com/office/drawing/2014/main" id="{BEB0ADDB-DE0C-4DF9-A92E-4F933078D533}"/>
                </a:ext>
              </a:extLst>
            </p:cNvPr>
            <p:cNvSpPr/>
            <p:nvPr/>
          </p:nvSpPr>
          <p:spPr>
            <a:xfrm rot="6256294">
              <a:off x="4727599" y="4718158"/>
              <a:ext cx="1921332" cy="1939520"/>
            </a:xfrm>
            <a:custGeom>
              <a:avLst/>
              <a:gdLst>
                <a:gd name="connsiteX0" fmla="*/ 0 w 1155700"/>
                <a:gd name="connsiteY0" fmla="*/ 1727200 h 1727200"/>
                <a:gd name="connsiteX1" fmla="*/ 577850 w 1155700"/>
                <a:gd name="connsiteY1" fmla="*/ 0 h 1727200"/>
                <a:gd name="connsiteX2" fmla="*/ 1155700 w 1155700"/>
                <a:gd name="connsiteY2" fmla="*/ 1727200 h 1727200"/>
                <a:gd name="connsiteX3" fmla="*/ 0 w 1155700"/>
                <a:gd name="connsiteY3" fmla="*/ 1727200 h 1727200"/>
                <a:gd name="connsiteX0" fmla="*/ 0 w 1557814"/>
                <a:gd name="connsiteY0" fmla="*/ 1691888 h 1727200"/>
                <a:gd name="connsiteX1" fmla="*/ 979964 w 1557814"/>
                <a:gd name="connsiteY1" fmla="*/ 0 h 1727200"/>
                <a:gd name="connsiteX2" fmla="*/ 1557814 w 1557814"/>
                <a:gd name="connsiteY2" fmla="*/ 1727200 h 1727200"/>
                <a:gd name="connsiteX3" fmla="*/ 0 w 1557814"/>
                <a:gd name="connsiteY3" fmla="*/ 1691888 h 1727200"/>
                <a:gd name="connsiteX0" fmla="*/ 0 w 1557814"/>
                <a:gd name="connsiteY0" fmla="*/ 1830515 h 1865827"/>
                <a:gd name="connsiteX1" fmla="*/ 984015 w 1557814"/>
                <a:gd name="connsiteY1" fmla="*/ 0 h 1865827"/>
                <a:gd name="connsiteX2" fmla="*/ 1557814 w 1557814"/>
                <a:gd name="connsiteY2" fmla="*/ 1865827 h 1865827"/>
                <a:gd name="connsiteX3" fmla="*/ 0 w 1557814"/>
                <a:gd name="connsiteY3" fmla="*/ 1830515 h 1865827"/>
                <a:gd name="connsiteX0" fmla="*/ 0 w 1964625"/>
                <a:gd name="connsiteY0" fmla="*/ 1830515 h 1919600"/>
                <a:gd name="connsiteX1" fmla="*/ 984015 w 1964625"/>
                <a:gd name="connsiteY1" fmla="*/ 0 h 1919600"/>
                <a:gd name="connsiteX2" fmla="*/ 1964625 w 1964625"/>
                <a:gd name="connsiteY2" fmla="*/ 1919600 h 1919600"/>
                <a:gd name="connsiteX3" fmla="*/ 0 w 1964625"/>
                <a:gd name="connsiteY3" fmla="*/ 1830515 h 1919600"/>
                <a:gd name="connsiteX0" fmla="*/ 0 w 1896608"/>
                <a:gd name="connsiteY0" fmla="*/ 1891840 h 1919600"/>
                <a:gd name="connsiteX1" fmla="*/ 915998 w 1896608"/>
                <a:gd name="connsiteY1" fmla="*/ 0 h 1919600"/>
                <a:gd name="connsiteX2" fmla="*/ 1896608 w 1896608"/>
                <a:gd name="connsiteY2" fmla="*/ 1919600 h 1919600"/>
                <a:gd name="connsiteX3" fmla="*/ 0 w 1896608"/>
                <a:gd name="connsiteY3" fmla="*/ 1891840 h 1919600"/>
                <a:gd name="connsiteX0" fmla="*/ 0 w 1921332"/>
                <a:gd name="connsiteY0" fmla="*/ 1891840 h 1939520"/>
                <a:gd name="connsiteX1" fmla="*/ 915998 w 1921332"/>
                <a:gd name="connsiteY1" fmla="*/ 0 h 1939520"/>
                <a:gd name="connsiteX2" fmla="*/ 1921332 w 1921332"/>
                <a:gd name="connsiteY2" fmla="*/ 1939520 h 1939520"/>
                <a:gd name="connsiteX3" fmla="*/ 0 w 1921332"/>
                <a:gd name="connsiteY3" fmla="*/ 1891840 h 1939520"/>
              </a:gdLst>
              <a:ahLst/>
              <a:cxnLst>
                <a:cxn ang="0">
                  <a:pos x="connsiteX0" y="connsiteY0"/>
                </a:cxn>
                <a:cxn ang="0">
                  <a:pos x="connsiteX1" y="connsiteY1"/>
                </a:cxn>
                <a:cxn ang="0">
                  <a:pos x="connsiteX2" y="connsiteY2"/>
                </a:cxn>
                <a:cxn ang="0">
                  <a:pos x="connsiteX3" y="connsiteY3"/>
                </a:cxn>
              </a:cxnLst>
              <a:rect l="l" t="t" r="r" b="b"/>
              <a:pathLst>
                <a:path w="1921332" h="1939520">
                  <a:moveTo>
                    <a:pt x="0" y="1891840"/>
                  </a:moveTo>
                  <a:lnTo>
                    <a:pt x="915998" y="0"/>
                  </a:lnTo>
                  <a:lnTo>
                    <a:pt x="1921332" y="1939520"/>
                  </a:lnTo>
                  <a:lnTo>
                    <a:pt x="0" y="189184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27" name="等腰三角形 1">
              <a:extLst>
                <a:ext uri="{FF2B5EF4-FFF2-40B4-BE49-F238E27FC236}">
                  <a16:creationId xmlns="" xmlns:a16="http://schemas.microsoft.com/office/drawing/2014/main" id="{F05D2B3B-3498-450E-BE29-8C4C4ABD5CB7}"/>
                </a:ext>
              </a:extLst>
            </p:cNvPr>
            <p:cNvSpPr/>
            <p:nvPr/>
          </p:nvSpPr>
          <p:spPr>
            <a:xfrm rot="12182262">
              <a:off x="4809663" y="1971128"/>
              <a:ext cx="1474994" cy="4654133"/>
            </a:xfrm>
            <a:custGeom>
              <a:avLst/>
              <a:gdLst>
                <a:gd name="connsiteX0" fmla="*/ 0 w 1669143"/>
                <a:gd name="connsiteY0" fmla="*/ 3672115 h 3672115"/>
                <a:gd name="connsiteX1" fmla="*/ 834572 w 1669143"/>
                <a:gd name="connsiteY1" fmla="*/ 0 h 3672115"/>
                <a:gd name="connsiteX2" fmla="*/ 1669143 w 1669143"/>
                <a:gd name="connsiteY2" fmla="*/ 3672115 h 3672115"/>
                <a:gd name="connsiteX3" fmla="*/ 0 w 1669143"/>
                <a:gd name="connsiteY3" fmla="*/ 3672115 h 3672115"/>
                <a:gd name="connsiteX0" fmla="*/ 0 w 1433026"/>
                <a:gd name="connsiteY0" fmla="*/ 3672115 h 3672115"/>
                <a:gd name="connsiteX1" fmla="*/ 834572 w 1433026"/>
                <a:gd name="connsiteY1" fmla="*/ 0 h 3672115"/>
                <a:gd name="connsiteX2" fmla="*/ 1433026 w 1433026"/>
                <a:gd name="connsiteY2" fmla="*/ 3599030 h 3672115"/>
                <a:gd name="connsiteX3" fmla="*/ 0 w 1433026"/>
                <a:gd name="connsiteY3" fmla="*/ 3672115 h 3672115"/>
                <a:gd name="connsiteX0" fmla="*/ 0 w 1451619"/>
                <a:gd name="connsiteY0" fmla="*/ 4184732 h 4184732"/>
                <a:gd name="connsiteX1" fmla="*/ 853165 w 1451619"/>
                <a:gd name="connsiteY1" fmla="*/ 0 h 4184732"/>
                <a:gd name="connsiteX2" fmla="*/ 1451619 w 1451619"/>
                <a:gd name="connsiteY2" fmla="*/ 3599030 h 4184732"/>
                <a:gd name="connsiteX3" fmla="*/ 0 w 1451619"/>
                <a:gd name="connsiteY3" fmla="*/ 4184732 h 4184732"/>
                <a:gd name="connsiteX0" fmla="*/ 0 w 1472509"/>
                <a:gd name="connsiteY0" fmla="*/ 4200515 h 4200515"/>
                <a:gd name="connsiteX1" fmla="*/ 874055 w 1472509"/>
                <a:gd name="connsiteY1" fmla="*/ 0 h 4200515"/>
                <a:gd name="connsiteX2" fmla="*/ 1472509 w 1472509"/>
                <a:gd name="connsiteY2" fmla="*/ 3599030 h 4200515"/>
                <a:gd name="connsiteX3" fmla="*/ 0 w 1472509"/>
                <a:gd name="connsiteY3" fmla="*/ 4200515 h 4200515"/>
                <a:gd name="connsiteX0" fmla="*/ 0 w 1474994"/>
                <a:gd name="connsiteY0" fmla="*/ 4194672 h 4194672"/>
                <a:gd name="connsiteX1" fmla="*/ 876540 w 1474994"/>
                <a:gd name="connsiteY1" fmla="*/ 0 h 4194672"/>
                <a:gd name="connsiteX2" fmla="*/ 1474994 w 1474994"/>
                <a:gd name="connsiteY2" fmla="*/ 3599030 h 4194672"/>
                <a:gd name="connsiteX3" fmla="*/ 0 w 1474994"/>
                <a:gd name="connsiteY3" fmla="*/ 4194672 h 4194672"/>
              </a:gdLst>
              <a:ahLst/>
              <a:cxnLst>
                <a:cxn ang="0">
                  <a:pos x="connsiteX0" y="connsiteY0"/>
                </a:cxn>
                <a:cxn ang="0">
                  <a:pos x="connsiteX1" y="connsiteY1"/>
                </a:cxn>
                <a:cxn ang="0">
                  <a:pos x="connsiteX2" y="connsiteY2"/>
                </a:cxn>
                <a:cxn ang="0">
                  <a:pos x="connsiteX3" y="connsiteY3"/>
                </a:cxn>
              </a:cxnLst>
              <a:rect l="l" t="t" r="r" b="b"/>
              <a:pathLst>
                <a:path w="1474994" h="4194672">
                  <a:moveTo>
                    <a:pt x="0" y="4194672"/>
                  </a:moveTo>
                  <a:lnTo>
                    <a:pt x="876540" y="0"/>
                  </a:lnTo>
                  <a:lnTo>
                    <a:pt x="1474994" y="3599030"/>
                  </a:lnTo>
                  <a:lnTo>
                    <a:pt x="0" y="4194672"/>
                  </a:lnTo>
                  <a:close/>
                </a:path>
              </a:pathLst>
            </a:custGeom>
            <a:solidFill>
              <a:srgbClr val="D0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28" name="等腰三角形 6">
              <a:extLst>
                <a:ext uri="{FF2B5EF4-FFF2-40B4-BE49-F238E27FC236}">
                  <a16:creationId xmlns="" xmlns:a16="http://schemas.microsoft.com/office/drawing/2014/main" id="{6898720F-F6A7-41F9-B07E-D4654CB6A12D}"/>
                </a:ext>
              </a:extLst>
            </p:cNvPr>
            <p:cNvSpPr/>
            <p:nvPr/>
          </p:nvSpPr>
          <p:spPr>
            <a:xfrm rot="4693759">
              <a:off x="4936793" y="1066005"/>
              <a:ext cx="1279067" cy="3142548"/>
            </a:xfrm>
            <a:custGeom>
              <a:avLst/>
              <a:gdLst>
                <a:gd name="connsiteX0" fmla="*/ 0 w 1281041"/>
                <a:gd name="connsiteY0" fmla="*/ 2622325 h 2622325"/>
                <a:gd name="connsiteX1" fmla="*/ 640521 w 1281041"/>
                <a:gd name="connsiteY1" fmla="*/ 0 h 2622325"/>
                <a:gd name="connsiteX2" fmla="*/ 1281041 w 1281041"/>
                <a:gd name="connsiteY2" fmla="*/ 2622325 h 2622325"/>
                <a:gd name="connsiteX3" fmla="*/ 0 w 1281041"/>
                <a:gd name="connsiteY3" fmla="*/ 2622325 h 2622325"/>
                <a:gd name="connsiteX0" fmla="*/ 0 w 1067328"/>
                <a:gd name="connsiteY0" fmla="*/ 2622325 h 2622325"/>
                <a:gd name="connsiteX1" fmla="*/ 640521 w 1067328"/>
                <a:gd name="connsiteY1" fmla="*/ 0 h 2622325"/>
                <a:gd name="connsiteX2" fmla="*/ 1067328 w 1067328"/>
                <a:gd name="connsiteY2" fmla="*/ 2550934 h 2622325"/>
                <a:gd name="connsiteX3" fmla="*/ 0 w 1067328"/>
                <a:gd name="connsiteY3" fmla="*/ 2622325 h 2622325"/>
              </a:gdLst>
              <a:ahLst/>
              <a:cxnLst>
                <a:cxn ang="0">
                  <a:pos x="connsiteX0" y="connsiteY0"/>
                </a:cxn>
                <a:cxn ang="0">
                  <a:pos x="connsiteX1" y="connsiteY1"/>
                </a:cxn>
                <a:cxn ang="0">
                  <a:pos x="connsiteX2" y="connsiteY2"/>
                </a:cxn>
                <a:cxn ang="0">
                  <a:pos x="connsiteX3" y="connsiteY3"/>
                </a:cxn>
              </a:cxnLst>
              <a:rect l="l" t="t" r="r" b="b"/>
              <a:pathLst>
                <a:path w="1067328" h="2622325">
                  <a:moveTo>
                    <a:pt x="0" y="2622325"/>
                  </a:moveTo>
                  <a:lnTo>
                    <a:pt x="640521" y="0"/>
                  </a:lnTo>
                  <a:lnTo>
                    <a:pt x="1067328" y="2550934"/>
                  </a:lnTo>
                  <a:lnTo>
                    <a:pt x="0" y="2622325"/>
                  </a:lnTo>
                  <a:close/>
                </a:path>
              </a:pathLst>
            </a:custGeom>
            <a:solidFill>
              <a:srgbClr val="DC9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29" name="等腰三角形 10">
              <a:extLst>
                <a:ext uri="{FF2B5EF4-FFF2-40B4-BE49-F238E27FC236}">
                  <a16:creationId xmlns="" xmlns:a16="http://schemas.microsoft.com/office/drawing/2014/main" id="{83EB6D72-5DD3-485C-AAC1-06762D9749A4}"/>
                </a:ext>
              </a:extLst>
            </p:cNvPr>
            <p:cNvSpPr/>
            <p:nvPr/>
          </p:nvSpPr>
          <p:spPr>
            <a:xfrm rot="16979967">
              <a:off x="6491150" y="5682161"/>
              <a:ext cx="171429" cy="201893"/>
            </a:xfrm>
            <a:custGeom>
              <a:avLst/>
              <a:gdLst>
                <a:gd name="connsiteX0" fmla="*/ 0 w 232229"/>
                <a:gd name="connsiteY0" fmla="*/ 232229 h 232229"/>
                <a:gd name="connsiteX1" fmla="*/ 116115 w 232229"/>
                <a:gd name="connsiteY1" fmla="*/ 0 h 232229"/>
                <a:gd name="connsiteX2" fmla="*/ 232229 w 232229"/>
                <a:gd name="connsiteY2" fmla="*/ 232229 h 232229"/>
                <a:gd name="connsiteX3" fmla="*/ 0 w 232229"/>
                <a:gd name="connsiteY3" fmla="*/ 232229 h 232229"/>
                <a:gd name="connsiteX0" fmla="*/ 0 w 227583"/>
                <a:gd name="connsiteY0" fmla="*/ 232229 h 232229"/>
                <a:gd name="connsiteX1" fmla="*/ 116115 w 227583"/>
                <a:gd name="connsiteY1" fmla="*/ 0 h 232229"/>
                <a:gd name="connsiteX2" fmla="*/ 227583 w 227583"/>
                <a:gd name="connsiteY2" fmla="*/ 169761 h 232229"/>
                <a:gd name="connsiteX3" fmla="*/ 0 w 227583"/>
                <a:gd name="connsiteY3" fmla="*/ 232229 h 232229"/>
                <a:gd name="connsiteX0" fmla="*/ 0 w 223787"/>
                <a:gd name="connsiteY0" fmla="*/ 232229 h 294461"/>
                <a:gd name="connsiteX1" fmla="*/ 116115 w 223787"/>
                <a:gd name="connsiteY1" fmla="*/ 0 h 294461"/>
                <a:gd name="connsiteX2" fmla="*/ 223787 w 223787"/>
                <a:gd name="connsiteY2" fmla="*/ 294461 h 294461"/>
                <a:gd name="connsiteX3" fmla="*/ 0 w 223787"/>
                <a:gd name="connsiteY3" fmla="*/ 232229 h 294461"/>
                <a:gd name="connsiteX0" fmla="*/ 0 w 359397"/>
                <a:gd name="connsiteY0" fmla="*/ 366612 h 366612"/>
                <a:gd name="connsiteX1" fmla="*/ 116115 w 359397"/>
                <a:gd name="connsiteY1" fmla="*/ 134383 h 366612"/>
                <a:gd name="connsiteX2" fmla="*/ 359397 w 359397"/>
                <a:gd name="connsiteY2" fmla="*/ 0 h 366612"/>
                <a:gd name="connsiteX3" fmla="*/ 0 w 359397"/>
                <a:gd name="connsiteY3" fmla="*/ 366612 h 366612"/>
                <a:gd name="connsiteX0" fmla="*/ 0 w 120018"/>
                <a:gd name="connsiteY0" fmla="*/ 232229 h 232229"/>
                <a:gd name="connsiteX1" fmla="*/ 116115 w 120018"/>
                <a:gd name="connsiteY1" fmla="*/ 0 h 232229"/>
                <a:gd name="connsiteX2" fmla="*/ 120018 w 120018"/>
                <a:gd name="connsiteY2" fmla="*/ 155492 h 232229"/>
                <a:gd name="connsiteX3" fmla="*/ 0 w 120018"/>
                <a:gd name="connsiteY3" fmla="*/ 232229 h 232229"/>
                <a:gd name="connsiteX0" fmla="*/ 0 w 171429"/>
                <a:gd name="connsiteY0" fmla="*/ 232229 h 251155"/>
                <a:gd name="connsiteX1" fmla="*/ 116115 w 171429"/>
                <a:gd name="connsiteY1" fmla="*/ 0 h 251155"/>
                <a:gd name="connsiteX2" fmla="*/ 171429 w 171429"/>
                <a:gd name="connsiteY2" fmla="*/ 251155 h 251155"/>
                <a:gd name="connsiteX3" fmla="*/ 0 w 171429"/>
                <a:gd name="connsiteY3" fmla="*/ 232229 h 251155"/>
                <a:gd name="connsiteX0" fmla="*/ 0 w 171429"/>
                <a:gd name="connsiteY0" fmla="*/ 182967 h 201893"/>
                <a:gd name="connsiteX1" fmla="*/ 93274 w 171429"/>
                <a:gd name="connsiteY1" fmla="*/ 0 h 201893"/>
                <a:gd name="connsiteX2" fmla="*/ 171429 w 171429"/>
                <a:gd name="connsiteY2" fmla="*/ 201893 h 201893"/>
                <a:gd name="connsiteX3" fmla="*/ 0 w 171429"/>
                <a:gd name="connsiteY3" fmla="*/ 182967 h 201893"/>
              </a:gdLst>
              <a:ahLst/>
              <a:cxnLst>
                <a:cxn ang="0">
                  <a:pos x="connsiteX0" y="connsiteY0"/>
                </a:cxn>
                <a:cxn ang="0">
                  <a:pos x="connsiteX1" y="connsiteY1"/>
                </a:cxn>
                <a:cxn ang="0">
                  <a:pos x="connsiteX2" y="connsiteY2"/>
                </a:cxn>
                <a:cxn ang="0">
                  <a:pos x="connsiteX3" y="connsiteY3"/>
                </a:cxn>
              </a:cxnLst>
              <a:rect l="l" t="t" r="r" b="b"/>
              <a:pathLst>
                <a:path w="171429" h="201893">
                  <a:moveTo>
                    <a:pt x="0" y="182967"/>
                  </a:moveTo>
                  <a:lnTo>
                    <a:pt x="93274" y="0"/>
                  </a:lnTo>
                  <a:lnTo>
                    <a:pt x="171429" y="201893"/>
                  </a:lnTo>
                  <a:lnTo>
                    <a:pt x="0" y="182967"/>
                  </a:lnTo>
                  <a:close/>
                </a:path>
              </a:pathLst>
            </a:custGeom>
            <a:solidFill>
              <a:srgbClr val="9A3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grpSp>
      <p:grpSp>
        <p:nvGrpSpPr>
          <p:cNvPr id="8" name="组合 88">
            <a:extLst>
              <a:ext uri="{FF2B5EF4-FFF2-40B4-BE49-F238E27FC236}">
                <a16:creationId xmlns="" xmlns:a16="http://schemas.microsoft.com/office/drawing/2014/main" id="{64EBA0B6-11A2-42C1-9F7C-D3C9F058D0FC}"/>
              </a:ext>
            </a:extLst>
          </p:cNvPr>
          <p:cNvGrpSpPr/>
          <p:nvPr/>
        </p:nvGrpSpPr>
        <p:grpSpPr>
          <a:xfrm>
            <a:off x="7312444" y="4028742"/>
            <a:ext cx="419555" cy="748607"/>
            <a:chOff x="3106919" y="1122825"/>
            <a:chExt cx="2100262" cy="3794561"/>
          </a:xfrm>
        </p:grpSpPr>
        <p:sp>
          <p:nvSpPr>
            <p:cNvPr id="21" name="任意多边形 89">
              <a:extLst>
                <a:ext uri="{FF2B5EF4-FFF2-40B4-BE49-F238E27FC236}">
                  <a16:creationId xmlns="" xmlns:a16="http://schemas.microsoft.com/office/drawing/2014/main" id="{17DF13F3-2546-4120-BEF2-CFCEC3C92F11}"/>
                </a:ext>
              </a:extLst>
            </p:cNvPr>
            <p:cNvSpPr/>
            <p:nvPr/>
          </p:nvSpPr>
          <p:spPr>
            <a:xfrm>
              <a:off x="3115516" y="2701640"/>
              <a:ext cx="1890046" cy="939194"/>
            </a:xfrm>
            <a:custGeom>
              <a:avLst/>
              <a:gdLst>
                <a:gd name="connsiteX0" fmla="*/ 0 w 1618584"/>
                <a:gd name="connsiteY0" fmla="*/ 0 h 1239232"/>
                <a:gd name="connsiteX1" fmla="*/ 1618584 w 1618584"/>
                <a:gd name="connsiteY1" fmla="*/ 267170 h 1239232"/>
                <a:gd name="connsiteX2" fmla="*/ 1590041 w 1618584"/>
                <a:gd name="connsiteY2" fmla="*/ 827641 h 1239232"/>
                <a:gd name="connsiteX3" fmla="*/ 187506 w 1618584"/>
                <a:gd name="connsiteY3" fmla="*/ 1239232 h 1239232"/>
                <a:gd name="connsiteX4" fmla="*/ 0 w 1618584"/>
                <a:gd name="connsiteY4" fmla="*/ 0 h 1239232"/>
                <a:gd name="connsiteX0" fmla="*/ 0 w 1885284"/>
                <a:gd name="connsiteY0" fmla="*/ 0 h 1239232"/>
                <a:gd name="connsiteX1" fmla="*/ 1885284 w 1885284"/>
                <a:gd name="connsiteY1" fmla="*/ 314795 h 1239232"/>
                <a:gd name="connsiteX2" fmla="*/ 1590041 w 1885284"/>
                <a:gd name="connsiteY2" fmla="*/ 827641 h 1239232"/>
                <a:gd name="connsiteX3" fmla="*/ 187506 w 1885284"/>
                <a:gd name="connsiteY3" fmla="*/ 1239232 h 1239232"/>
                <a:gd name="connsiteX4" fmla="*/ 0 w 1885284"/>
                <a:gd name="connsiteY4" fmla="*/ 0 h 1239232"/>
                <a:gd name="connsiteX0" fmla="*/ 0 w 1894809"/>
                <a:gd name="connsiteY0" fmla="*/ 0 h 1239232"/>
                <a:gd name="connsiteX1" fmla="*/ 1894809 w 1894809"/>
                <a:gd name="connsiteY1" fmla="*/ 314795 h 1239232"/>
                <a:gd name="connsiteX2" fmla="*/ 1590041 w 1894809"/>
                <a:gd name="connsiteY2" fmla="*/ 827641 h 1239232"/>
                <a:gd name="connsiteX3" fmla="*/ 187506 w 1894809"/>
                <a:gd name="connsiteY3" fmla="*/ 1239232 h 1239232"/>
                <a:gd name="connsiteX4" fmla="*/ 0 w 1894809"/>
                <a:gd name="connsiteY4" fmla="*/ 0 h 1239232"/>
                <a:gd name="connsiteX0" fmla="*/ 0 w 1894809"/>
                <a:gd name="connsiteY0" fmla="*/ 0 h 1239232"/>
                <a:gd name="connsiteX1" fmla="*/ 1894809 w 1894809"/>
                <a:gd name="connsiteY1" fmla="*/ 314795 h 1239232"/>
                <a:gd name="connsiteX2" fmla="*/ 1599566 w 1894809"/>
                <a:gd name="connsiteY2" fmla="*/ 827641 h 1239232"/>
                <a:gd name="connsiteX3" fmla="*/ 187506 w 1894809"/>
                <a:gd name="connsiteY3" fmla="*/ 1239232 h 1239232"/>
                <a:gd name="connsiteX4" fmla="*/ 0 w 1894809"/>
                <a:gd name="connsiteY4" fmla="*/ 0 h 1239232"/>
                <a:gd name="connsiteX0" fmla="*/ 0 w 1894809"/>
                <a:gd name="connsiteY0" fmla="*/ 0 h 1158269"/>
                <a:gd name="connsiteX1" fmla="*/ 1894809 w 1894809"/>
                <a:gd name="connsiteY1" fmla="*/ 233832 h 1158269"/>
                <a:gd name="connsiteX2" fmla="*/ 1599566 w 1894809"/>
                <a:gd name="connsiteY2" fmla="*/ 746678 h 1158269"/>
                <a:gd name="connsiteX3" fmla="*/ 187506 w 1894809"/>
                <a:gd name="connsiteY3" fmla="*/ 1158269 h 1158269"/>
                <a:gd name="connsiteX4" fmla="*/ 0 w 1894809"/>
                <a:gd name="connsiteY4" fmla="*/ 0 h 1158269"/>
                <a:gd name="connsiteX0" fmla="*/ 0 w 1894809"/>
                <a:gd name="connsiteY0" fmla="*/ 0 h 1063019"/>
                <a:gd name="connsiteX1" fmla="*/ 1894809 w 1894809"/>
                <a:gd name="connsiteY1" fmla="*/ 233832 h 1063019"/>
                <a:gd name="connsiteX2" fmla="*/ 1599566 w 1894809"/>
                <a:gd name="connsiteY2" fmla="*/ 746678 h 1063019"/>
                <a:gd name="connsiteX3" fmla="*/ 139881 w 1894809"/>
                <a:gd name="connsiteY3" fmla="*/ 1063019 h 1063019"/>
                <a:gd name="connsiteX4" fmla="*/ 0 w 1894809"/>
                <a:gd name="connsiteY4" fmla="*/ 0 h 1063019"/>
                <a:gd name="connsiteX0" fmla="*/ 0 w 1894809"/>
                <a:gd name="connsiteY0" fmla="*/ 0 h 939194"/>
                <a:gd name="connsiteX1" fmla="*/ 1894809 w 1894809"/>
                <a:gd name="connsiteY1" fmla="*/ 110007 h 939194"/>
                <a:gd name="connsiteX2" fmla="*/ 1599566 w 1894809"/>
                <a:gd name="connsiteY2" fmla="*/ 622853 h 939194"/>
                <a:gd name="connsiteX3" fmla="*/ 139881 w 1894809"/>
                <a:gd name="connsiteY3" fmla="*/ 939194 h 939194"/>
                <a:gd name="connsiteX4" fmla="*/ 0 w 1894809"/>
                <a:gd name="connsiteY4" fmla="*/ 0 h 939194"/>
                <a:gd name="connsiteX0" fmla="*/ 0 w 1894809"/>
                <a:gd name="connsiteY0" fmla="*/ 0 h 939194"/>
                <a:gd name="connsiteX1" fmla="*/ 1894809 w 1894809"/>
                <a:gd name="connsiteY1" fmla="*/ 110007 h 939194"/>
                <a:gd name="connsiteX2" fmla="*/ 1599566 w 1894809"/>
                <a:gd name="connsiteY2" fmla="*/ 622853 h 939194"/>
                <a:gd name="connsiteX3" fmla="*/ 139881 w 1894809"/>
                <a:gd name="connsiteY3" fmla="*/ 939194 h 939194"/>
                <a:gd name="connsiteX4" fmla="*/ 0 w 1894809"/>
                <a:gd name="connsiteY4" fmla="*/ 0 h 939194"/>
                <a:gd name="connsiteX0" fmla="*/ 0 w 1894809"/>
                <a:gd name="connsiteY0" fmla="*/ 0 h 939194"/>
                <a:gd name="connsiteX1" fmla="*/ 1894809 w 1894809"/>
                <a:gd name="connsiteY1" fmla="*/ 110007 h 939194"/>
                <a:gd name="connsiteX2" fmla="*/ 1594803 w 1894809"/>
                <a:gd name="connsiteY2" fmla="*/ 615709 h 939194"/>
                <a:gd name="connsiteX3" fmla="*/ 139881 w 1894809"/>
                <a:gd name="connsiteY3" fmla="*/ 939194 h 939194"/>
                <a:gd name="connsiteX4" fmla="*/ 0 w 1894809"/>
                <a:gd name="connsiteY4" fmla="*/ 0 h 939194"/>
                <a:gd name="connsiteX0" fmla="*/ 0 w 1885284"/>
                <a:gd name="connsiteY0" fmla="*/ 0 h 939194"/>
                <a:gd name="connsiteX1" fmla="*/ 1885284 w 1885284"/>
                <a:gd name="connsiteY1" fmla="*/ 112388 h 939194"/>
                <a:gd name="connsiteX2" fmla="*/ 1594803 w 1885284"/>
                <a:gd name="connsiteY2" fmla="*/ 615709 h 939194"/>
                <a:gd name="connsiteX3" fmla="*/ 139881 w 1885284"/>
                <a:gd name="connsiteY3" fmla="*/ 939194 h 939194"/>
                <a:gd name="connsiteX4" fmla="*/ 0 w 1885284"/>
                <a:gd name="connsiteY4" fmla="*/ 0 h 939194"/>
                <a:gd name="connsiteX0" fmla="*/ 0 w 1885284"/>
                <a:gd name="connsiteY0" fmla="*/ 0 h 939194"/>
                <a:gd name="connsiteX1" fmla="*/ 1885284 w 1885284"/>
                <a:gd name="connsiteY1" fmla="*/ 112388 h 939194"/>
                <a:gd name="connsiteX2" fmla="*/ 1594803 w 1885284"/>
                <a:gd name="connsiteY2" fmla="*/ 627615 h 939194"/>
                <a:gd name="connsiteX3" fmla="*/ 139881 w 1885284"/>
                <a:gd name="connsiteY3" fmla="*/ 939194 h 939194"/>
                <a:gd name="connsiteX4" fmla="*/ 0 w 1885284"/>
                <a:gd name="connsiteY4" fmla="*/ 0 h 939194"/>
                <a:gd name="connsiteX0" fmla="*/ 0 w 1890046"/>
                <a:gd name="connsiteY0" fmla="*/ 0 h 939194"/>
                <a:gd name="connsiteX1" fmla="*/ 1890046 w 1890046"/>
                <a:gd name="connsiteY1" fmla="*/ 107626 h 939194"/>
                <a:gd name="connsiteX2" fmla="*/ 1594803 w 1890046"/>
                <a:gd name="connsiteY2" fmla="*/ 627615 h 939194"/>
                <a:gd name="connsiteX3" fmla="*/ 139881 w 1890046"/>
                <a:gd name="connsiteY3" fmla="*/ 939194 h 939194"/>
                <a:gd name="connsiteX4" fmla="*/ 0 w 1890046"/>
                <a:gd name="connsiteY4" fmla="*/ 0 h 93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046" h="939194">
                  <a:moveTo>
                    <a:pt x="0" y="0"/>
                  </a:moveTo>
                  <a:lnTo>
                    <a:pt x="1890046" y="107626"/>
                  </a:lnTo>
                  <a:lnTo>
                    <a:pt x="1594803" y="627615"/>
                  </a:lnTo>
                  <a:lnTo>
                    <a:pt x="139881" y="939194"/>
                  </a:lnTo>
                  <a:lnTo>
                    <a:pt x="0" y="0"/>
                  </a:lnTo>
                  <a:close/>
                </a:path>
              </a:pathLst>
            </a:cu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22" name="矩形 3">
              <a:extLst>
                <a:ext uri="{FF2B5EF4-FFF2-40B4-BE49-F238E27FC236}">
                  <a16:creationId xmlns="" xmlns:a16="http://schemas.microsoft.com/office/drawing/2014/main" id="{CE590016-AB4B-46CB-81E5-25172049DC87}"/>
                </a:ext>
              </a:extLst>
            </p:cNvPr>
            <p:cNvSpPr/>
            <p:nvPr/>
          </p:nvSpPr>
          <p:spPr>
            <a:xfrm>
              <a:off x="3106919" y="1122825"/>
              <a:ext cx="2100262" cy="1001919"/>
            </a:xfrm>
            <a:custGeom>
              <a:avLst/>
              <a:gdLst>
                <a:gd name="connsiteX0" fmla="*/ 0 w 2032000"/>
                <a:gd name="connsiteY0" fmla="*/ 0 h 1001486"/>
                <a:gd name="connsiteX1" fmla="*/ 2032000 w 2032000"/>
                <a:gd name="connsiteY1" fmla="*/ 0 h 1001486"/>
                <a:gd name="connsiteX2" fmla="*/ 2032000 w 2032000"/>
                <a:gd name="connsiteY2" fmla="*/ 1001486 h 1001486"/>
                <a:gd name="connsiteX3" fmla="*/ 0 w 2032000"/>
                <a:gd name="connsiteY3" fmla="*/ 1001486 h 1001486"/>
                <a:gd name="connsiteX4" fmla="*/ 0 w 2032000"/>
                <a:gd name="connsiteY4" fmla="*/ 0 h 1001486"/>
                <a:gd name="connsiteX0" fmla="*/ 0 w 2114550"/>
                <a:gd name="connsiteY0" fmla="*/ 0 h 1026886"/>
                <a:gd name="connsiteX1" fmla="*/ 2032000 w 2114550"/>
                <a:gd name="connsiteY1" fmla="*/ 0 h 1026886"/>
                <a:gd name="connsiteX2" fmla="*/ 2114550 w 2114550"/>
                <a:gd name="connsiteY2" fmla="*/ 1026886 h 1026886"/>
                <a:gd name="connsiteX3" fmla="*/ 0 w 2114550"/>
                <a:gd name="connsiteY3" fmla="*/ 1001486 h 1026886"/>
                <a:gd name="connsiteX4" fmla="*/ 0 w 2114550"/>
                <a:gd name="connsiteY4" fmla="*/ 0 h 1026886"/>
                <a:gd name="connsiteX0" fmla="*/ 0 w 2114550"/>
                <a:gd name="connsiteY0" fmla="*/ 0 h 1026886"/>
                <a:gd name="connsiteX1" fmla="*/ 2025650 w 2114550"/>
                <a:gd name="connsiteY1" fmla="*/ 0 h 1026886"/>
                <a:gd name="connsiteX2" fmla="*/ 2114550 w 2114550"/>
                <a:gd name="connsiteY2" fmla="*/ 1026886 h 1026886"/>
                <a:gd name="connsiteX3" fmla="*/ 0 w 2114550"/>
                <a:gd name="connsiteY3" fmla="*/ 1001486 h 1026886"/>
                <a:gd name="connsiteX4" fmla="*/ 0 w 2114550"/>
                <a:gd name="connsiteY4" fmla="*/ 0 h 1026886"/>
                <a:gd name="connsiteX0" fmla="*/ 0 w 2120900"/>
                <a:gd name="connsiteY0" fmla="*/ 0 h 1026886"/>
                <a:gd name="connsiteX1" fmla="*/ 2025650 w 2120900"/>
                <a:gd name="connsiteY1" fmla="*/ 0 h 1026886"/>
                <a:gd name="connsiteX2" fmla="*/ 2120900 w 2120900"/>
                <a:gd name="connsiteY2" fmla="*/ 1026886 h 1026886"/>
                <a:gd name="connsiteX3" fmla="*/ 0 w 2120900"/>
                <a:gd name="connsiteY3" fmla="*/ 1001486 h 1026886"/>
                <a:gd name="connsiteX4" fmla="*/ 0 w 2120900"/>
                <a:gd name="connsiteY4" fmla="*/ 0 h 1026886"/>
                <a:gd name="connsiteX0" fmla="*/ 127000 w 2247900"/>
                <a:gd name="connsiteY0" fmla="*/ 0 h 1172936"/>
                <a:gd name="connsiteX1" fmla="*/ 2152650 w 2247900"/>
                <a:gd name="connsiteY1" fmla="*/ 0 h 1172936"/>
                <a:gd name="connsiteX2" fmla="*/ 2247900 w 2247900"/>
                <a:gd name="connsiteY2" fmla="*/ 1026886 h 1172936"/>
                <a:gd name="connsiteX3" fmla="*/ 0 w 2247900"/>
                <a:gd name="connsiteY3" fmla="*/ 1172936 h 1172936"/>
                <a:gd name="connsiteX4" fmla="*/ 127000 w 2247900"/>
                <a:gd name="connsiteY4" fmla="*/ 0 h 1172936"/>
                <a:gd name="connsiteX0" fmla="*/ 247650 w 2247900"/>
                <a:gd name="connsiteY0" fmla="*/ 0 h 1261836"/>
                <a:gd name="connsiteX1" fmla="*/ 2152650 w 2247900"/>
                <a:gd name="connsiteY1" fmla="*/ 88900 h 1261836"/>
                <a:gd name="connsiteX2" fmla="*/ 2247900 w 2247900"/>
                <a:gd name="connsiteY2" fmla="*/ 1115786 h 1261836"/>
                <a:gd name="connsiteX3" fmla="*/ 0 w 2247900"/>
                <a:gd name="connsiteY3" fmla="*/ 1261836 h 1261836"/>
                <a:gd name="connsiteX4" fmla="*/ 247650 w 2247900"/>
                <a:gd name="connsiteY4" fmla="*/ 0 h 1261836"/>
                <a:gd name="connsiteX0" fmla="*/ 247650 w 2224087"/>
                <a:gd name="connsiteY0" fmla="*/ 0 h 1261836"/>
                <a:gd name="connsiteX1" fmla="*/ 2152650 w 2224087"/>
                <a:gd name="connsiteY1" fmla="*/ 88900 h 1261836"/>
                <a:gd name="connsiteX2" fmla="*/ 2224087 w 2224087"/>
                <a:gd name="connsiteY2" fmla="*/ 1109789 h 1261836"/>
                <a:gd name="connsiteX3" fmla="*/ 0 w 2224087"/>
                <a:gd name="connsiteY3" fmla="*/ 1261836 h 1261836"/>
                <a:gd name="connsiteX4" fmla="*/ 247650 w 2224087"/>
                <a:gd name="connsiteY4" fmla="*/ 0 h 1261836"/>
                <a:gd name="connsiteX0" fmla="*/ 247650 w 2224087"/>
                <a:gd name="connsiteY0" fmla="*/ 0 h 1261836"/>
                <a:gd name="connsiteX1" fmla="*/ 2152650 w 2224087"/>
                <a:gd name="connsiteY1" fmla="*/ 130886 h 1261836"/>
                <a:gd name="connsiteX2" fmla="*/ 2224087 w 2224087"/>
                <a:gd name="connsiteY2" fmla="*/ 1109789 h 1261836"/>
                <a:gd name="connsiteX3" fmla="*/ 0 w 2224087"/>
                <a:gd name="connsiteY3" fmla="*/ 1261836 h 1261836"/>
                <a:gd name="connsiteX4" fmla="*/ 247650 w 2224087"/>
                <a:gd name="connsiteY4" fmla="*/ 0 h 1261836"/>
                <a:gd name="connsiteX0" fmla="*/ 247650 w 2152650"/>
                <a:gd name="connsiteY0" fmla="*/ 0 h 1261836"/>
                <a:gd name="connsiteX1" fmla="*/ 2152650 w 2152650"/>
                <a:gd name="connsiteY1" fmla="*/ 130886 h 1261836"/>
                <a:gd name="connsiteX2" fmla="*/ 1966912 w 2152650"/>
                <a:gd name="connsiteY2" fmla="*/ 1127783 h 1261836"/>
                <a:gd name="connsiteX3" fmla="*/ 0 w 2152650"/>
                <a:gd name="connsiteY3" fmla="*/ 1261836 h 1261836"/>
                <a:gd name="connsiteX4" fmla="*/ 247650 w 2152650"/>
                <a:gd name="connsiteY4" fmla="*/ 0 h 1261836"/>
                <a:gd name="connsiteX0" fmla="*/ 247650 w 2152650"/>
                <a:gd name="connsiteY0" fmla="*/ 0 h 1261836"/>
                <a:gd name="connsiteX1" fmla="*/ 2152650 w 2152650"/>
                <a:gd name="connsiteY1" fmla="*/ 130886 h 1261836"/>
                <a:gd name="connsiteX2" fmla="*/ 1952625 w 2152650"/>
                <a:gd name="connsiteY2" fmla="*/ 1127783 h 1261836"/>
                <a:gd name="connsiteX3" fmla="*/ 0 w 2152650"/>
                <a:gd name="connsiteY3" fmla="*/ 1261836 h 1261836"/>
                <a:gd name="connsiteX4" fmla="*/ 247650 w 2152650"/>
                <a:gd name="connsiteY4" fmla="*/ 0 h 1261836"/>
                <a:gd name="connsiteX0" fmla="*/ 247650 w 2100262"/>
                <a:gd name="connsiteY0" fmla="*/ 0 h 1261836"/>
                <a:gd name="connsiteX1" fmla="*/ 2100262 w 2100262"/>
                <a:gd name="connsiteY1" fmla="*/ 358810 h 1261836"/>
                <a:gd name="connsiteX2" fmla="*/ 1952625 w 2100262"/>
                <a:gd name="connsiteY2" fmla="*/ 1127783 h 1261836"/>
                <a:gd name="connsiteX3" fmla="*/ 0 w 2100262"/>
                <a:gd name="connsiteY3" fmla="*/ 1261836 h 1261836"/>
                <a:gd name="connsiteX4" fmla="*/ 247650 w 2100262"/>
                <a:gd name="connsiteY4" fmla="*/ 0 h 1261836"/>
                <a:gd name="connsiteX0" fmla="*/ 247650 w 2100262"/>
                <a:gd name="connsiteY0" fmla="*/ 0 h 1261836"/>
                <a:gd name="connsiteX1" fmla="*/ 2100262 w 2100262"/>
                <a:gd name="connsiteY1" fmla="*/ 346814 h 1261836"/>
                <a:gd name="connsiteX2" fmla="*/ 1952625 w 2100262"/>
                <a:gd name="connsiteY2" fmla="*/ 1127783 h 1261836"/>
                <a:gd name="connsiteX3" fmla="*/ 0 w 2100262"/>
                <a:gd name="connsiteY3" fmla="*/ 1261836 h 1261836"/>
                <a:gd name="connsiteX4" fmla="*/ 247650 w 2100262"/>
                <a:gd name="connsiteY4" fmla="*/ 0 h 126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0262" h="1261836">
                  <a:moveTo>
                    <a:pt x="247650" y="0"/>
                  </a:moveTo>
                  <a:lnTo>
                    <a:pt x="2100262" y="346814"/>
                  </a:lnTo>
                  <a:lnTo>
                    <a:pt x="1952625" y="1127783"/>
                  </a:lnTo>
                  <a:lnTo>
                    <a:pt x="0" y="1261836"/>
                  </a:lnTo>
                  <a:lnTo>
                    <a:pt x="247650" y="0"/>
                  </a:lnTo>
                  <a:close/>
                </a:path>
              </a:pathLst>
            </a:custGeom>
            <a:solidFill>
              <a:srgbClr val="FF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23" name="任意多边形 91">
              <a:extLst>
                <a:ext uri="{FF2B5EF4-FFF2-40B4-BE49-F238E27FC236}">
                  <a16:creationId xmlns="" xmlns:a16="http://schemas.microsoft.com/office/drawing/2014/main" id="{2F67A088-2336-4A68-8040-DBD42D4E8CD7}"/>
                </a:ext>
              </a:extLst>
            </p:cNvPr>
            <p:cNvSpPr/>
            <p:nvPr/>
          </p:nvSpPr>
          <p:spPr>
            <a:xfrm>
              <a:off x="4667250" y="1400176"/>
              <a:ext cx="535940" cy="3119438"/>
            </a:xfrm>
            <a:custGeom>
              <a:avLst/>
              <a:gdLst>
                <a:gd name="connsiteX0" fmla="*/ 535940 w 535940"/>
                <a:gd name="connsiteY0" fmla="*/ 0 h 3119438"/>
                <a:gd name="connsiteX1" fmla="*/ 488315 w 535940"/>
                <a:gd name="connsiteY1" fmla="*/ 3119438 h 3119438"/>
                <a:gd name="connsiteX2" fmla="*/ 0 w 535940"/>
                <a:gd name="connsiteY2" fmla="*/ 2676525 h 3119438"/>
                <a:gd name="connsiteX3" fmla="*/ 38307 w 535940"/>
                <a:gd name="connsiteY3" fmla="*/ 1924316 h 3119438"/>
                <a:gd name="connsiteX4" fmla="*/ 39804 w 535940"/>
                <a:gd name="connsiteY4" fmla="*/ 1923877 h 3119438"/>
                <a:gd name="connsiteX5" fmla="*/ 330603 w 535940"/>
                <a:gd name="connsiteY5" fmla="*/ 1407381 h 3119438"/>
                <a:gd name="connsiteX6" fmla="*/ 66850 w 535940"/>
                <a:gd name="connsiteY6" fmla="*/ 1363845 h 3119438"/>
                <a:gd name="connsiteX7" fmla="*/ 104775 w 535940"/>
                <a:gd name="connsiteY7" fmla="*/ 619125 h 3119438"/>
                <a:gd name="connsiteX8" fmla="*/ 535940 w 535940"/>
                <a:gd name="connsiteY8" fmla="*/ 0 h 311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940" h="3119438">
                  <a:moveTo>
                    <a:pt x="535940" y="0"/>
                  </a:moveTo>
                  <a:lnTo>
                    <a:pt x="488315" y="3119438"/>
                  </a:lnTo>
                  <a:lnTo>
                    <a:pt x="0" y="2676525"/>
                  </a:lnTo>
                  <a:lnTo>
                    <a:pt x="38307" y="1924316"/>
                  </a:lnTo>
                  <a:lnTo>
                    <a:pt x="39804" y="1923877"/>
                  </a:lnTo>
                  <a:lnTo>
                    <a:pt x="330603" y="1407381"/>
                  </a:lnTo>
                  <a:lnTo>
                    <a:pt x="66850" y="1363845"/>
                  </a:lnTo>
                  <a:lnTo>
                    <a:pt x="104775" y="619125"/>
                  </a:lnTo>
                  <a:lnTo>
                    <a:pt x="535940" y="0"/>
                  </a:lnTo>
                  <a:close/>
                </a:path>
              </a:pathLst>
            </a:cu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24" name="矩形 3">
              <a:extLst>
                <a:ext uri="{FF2B5EF4-FFF2-40B4-BE49-F238E27FC236}">
                  <a16:creationId xmlns="" xmlns:a16="http://schemas.microsoft.com/office/drawing/2014/main" id="{C612213D-568B-4362-B876-1480535C4012}"/>
                </a:ext>
              </a:extLst>
            </p:cNvPr>
            <p:cNvSpPr/>
            <p:nvPr/>
          </p:nvSpPr>
          <p:spPr>
            <a:xfrm>
              <a:off x="3259523" y="4075481"/>
              <a:ext cx="1895475" cy="840843"/>
            </a:xfrm>
            <a:custGeom>
              <a:avLst/>
              <a:gdLst>
                <a:gd name="connsiteX0" fmla="*/ 0 w 2032000"/>
                <a:gd name="connsiteY0" fmla="*/ 0 h 1001486"/>
                <a:gd name="connsiteX1" fmla="*/ 2032000 w 2032000"/>
                <a:gd name="connsiteY1" fmla="*/ 0 h 1001486"/>
                <a:gd name="connsiteX2" fmla="*/ 2032000 w 2032000"/>
                <a:gd name="connsiteY2" fmla="*/ 1001486 h 1001486"/>
                <a:gd name="connsiteX3" fmla="*/ 0 w 2032000"/>
                <a:gd name="connsiteY3" fmla="*/ 1001486 h 1001486"/>
                <a:gd name="connsiteX4" fmla="*/ 0 w 2032000"/>
                <a:gd name="connsiteY4" fmla="*/ 0 h 1001486"/>
                <a:gd name="connsiteX0" fmla="*/ 0 w 2114550"/>
                <a:gd name="connsiteY0" fmla="*/ 0 h 1026886"/>
                <a:gd name="connsiteX1" fmla="*/ 2032000 w 2114550"/>
                <a:gd name="connsiteY1" fmla="*/ 0 h 1026886"/>
                <a:gd name="connsiteX2" fmla="*/ 2114550 w 2114550"/>
                <a:gd name="connsiteY2" fmla="*/ 1026886 h 1026886"/>
                <a:gd name="connsiteX3" fmla="*/ 0 w 2114550"/>
                <a:gd name="connsiteY3" fmla="*/ 1001486 h 1026886"/>
                <a:gd name="connsiteX4" fmla="*/ 0 w 2114550"/>
                <a:gd name="connsiteY4" fmla="*/ 0 h 1026886"/>
                <a:gd name="connsiteX0" fmla="*/ 0 w 2114550"/>
                <a:gd name="connsiteY0" fmla="*/ 0 h 1026886"/>
                <a:gd name="connsiteX1" fmla="*/ 2025650 w 2114550"/>
                <a:gd name="connsiteY1" fmla="*/ 0 h 1026886"/>
                <a:gd name="connsiteX2" fmla="*/ 2114550 w 2114550"/>
                <a:gd name="connsiteY2" fmla="*/ 1026886 h 1026886"/>
                <a:gd name="connsiteX3" fmla="*/ 0 w 2114550"/>
                <a:gd name="connsiteY3" fmla="*/ 1001486 h 1026886"/>
                <a:gd name="connsiteX4" fmla="*/ 0 w 2114550"/>
                <a:gd name="connsiteY4" fmla="*/ 0 h 1026886"/>
                <a:gd name="connsiteX0" fmla="*/ 0 w 2120900"/>
                <a:gd name="connsiteY0" fmla="*/ 0 h 1026886"/>
                <a:gd name="connsiteX1" fmla="*/ 2025650 w 2120900"/>
                <a:gd name="connsiteY1" fmla="*/ 0 h 1026886"/>
                <a:gd name="connsiteX2" fmla="*/ 2120900 w 2120900"/>
                <a:gd name="connsiteY2" fmla="*/ 1026886 h 1026886"/>
                <a:gd name="connsiteX3" fmla="*/ 0 w 2120900"/>
                <a:gd name="connsiteY3" fmla="*/ 1001486 h 1026886"/>
                <a:gd name="connsiteX4" fmla="*/ 0 w 2120900"/>
                <a:gd name="connsiteY4" fmla="*/ 0 h 1026886"/>
                <a:gd name="connsiteX0" fmla="*/ 127000 w 2247900"/>
                <a:gd name="connsiteY0" fmla="*/ 0 h 1172936"/>
                <a:gd name="connsiteX1" fmla="*/ 2152650 w 2247900"/>
                <a:gd name="connsiteY1" fmla="*/ 0 h 1172936"/>
                <a:gd name="connsiteX2" fmla="*/ 2247900 w 2247900"/>
                <a:gd name="connsiteY2" fmla="*/ 1026886 h 1172936"/>
                <a:gd name="connsiteX3" fmla="*/ 0 w 2247900"/>
                <a:gd name="connsiteY3" fmla="*/ 1172936 h 1172936"/>
                <a:gd name="connsiteX4" fmla="*/ 127000 w 2247900"/>
                <a:gd name="connsiteY4" fmla="*/ 0 h 1172936"/>
                <a:gd name="connsiteX0" fmla="*/ 247650 w 2247900"/>
                <a:gd name="connsiteY0" fmla="*/ 0 h 1261836"/>
                <a:gd name="connsiteX1" fmla="*/ 2152650 w 2247900"/>
                <a:gd name="connsiteY1" fmla="*/ 88900 h 1261836"/>
                <a:gd name="connsiteX2" fmla="*/ 2247900 w 2247900"/>
                <a:gd name="connsiteY2" fmla="*/ 1115786 h 1261836"/>
                <a:gd name="connsiteX3" fmla="*/ 0 w 2247900"/>
                <a:gd name="connsiteY3" fmla="*/ 1261836 h 1261836"/>
                <a:gd name="connsiteX4" fmla="*/ 247650 w 2247900"/>
                <a:gd name="connsiteY4" fmla="*/ 0 h 1261836"/>
                <a:gd name="connsiteX0" fmla="*/ 247650 w 2224087"/>
                <a:gd name="connsiteY0" fmla="*/ 0 h 1261836"/>
                <a:gd name="connsiteX1" fmla="*/ 2152650 w 2224087"/>
                <a:gd name="connsiteY1" fmla="*/ 88900 h 1261836"/>
                <a:gd name="connsiteX2" fmla="*/ 2224087 w 2224087"/>
                <a:gd name="connsiteY2" fmla="*/ 1109789 h 1261836"/>
                <a:gd name="connsiteX3" fmla="*/ 0 w 2224087"/>
                <a:gd name="connsiteY3" fmla="*/ 1261836 h 1261836"/>
                <a:gd name="connsiteX4" fmla="*/ 247650 w 2224087"/>
                <a:gd name="connsiteY4" fmla="*/ 0 h 1261836"/>
                <a:gd name="connsiteX0" fmla="*/ 247650 w 2224087"/>
                <a:gd name="connsiteY0" fmla="*/ 0 h 1261836"/>
                <a:gd name="connsiteX1" fmla="*/ 2152650 w 2224087"/>
                <a:gd name="connsiteY1" fmla="*/ 130886 h 1261836"/>
                <a:gd name="connsiteX2" fmla="*/ 2224087 w 2224087"/>
                <a:gd name="connsiteY2" fmla="*/ 1109789 h 1261836"/>
                <a:gd name="connsiteX3" fmla="*/ 0 w 2224087"/>
                <a:gd name="connsiteY3" fmla="*/ 1261836 h 1261836"/>
                <a:gd name="connsiteX4" fmla="*/ 247650 w 2224087"/>
                <a:gd name="connsiteY4" fmla="*/ 0 h 1261836"/>
                <a:gd name="connsiteX0" fmla="*/ 247650 w 2152650"/>
                <a:gd name="connsiteY0" fmla="*/ 0 h 1261836"/>
                <a:gd name="connsiteX1" fmla="*/ 2152650 w 2152650"/>
                <a:gd name="connsiteY1" fmla="*/ 130886 h 1261836"/>
                <a:gd name="connsiteX2" fmla="*/ 1966912 w 2152650"/>
                <a:gd name="connsiteY2" fmla="*/ 1127783 h 1261836"/>
                <a:gd name="connsiteX3" fmla="*/ 0 w 2152650"/>
                <a:gd name="connsiteY3" fmla="*/ 1261836 h 1261836"/>
                <a:gd name="connsiteX4" fmla="*/ 247650 w 2152650"/>
                <a:gd name="connsiteY4" fmla="*/ 0 h 1261836"/>
                <a:gd name="connsiteX0" fmla="*/ 247650 w 2152650"/>
                <a:gd name="connsiteY0" fmla="*/ 0 h 1261836"/>
                <a:gd name="connsiteX1" fmla="*/ 2152650 w 2152650"/>
                <a:gd name="connsiteY1" fmla="*/ 130886 h 1261836"/>
                <a:gd name="connsiteX2" fmla="*/ 1952625 w 2152650"/>
                <a:gd name="connsiteY2" fmla="*/ 1127783 h 1261836"/>
                <a:gd name="connsiteX3" fmla="*/ 0 w 2152650"/>
                <a:gd name="connsiteY3" fmla="*/ 1261836 h 1261836"/>
                <a:gd name="connsiteX4" fmla="*/ 247650 w 2152650"/>
                <a:gd name="connsiteY4" fmla="*/ 0 h 1261836"/>
                <a:gd name="connsiteX0" fmla="*/ 247650 w 2100262"/>
                <a:gd name="connsiteY0" fmla="*/ 0 h 1261836"/>
                <a:gd name="connsiteX1" fmla="*/ 2100262 w 2100262"/>
                <a:gd name="connsiteY1" fmla="*/ 358810 h 1261836"/>
                <a:gd name="connsiteX2" fmla="*/ 1952625 w 2100262"/>
                <a:gd name="connsiteY2" fmla="*/ 1127783 h 1261836"/>
                <a:gd name="connsiteX3" fmla="*/ 0 w 2100262"/>
                <a:gd name="connsiteY3" fmla="*/ 1261836 h 1261836"/>
                <a:gd name="connsiteX4" fmla="*/ 247650 w 2100262"/>
                <a:gd name="connsiteY4" fmla="*/ 0 h 1261836"/>
                <a:gd name="connsiteX0" fmla="*/ 247650 w 2100262"/>
                <a:gd name="connsiteY0" fmla="*/ 0 h 1261836"/>
                <a:gd name="connsiteX1" fmla="*/ 2100262 w 2100262"/>
                <a:gd name="connsiteY1" fmla="*/ 346814 h 1261836"/>
                <a:gd name="connsiteX2" fmla="*/ 1952625 w 2100262"/>
                <a:gd name="connsiteY2" fmla="*/ 1127783 h 1261836"/>
                <a:gd name="connsiteX3" fmla="*/ 0 w 2100262"/>
                <a:gd name="connsiteY3" fmla="*/ 1261836 h 1261836"/>
                <a:gd name="connsiteX4" fmla="*/ 247650 w 2100262"/>
                <a:gd name="connsiteY4" fmla="*/ 0 h 1261836"/>
                <a:gd name="connsiteX0" fmla="*/ 247650 w 1952625"/>
                <a:gd name="connsiteY0" fmla="*/ 0 h 1261836"/>
                <a:gd name="connsiteX1" fmla="*/ 1800225 w 1952625"/>
                <a:gd name="connsiteY1" fmla="*/ 82903 h 1261836"/>
                <a:gd name="connsiteX2" fmla="*/ 1952625 w 1952625"/>
                <a:gd name="connsiteY2" fmla="*/ 1127783 h 1261836"/>
                <a:gd name="connsiteX3" fmla="*/ 0 w 1952625"/>
                <a:gd name="connsiteY3" fmla="*/ 1261836 h 1261836"/>
                <a:gd name="connsiteX4" fmla="*/ 247650 w 1952625"/>
                <a:gd name="connsiteY4" fmla="*/ 0 h 1261836"/>
                <a:gd name="connsiteX0" fmla="*/ 247650 w 2257425"/>
                <a:gd name="connsiteY0" fmla="*/ 0 h 1261836"/>
                <a:gd name="connsiteX1" fmla="*/ 1800225 w 2257425"/>
                <a:gd name="connsiteY1" fmla="*/ 82903 h 1261836"/>
                <a:gd name="connsiteX2" fmla="*/ 2257425 w 2257425"/>
                <a:gd name="connsiteY2" fmla="*/ 623953 h 1261836"/>
                <a:gd name="connsiteX3" fmla="*/ 0 w 2257425"/>
                <a:gd name="connsiteY3" fmla="*/ 1261836 h 1261836"/>
                <a:gd name="connsiteX4" fmla="*/ 247650 w 2257425"/>
                <a:gd name="connsiteY4" fmla="*/ 0 h 1261836"/>
                <a:gd name="connsiteX0" fmla="*/ 247650 w 2257425"/>
                <a:gd name="connsiteY0" fmla="*/ 0 h 1261836"/>
                <a:gd name="connsiteX1" fmla="*/ 1781175 w 2257425"/>
                <a:gd name="connsiteY1" fmla="*/ 82903 h 1261836"/>
                <a:gd name="connsiteX2" fmla="*/ 2257425 w 2257425"/>
                <a:gd name="connsiteY2" fmla="*/ 623953 h 1261836"/>
                <a:gd name="connsiteX3" fmla="*/ 0 w 2257425"/>
                <a:gd name="connsiteY3" fmla="*/ 1261836 h 1261836"/>
                <a:gd name="connsiteX4" fmla="*/ 247650 w 2257425"/>
                <a:gd name="connsiteY4" fmla="*/ 0 h 1261836"/>
                <a:gd name="connsiteX0" fmla="*/ 247650 w 2276475"/>
                <a:gd name="connsiteY0" fmla="*/ 0 h 1261836"/>
                <a:gd name="connsiteX1" fmla="*/ 1781175 w 2276475"/>
                <a:gd name="connsiteY1" fmla="*/ 82903 h 1261836"/>
                <a:gd name="connsiteX2" fmla="*/ 2276475 w 2276475"/>
                <a:gd name="connsiteY2" fmla="*/ 623953 h 1261836"/>
                <a:gd name="connsiteX3" fmla="*/ 0 w 2276475"/>
                <a:gd name="connsiteY3" fmla="*/ 1261836 h 1261836"/>
                <a:gd name="connsiteX4" fmla="*/ 247650 w 2276475"/>
                <a:gd name="connsiteY4" fmla="*/ 0 h 1261836"/>
                <a:gd name="connsiteX0" fmla="*/ 247650 w 2266950"/>
                <a:gd name="connsiteY0" fmla="*/ 0 h 1261836"/>
                <a:gd name="connsiteX1" fmla="*/ 1781175 w 2266950"/>
                <a:gd name="connsiteY1" fmla="*/ 82903 h 1261836"/>
                <a:gd name="connsiteX2" fmla="*/ 2266950 w 2266950"/>
                <a:gd name="connsiteY2" fmla="*/ 635949 h 1261836"/>
                <a:gd name="connsiteX3" fmla="*/ 0 w 2266950"/>
                <a:gd name="connsiteY3" fmla="*/ 1261836 h 1261836"/>
                <a:gd name="connsiteX4" fmla="*/ 247650 w 2266950"/>
                <a:gd name="connsiteY4" fmla="*/ 0 h 1261836"/>
                <a:gd name="connsiteX0" fmla="*/ 247650 w 2266950"/>
                <a:gd name="connsiteY0" fmla="*/ 0 h 1261836"/>
                <a:gd name="connsiteX1" fmla="*/ 1781175 w 2266950"/>
                <a:gd name="connsiteY1" fmla="*/ 82903 h 1261836"/>
                <a:gd name="connsiteX2" fmla="*/ 2266950 w 2266950"/>
                <a:gd name="connsiteY2" fmla="*/ 635949 h 1261836"/>
                <a:gd name="connsiteX3" fmla="*/ 0 w 2266950"/>
                <a:gd name="connsiteY3" fmla="*/ 1261836 h 1261836"/>
                <a:gd name="connsiteX4" fmla="*/ 247650 w 2266950"/>
                <a:gd name="connsiteY4" fmla="*/ 0 h 1261836"/>
                <a:gd name="connsiteX0" fmla="*/ 247650 w 2266950"/>
                <a:gd name="connsiteY0" fmla="*/ 0 h 1261836"/>
                <a:gd name="connsiteX1" fmla="*/ 1785938 w 2266950"/>
                <a:gd name="connsiteY1" fmla="*/ 82903 h 1261836"/>
                <a:gd name="connsiteX2" fmla="*/ 2266950 w 2266950"/>
                <a:gd name="connsiteY2" fmla="*/ 635949 h 1261836"/>
                <a:gd name="connsiteX3" fmla="*/ 0 w 2266950"/>
                <a:gd name="connsiteY3" fmla="*/ 1261836 h 1261836"/>
                <a:gd name="connsiteX4" fmla="*/ 247650 w 2266950"/>
                <a:gd name="connsiteY4" fmla="*/ 0 h 1261836"/>
                <a:gd name="connsiteX0" fmla="*/ 0 w 2019300"/>
                <a:gd name="connsiteY0" fmla="*/ 0 h 1141876"/>
                <a:gd name="connsiteX1" fmla="*/ 1538288 w 2019300"/>
                <a:gd name="connsiteY1" fmla="*/ 82903 h 1141876"/>
                <a:gd name="connsiteX2" fmla="*/ 2019300 w 2019300"/>
                <a:gd name="connsiteY2" fmla="*/ 635949 h 1141876"/>
                <a:gd name="connsiteX3" fmla="*/ 400050 w 2019300"/>
                <a:gd name="connsiteY3" fmla="*/ 1141876 h 1141876"/>
                <a:gd name="connsiteX4" fmla="*/ 0 w 2019300"/>
                <a:gd name="connsiteY4" fmla="*/ 0 h 1141876"/>
                <a:gd name="connsiteX0" fmla="*/ 0 w 1933575"/>
                <a:gd name="connsiteY0" fmla="*/ 205000 h 1058973"/>
                <a:gd name="connsiteX1" fmla="*/ 1452563 w 1933575"/>
                <a:gd name="connsiteY1" fmla="*/ 0 h 1058973"/>
                <a:gd name="connsiteX2" fmla="*/ 1933575 w 1933575"/>
                <a:gd name="connsiteY2" fmla="*/ 553046 h 1058973"/>
                <a:gd name="connsiteX3" fmla="*/ 314325 w 1933575"/>
                <a:gd name="connsiteY3" fmla="*/ 1058973 h 1058973"/>
                <a:gd name="connsiteX4" fmla="*/ 0 w 1933575"/>
                <a:gd name="connsiteY4" fmla="*/ 205000 h 1058973"/>
                <a:gd name="connsiteX0" fmla="*/ 0 w 1895475"/>
                <a:gd name="connsiteY0" fmla="*/ 109033 h 1058973"/>
                <a:gd name="connsiteX1" fmla="*/ 1414463 w 1895475"/>
                <a:gd name="connsiteY1" fmla="*/ 0 h 1058973"/>
                <a:gd name="connsiteX2" fmla="*/ 1895475 w 1895475"/>
                <a:gd name="connsiteY2" fmla="*/ 553046 h 1058973"/>
                <a:gd name="connsiteX3" fmla="*/ 276225 w 1895475"/>
                <a:gd name="connsiteY3" fmla="*/ 1058973 h 1058973"/>
                <a:gd name="connsiteX4" fmla="*/ 0 w 1895475"/>
                <a:gd name="connsiteY4" fmla="*/ 109033 h 1058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475" h="1058973">
                  <a:moveTo>
                    <a:pt x="0" y="109033"/>
                  </a:moveTo>
                  <a:lnTo>
                    <a:pt x="1414463" y="0"/>
                  </a:lnTo>
                  <a:lnTo>
                    <a:pt x="1895475" y="553046"/>
                  </a:lnTo>
                  <a:lnTo>
                    <a:pt x="276225" y="1058973"/>
                  </a:lnTo>
                  <a:lnTo>
                    <a:pt x="0" y="109033"/>
                  </a:lnTo>
                  <a:close/>
                </a:path>
              </a:pathLst>
            </a:cu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25" name="等腰三角形 17">
              <a:extLst>
                <a:ext uri="{FF2B5EF4-FFF2-40B4-BE49-F238E27FC236}">
                  <a16:creationId xmlns="" xmlns:a16="http://schemas.microsoft.com/office/drawing/2014/main" id="{F8B38A14-040F-4DA8-8E00-DD9DFFF254D2}"/>
                </a:ext>
              </a:extLst>
            </p:cNvPr>
            <p:cNvSpPr/>
            <p:nvPr/>
          </p:nvSpPr>
          <p:spPr>
            <a:xfrm rot="4141062">
              <a:off x="3029941" y="4384977"/>
              <a:ext cx="875075" cy="189743"/>
            </a:xfrm>
            <a:custGeom>
              <a:avLst/>
              <a:gdLst>
                <a:gd name="connsiteX0" fmla="*/ 0 w 662925"/>
                <a:gd name="connsiteY0" fmla="*/ 481133 h 481133"/>
                <a:gd name="connsiteX1" fmla="*/ 331463 w 662925"/>
                <a:gd name="connsiteY1" fmla="*/ 0 h 481133"/>
                <a:gd name="connsiteX2" fmla="*/ 662925 w 662925"/>
                <a:gd name="connsiteY2" fmla="*/ 481133 h 481133"/>
                <a:gd name="connsiteX3" fmla="*/ 0 w 662925"/>
                <a:gd name="connsiteY3" fmla="*/ 481133 h 481133"/>
                <a:gd name="connsiteX0" fmla="*/ 84720 w 747645"/>
                <a:gd name="connsiteY0" fmla="*/ 185079 h 185079"/>
                <a:gd name="connsiteX1" fmla="*/ 0 w 747645"/>
                <a:gd name="connsiteY1" fmla="*/ 0 h 185079"/>
                <a:gd name="connsiteX2" fmla="*/ 747645 w 747645"/>
                <a:gd name="connsiteY2" fmla="*/ 185079 h 185079"/>
                <a:gd name="connsiteX3" fmla="*/ 84720 w 747645"/>
                <a:gd name="connsiteY3" fmla="*/ 185079 h 185079"/>
                <a:gd name="connsiteX0" fmla="*/ 84720 w 870283"/>
                <a:gd name="connsiteY0" fmla="*/ 185079 h 185079"/>
                <a:gd name="connsiteX1" fmla="*/ 0 w 870283"/>
                <a:gd name="connsiteY1" fmla="*/ 0 h 185079"/>
                <a:gd name="connsiteX2" fmla="*/ 870283 w 870283"/>
                <a:gd name="connsiteY2" fmla="*/ 184505 h 185079"/>
                <a:gd name="connsiteX3" fmla="*/ 84720 w 870283"/>
                <a:gd name="connsiteY3" fmla="*/ 185079 h 185079"/>
                <a:gd name="connsiteX0" fmla="*/ 84720 w 869146"/>
                <a:gd name="connsiteY0" fmla="*/ 185079 h 187469"/>
                <a:gd name="connsiteX1" fmla="*/ 0 w 869146"/>
                <a:gd name="connsiteY1" fmla="*/ 0 h 187469"/>
                <a:gd name="connsiteX2" fmla="*/ 869146 w 869146"/>
                <a:gd name="connsiteY2" fmla="*/ 187469 h 187469"/>
                <a:gd name="connsiteX3" fmla="*/ 84720 w 869146"/>
                <a:gd name="connsiteY3" fmla="*/ 185079 h 187469"/>
                <a:gd name="connsiteX0" fmla="*/ 73309 w 869146"/>
                <a:gd name="connsiteY0" fmla="*/ 170501 h 187469"/>
                <a:gd name="connsiteX1" fmla="*/ 0 w 869146"/>
                <a:gd name="connsiteY1" fmla="*/ 0 h 187469"/>
                <a:gd name="connsiteX2" fmla="*/ 869146 w 869146"/>
                <a:gd name="connsiteY2" fmla="*/ 187469 h 187469"/>
                <a:gd name="connsiteX3" fmla="*/ 73309 w 869146"/>
                <a:gd name="connsiteY3" fmla="*/ 170501 h 187469"/>
                <a:gd name="connsiteX0" fmla="*/ 72863 w 869146"/>
                <a:gd name="connsiteY0" fmla="*/ 180531 h 187469"/>
                <a:gd name="connsiteX1" fmla="*/ 0 w 869146"/>
                <a:gd name="connsiteY1" fmla="*/ 0 h 187469"/>
                <a:gd name="connsiteX2" fmla="*/ 869146 w 869146"/>
                <a:gd name="connsiteY2" fmla="*/ 187469 h 187469"/>
                <a:gd name="connsiteX3" fmla="*/ 72863 w 869146"/>
                <a:gd name="connsiteY3" fmla="*/ 180531 h 187469"/>
                <a:gd name="connsiteX0" fmla="*/ 72863 w 875075"/>
                <a:gd name="connsiteY0" fmla="*/ 180531 h 189743"/>
                <a:gd name="connsiteX1" fmla="*/ 0 w 875075"/>
                <a:gd name="connsiteY1" fmla="*/ 0 h 189743"/>
                <a:gd name="connsiteX2" fmla="*/ 875075 w 875075"/>
                <a:gd name="connsiteY2" fmla="*/ 189743 h 189743"/>
                <a:gd name="connsiteX3" fmla="*/ 72863 w 875075"/>
                <a:gd name="connsiteY3" fmla="*/ 180531 h 189743"/>
                <a:gd name="connsiteX0" fmla="*/ 71036 w 875075"/>
                <a:gd name="connsiteY0" fmla="*/ 176430 h 189743"/>
                <a:gd name="connsiteX1" fmla="*/ 0 w 875075"/>
                <a:gd name="connsiteY1" fmla="*/ 0 h 189743"/>
                <a:gd name="connsiteX2" fmla="*/ 875075 w 875075"/>
                <a:gd name="connsiteY2" fmla="*/ 189743 h 189743"/>
                <a:gd name="connsiteX3" fmla="*/ 71036 w 875075"/>
                <a:gd name="connsiteY3" fmla="*/ 176430 h 189743"/>
                <a:gd name="connsiteX0" fmla="*/ 71036 w 875075"/>
                <a:gd name="connsiteY0" fmla="*/ 176430 h 189743"/>
                <a:gd name="connsiteX1" fmla="*/ 0 w 875075"/>
                <a:gd name="connsiteY1" fmla="*/ 0 h 189743"/>
                <a:gd name="connsiteX2" fmla="*/ 875075 w 875075"/>
                <a:gd name="connsiteY2" fmla="*/ 189743 h 189743"/>
                <a:gd name="connsiteX3" fmla="*/ 71036 w 875075"/>
                <a:gd name="connsiteY3" fmla="*/ 176430 h 189743"/>
                <a:gd name="connsiteX0" fmla="*/ 74000 w 875075"/>
                <a:gd name="connsiteY0" fmla="*/ 177567 h 189743"/>
                <a:gd name="connsiteX1" fmla="*/ 0 w 875075"/>
                <a:gd name="connsiteY1" fmla="*/ 0 h 189743"/>
                <a:gd name="connsiteX2" fmla="*/ 875075 w 875075"/>
                <a:gd name="connsiteY2" fmla="*/ 189743 h 189743"/>
                <a:gd name="connsiteX3" fmla="*/ 74000 w 875075"/>
                <a:gd name="connsiteY3" fmla="*/ 177567 h 189743"/>
                <a:gd name="connsiteX0" fmla="*/ 63970 w 875075"/>
                <a:gd name="connsiteY0" fmla="*/ 177121 h 189743"/>
                <a:gd name="connsiteX1" fmla="*/ 0 w 875075"/>
                <a:gd name="connsiteY1" fmla="*/ 0 h 189743"/>
                <a:gd name="connsiteX2" fmla="*/ 875075 w 875075"/>
                <a:gd name="connsiteY2" fmla="*/ 189743 h 189743"/>
                <a:gd name="connsiteX3" fmla="*/ 63970 w 875075"/>
                <a:gd name="connsiteY3" fmla="*/ 177121 h 189743"/>
              </a:gdLst>
              <a:ahLst/>
              <a:cxnLst>
                <a:cxn ang="0">
                  <a:pos x="connsiteX0" y="connsiteY0"/>
                </a:cxn>
                <a:cxn ang="0">
                  <a:pos x="connsiteX1" y="connsiteY1"/>
                </a:cxn>
                <a:cxn ang="0">
                  <a:pos x="connsiteX2" y="connsiteY2"/>
                </a:cxn>
                <a:cxn ang="0">
                  <a:pos x="connsiteX3" y="connsiteY3"/>
                </a:cxn>
              </a:cxnLst>
              <a:rect l="l" t="t" r="r" b="b"/>
              <a:pathLst>
                <a:path w="875075" h="189743">
                  <a:moveTo>
                    <a:pt x="63970" y="177121"/>
                  </a:moveTo>
                  <a:lnTo>
                    <a:pt x="0" y="0"/>
                  </a:lnTo>
                  <a:lnTo>
                    <a:pt x="875075" y="189743"/>
                  </a:lnTo>
                  <a:lnTo>
                    <a:pt x="63970" y="177121"/>
                  </a:lnTo>
                  <a:close/>
                </a:path>
              </a:pathLst>
            </a:custGeom>
            <a:solidFill>
              <a:srgbClr val="FF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grpSp>
      <p:grpSp>
        <p:nvGrpSpPr>
          <p:cNvPr id="9" name="组合 100">
            <a:extLst>
              <a:ext uri="{FF2B5EF4-FFF2-40B4-BE49-F238E27FC236}">
                <a16:creationId xmlns="" xmlns:a16="http://schemas.microsoft.com/office/drawing/2014/main" id="{4B43C6C6-9F45-4CBC-A6F0-42FBE61323BA}"/>
              </a:ext>
            </a:extLst>
          </p:cNvPr>
          <p:cNvGrpSpPr/>
          <p:nvPr/>
        </p:nvGrpSpPr>
        <p:grpSpPr>
          <a:xfrm>
            <a:off x="413184" y="1838525"/>
            <a:ext cx="2390320" cy="1935207"/>
            <a:chOff x="420914" y="4746518"/>
            <a:chExt cx="2235200" cy="1931639"/>
          </a:xfrm>
          <a:solidFill>
            <a:schemeClr val="accent3">
              <a:lumMod val="40000"/>
              <a:lumOff val="60000"/>
            </a:schemeClr>
          </a:solidFill>
        </p:grpSpPr>
        <p:sp>
          <p:nvSpPr>
            <p:cNvPr id="19" name="直角三角形 35">
              <a:extLst>
                <a:ext uri="{FF2B5EF4-FFF2-40B4-BE49-F238E27FC236}">
                  <a16:creationId xmlns="" xmlns:a16="http://schemas.microsoft.com/office/drawing/2014/main" id="{A25AF3A5-095D-4632-8B29-9B35A8B06D94}"/>
                </a:ext>
              </a:extLst>
            </p:cNvPr>
            <p:cNvSpPr/>
            <p:nvPr/>
          </p:nvSpPr>
          <p:spPr>
            <a:xfrm rot="5400000" flipV="1">
              <a:off x="1353399" y="5386386"/>
              <a:ext cx="1233714" cy="1349828"/>
            </a:xfrm>
            <a:custGeom>
              <a:avLst/>
              <a:gdLst>
                <a:gd name="connsiteX0" fmla="*/ 0 w 957942"/>
                <a:gd name="connsiteY0" fmla="*/ 624114 h 624114"/>
                <a:gd name="connsiteX1" fmla="*/ 0 w 957942"/>
                <a:gd name="connsiteY1" fmla="*/ 0 h 624114"/>
                <a:gd name="connsiteX2" fmla="*/ 957942 w 957942"/>
                <a:gd name="connsiteY2" fmla="*/ 624114 h 624114"/>
                <a:gd name="connsiteX3" fmla="*/ 0 w 957942"/>
                <a:gd name="connsiteY3" fmla="*/ 624114 h 624114"/>
                <a:gd name="connsiteX0" fmla="*/ 0 w 1233714"/>
                <a:gd name="connsiteY0" fmla="*/ 1349828 h 1349828"/>
                <a:gd name="connsiteX1" fmla="*/ 1233714 w 1233714"/>
                <a:gd name="connsiteY1" fmla="*/ 0 h 1349828"/>
                <a:gd name="connsiteX2" fmla="*/ 957942 w 1233714"/>
                <a:gd name="connsiteY2" fmla="*/ 1349828 h 1349828"/>
                <a:gd name="connsiteX3" fmla="*/ 0 w 1233714"/>
                <a:gd name="connsiteY3" fmla="*/ 1349828 h 1349828"/>
              </a:gdLst>
              <a:ahLst/>
              <a:cxnLst>
                <a:cxn ang="0">
                  <a:pos x="connsiteX0" y="connsiteY0"/>
                </a:cxn>
                <a:cxn ang="0">
                  <a:pos x="connsiteX1" y="connsiteY1"/>
                </a:cxn>
                <a:cxn ang="0">
                  <a:pos x="connsiteX2" y="connsiteY2"/>
                </a:cxn>
                <a:cxn ang="0">
                  <a:pos x="connsiteX3" y="connsiteY3"/>
                </a:cxn>
              </a:cxnLst>
              <a:rect l="l" t="t" r="r" b="b"/>
              <a:pathLst>
                <a:path w="1233714" h="1349828">
                  <a:moveTo>
                    <a:pt x="0" y="1349828"/>
                  </a:moveTo>
                  <a:lnTo>
                    <a:pt x="1233714" y="0"/>
                  </a:lnTo>
                  <a:lnTo>
                    <a:pt x="957942" y="1349828"/>
                  </a:lnTo>
                  <a:lnTo>
                    <a:pt x="0" y="13498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20" name="矩形 102">
              <a:extLst>
                <a:ext uri="{FF2B5EF4-FFF2-40B4-BE49-F238E27FC236}">
                  <a16:creationId xmlns="" xmlns:a16="http://schemas.microsoft.com/office/drawing/2014/main" id="{0C513195-5C6F-46E8-8DFE-04AAD150DE0E}"/>
                </a:ext>
              </a:extLst>
            </p:cNvPr>
            <p:cNvSpPr/>
            <p:nvPr/>
          </p:nvSpPr>
          <p:spPr>
            <a:xfrm>
              <a:off x="420914" y="4746518"/>
              <a:ext cx="2235200" cy="16542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grpSp>
      <p:grpSp>
        <p:nvGrpSpPr>
          <p:cNvPr id="10" name="组合 103">
            <a:extLst>
              <a:ext uri="{FF2B5EF4-FFF2-40B4-BE49-F238E27FC236}">
                <a16:creationId xmlns="" xmlns:a16="http://schemas.microsoft.com/office/drawing/2014/main" id="{D7136951-4916-4332-A722-C36D06E66B7D}"/>
              </a:ext>
            </a:extLst>
          </p:cNvPr>
          <p:cNvGrpSpPr/>
          <p:nvPr/>
        </p:nvGrpSpPr>
        <p:grpSpPr>
          <a:xfrm>
            <a:off x="3377181" y="1838525"/>
            <a:ext cx="2390320" cy="1935207"/>
            <a:chOff x="420914" y="4746518"/>
            <a:chExt cx="2235200" cy="1931639"/>
          </a:xfrm>
          <a:solidFill>
            <a:schemeClr val="accent2">
              <a:lumMod val="40000"/>
              <a:lumOff val="60000"/>
            </a:schemeClr>
          </a:solidFill>
        </p:grpSpPr>
        <p:sp>
          <p:nvSpPr>
            <p:cNvPr id="17" name="直角三角形 35">
              <a:extLst>
                <a:ext uri="{FF2B5EF4-FFF2-40B4-BE49-F238E27FC236}">
                  <a16:creationId xmlns="" xmlns:a16="http://schemas.microsoft.com/office/drawing/2014/main" id="{46C78DA1-B9D4-4AC5-9C99-211F8A8DACBB}"/>
                </a:ext>
              </a:extLst>
            </p:cNvPr>
            <p:cNvSpPr/>
            <p:nvPr/>
          </p:nvSpPr>
          <p:spPr>
            <a:xfrm rot="5400000" flipV="1">
              <a:off x="1353399" y="5386386"/>
              <a:ext cx="1233714" cy="1349828"/>
            </a:xfrm>
            <a:custGeom>
              <a:avLst/>
              <a:gdLst>
                <a:gd name="connsiteX0" fmla="*/ 0 w 957942"/>
                <a:gd name="connsiteY0" fmla="*/ 624114 h 624114"/>
                <a:gd name="connsiteX1" fmla="*/ 0 w 957942"/>
                <a:gd name="connsiteY1" fmla="*/ 0 h 624114"/>
                <a:gd name="connsiteX2" fmla="*/ 957942 w 957942"/>
                <a:gd name="connsiteY2" fmla="*/ 624114 h 624114"/>
                <a:gd name="connsiteX3" fmla="*/ 0 w 957942"/>
                <a:gd name="connsiteY3" fmla="*/ 624114 h 624114"/>
                <a:gd name="connsiteX0" fmla="*/ 0 w 1233714"/>
                <a:gd name="connsiteY0" fmla="*/ 1349828 h 1349828"/>
                <a:gd name="connsiteX1" fmla="*/ 1233714 w 1233714"/>
                <a:gd name="connsiteY1" fmla="*/ 0 h 1349828"/>
                <a:gd name="connsiteX2" fmla="*/ 957942 w 1233714"/>
                <a:gd name="connsiteY2" fmla="*/ 1349828 h 1349828"/>
                <a:gd name="connsiteX3" fmla="*/ 0 w 1233714"/>
                <a:gd name="connsiteY3" fmla="*/ 1349828 h 1349828"/>
              </a:gdLst>
              <a:ahLst/>
              <a:cxnLst>
                <a:cxn ang="0">
                  <a:pos x="connsiteX0" y="connsiteY0"/>
                </a:cxn>
                <a:cxn ang="0">
                  <a:pos x="connsiteX1" y="connsiteY1"/>
                </a:cxn>
                <a:cxn ang="0">
                  <a:pos x="connsiteX2" y="connsiteY2"/>
                </a:cxn>
                <a:cxn ang="0">
                  <a:pos x="connsiteX3" y="connsiteY3"/>
                </a:cxn>
              </a:cxnLst>
              <a:rect l="l" t="t" r="r" b="b"/>
              <a:pathLst>
                <a:path w="1233714" h="1349828">
                  <a:moveTo>
                    <a:pt x="0" y="1349828"/>
                  </a:moveTo>
                  <a:lnTo>
                    <a:pt x="1233714" y="0"/>
                  </a:lnTo>
                  <a:lnTo>
                    <a:pt x="957942" y="1349828"/>
                  </a:lnTo>
                  <a:lnTo>
                    <a:pt x="0" y="13498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18" name="矩形 105">
              <a:extLst>
                <a:ext uri="{FF2B5EF4-FFF2-40B4-BE49-F238E27FC236}">
                  <a16:creationId xmlns="" xmlns:a16="http://schemas.microsoft.com/office/drawing/2014/main" id="{065E6706-318A-49FF-B551-445EEF388C2B}"/>
                </a:ext>
              </a:extLst>
            </p:cNvPr>
            <p:cNvSpPr/>
            <p:nvPr/>
          </p:nvSpPr>
          <p:spPr>
            <a:xfrm>
              <a:off x="420914" y="4746518"/>
              <a:ext cx="2235200" cy="16542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grpSp>
      <p:grpSp>
        <p:nvGrpSpPr>
          <p:cNvPr id="11" name="组合 106">
            <a:extLst>
              <a:ext uri="{FF2B5EF4-FFF2-40B4-BE49-F238E27FC236}">
                <a16:creationId xmlns="" xmlns:a16="http://schemas.microsoft.com/office/drawing/2014/main" id="{D1EDF3CA-65EC-4995-A2DC-439A9F58E67D}"/>
              </a:ext>
            </a:extLst>
          </p:cNvPr>
          <p:cNvGrpSpPr/>
          <p:nvPr/>
        </p:nvGrpSpPr>
        <p:grpSpPr>
          <a:xfrm>
            <a:off x="6341178" y="1838525"/>
            <a:ext cx="2390320" cy="1935207"/>
            <a:chOff x="420914" y="4746518"/>
            <a:chExt cx="2235200" cy="1931639"/>
          </a:xfrm>
          <a:solidFill>
            <a:schemeClr val="accent6">
              <a:lumMod val="40000"/>
              <a:lumOff val="60000"/>
            </a:schemeClr>
          </a:solidFill>
        </p:grpSpPr>
        <p:sp>
          <p:nvSpPr>
            <p:cNvPr id="15" name="直角三角形 35">
              <a:extLst>
                <a:ext uri="{FF2B5EF4-FFF2-40B4-BE49-F238E27FC236}">
                  <a16:creationId xmlns="" xmlns:a16="http://schemas.microsoft.com/office/drawing/2014/main" id="{AEA8090D-2D8D-4F43-8236-1AB4F79A7EE0}"/>
                </a:ext>
              </a:extLst>
            </p:cNvPr>
            <p:cNvSpPr/>
            <p:nvPr/>
          </p:nvSpPr>
          <p:spPr>
            <a:xfrm rot="5400000" flipV="1">
              <a:off x="1353399" y="5386386"/>
              <a:ext cx="1233714" cy="1349828"/>
            </a:xfrm>
            <a:custGeom>
              <a:avLst/>
              <a:gdLst>
                <a:gd name="connsiteX0" fmla="*/ 0 w 957942"/>
                <a:gd name="connsiteY0" fmla="*/ 624114 h 624114"/>
                <a:gd name="connsiteX1" fmla="*/ 0 w 957942"/>
                <a:gd name="connsiteY1" fmla="*/ 0 h 624114"/>
                <a:gd name="connsiteX2" fmla="*/ 957942 w 957942"/>
                <a:gd name="connsiteY2" fmla="*/ 624114 h 624114"/>
                <a:gd name="connsiteX3" fmla="*/ 0 w 957942"/>
                <a:gd name="connsiteY3" fmla="*/ 624114 h 624114"/>
                <a:gd name="connsiteX0" fmla="*/ 0 w 1233714"/>
                <a:gd name="connsiteY0" fmla="*/ 1349828 h 1349828"/>
                <a:gd name="connsiteX1" fmla="*/ 1233714 w 1233714"/>
                <a:gd name="connsiteY1" fmla="*/ 0 h 1349828"/>
                <a:gd name="connsiteX2" fmla="*/ 957942 w 1233714"/>
                <a:gd name="connsiteY2" fmla="*/ 1349828 h 1349828"/>
                <a:gd name="connsiteX3" fmla="*/ 0 w 1233714"/>
                <a:gd name="connsiteY3" fmla="*/ 1349828 h 1349828"/>
              </a:gdLst>
              <a:ahLst/>
              <a:cxnLst>
                <a:cxn ang="0">
                  <a:pos x="connsiteX0" y="connsiteY0"/>
                </a:cxn>
                <a:cxn ang="0">
                  <a:pos x="connsiteX1" y="connsiteY1"/>
                </a:cxn>
                <a:cxn ang="0">
                  <a:pos x="connsiteX2" y="connsiteY2"/>
                </a:cxn>
                <a:cxn ang="0">
                  <a:pos x="connsiteX3" y="connsiteY3"/>
                </a:cxn>
              </a:cxnLst>
              <a:rect l="l" t="t" r="r" b="b"/>
              <a:pathLst>
                <a:path w="1233714" h="1349828">
                  <a:moveTo>
                    <a:pt x="0" y="1349828"/>
                  </a:moveTo>
                  <a:lnTo>
                    <a:pt x="1233714" y="0"/>
                  </a:lnTo>
                  <a:lnTo>
                    <a:pt x="957942" y="1349828"/>
                  </a:lnTo>
                  <a:lnTo>
                    <a:pt x="0" y="13498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16" name="矩形 108">
              <a:extLst>
                <a:ext uri="{FF2B5EF4-FFF2-40B4-BE49-F238E27FC236}">
                  <a16:creationId xmlns="" xmlns:a16="http://schemas.microsoft.com/office/drawing/2014/main" id="{93CA317F-4C07-4475-A353-758138E21C85}"/>
                </a:ext>
              </a:extLst>
            </p:cNvPr>
            <p:cNvSpPr/>
            <p:nvPr/>
          </p:nvSpPr>
          <p:spPr>
            <a:xfrm>
              <a:off x="420914" y="4746518"/>
              <a:ext cx="2235200" cy="16542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grpSp>
      <p:sp>
        <p:nvSpPr>
          <p:cNvPr id="12" name="文本框 94">
            <a:extLst>
              <a:ext uri="{FF2B5EF4-FFF2-40B4-BE49-F238E27FC236}">
                <a16:creationId xmlns="" xmlns:a16="http://schemas.microsoft.com/office/drawing/2014/main" id="{053C02D6-7CB7-49A6-B9EE-32C1C99C5174}"/>
              </a:ext>
            </a:extLst>
          </p:cNvPr>
          <p:cNvSpPr txBox="1"/>
          <p:nvPr/>
        </p:nvSpPr>
        <p:spPr>
          <a:xfrm>
            <a:off x="381000" y="2191795"/>
            <a:ext cx="2422504" cy="1058180"/>
          </a:xfrm>
          <a:prstGeom prst="rect">
            <a:avLst/>
          </a:prstGeom>
          <a:noFill/>
        </p:spPr>
        <p:txBody>
          <a:bodyPr wrap="square" lIns="72585" tIns="36293" rIns="72585" bIns="36293" rtlCol="0">
            <a:spAutoFit/>
          </a:bodyPr>
          <a:lstStyle>
            <a:defPPr>
              <a:defRPr lang="zh-CN"/>
            </a:defPPr>
            <a:lvl1pPr algn="l" defTabSz="966788" rtl="0" fontAlgn="base">
              <a:spcBef>
                <a:spcPct val="0"/>
              </a:spcBef>
              <a:spcAft>
                <a:spcPct val="0"/>
              </a:spcAft>
              <a:defRPr sz="1900" kern="1200">
                <a:solidFill>
                  <a:schemeClr val="tx1"/>
                </a:solidFill>
                <a:latin typeface="Arial" pitchFamily="34" charset="0"/>
                <a:ea typeface="宋体" pitchFamily="2" charset="-122"/>
                <a:cs typeface="+mn-cs"/>
              </a:defRPr>
            </a:lvl1pPr>
            <a:lvl2pPr marL="482600" indent="-25400" algn="l" defTabSz="966788" rtl="0" fontAlgn="base">
              <a:spcBef>
                <a:spcPct val="0"/>
              </a:spcBef>
              <a:spcAft>
                <a:spcPct val="0"/>
              </a:spcAft>
              <a:defRPr sz="1900" kern="1200">
                <a:solidFill>
                  <a:schemeClr val="tx1"/>
                </a:solidFill>
                <a:latin typeface="Arial" pitchFamily="34" charset="0"/>
                <a:ea typeface="宋体" pitchFamily="2" charset="-122"/>
                <a:cs typeface="+mn-cs"/>
              </a:defRPr>
            </a:lvl2pPr>
            <a:lvl3pPr marL="966788" indent="-52388" algn="l" defTabSz="966788" rtl="0" fontAlgn="base">
              <a:spcBef>
                <a:spcPct val="0"/>
              </a:spcBef>
              <a:spcAft>
                <a:spcPct val="0"/>
              </a:spcAft>
              <a:defRPr sz="1900" kern="1200">
                <a:solidFill>
                  <a:schemeClr val="tx1"/>
                </a:solidFill>
                <a:latin typeface="Arial" pitchFamily="34" charset="0"/>
                <a:ea typeface="宋体" pitchFamily="2" charset="-122"/>
                <a:cs typeface="+mn-cs"/>
              </a:defRPr>
            </a:lvl3pPr>
            <a:lvl4pPr marL="1450975" indent="-79375" algn="l" defTabSz="966788" rtl="0" fontAlgn="base">
              <a:spcBef>
                <a:spcPct val="0"/>
              </a:spcBef>
              <a:spcAft>
                <a:spcPct val="0"/>
              </a:spcAft>
              <a:defRPr sz="1900" kern="1200">
                <a:solidFill>
                  <a:schemeClr val="tx1"/>
                </a:solidFill>
                <a:latin typeface="Arial" pitchFamily="34" charset="0"/>
                <a:ea typeface="宋体" pitchFamily="2" charset="-122"/>
                <a:cs typeface="+mn-cs"/>
              </a:defRPr>
            </a:lvl4pPr>
            <a:lvl5pPr marL="1935163" indent="-106363" algn="l" defTabSz="966788" rtl="0" fontAlgn="base">
              <a:spcBef>
                <a:spcPct val="0"/>
              </a:spcBef>
              <a:spcAft>
                <a:spcPct val="0"/>
              </a:spcAft>
              <a:defRPr sz="1900" kern="1200">
                <a:solidFill>
                  <a:schemeClr val="tx1"/>
                </a:solidFill>
                <a:latin typeface="Arial" pitchFamily="34" charset="0"/>
                <a:ea typeface="宋体" pitchFamily="2" charset="-122"/>
                <a:cs typeface="+mn-cs"/>
              </a:defRPr>
            </a:lvl5pPr>
            <a:lvl6pPr marL="2286000" algn="l" defTabSz="914400" rtl="0" eaLnBrk="1" latinLnBrk="0" hangingPunct="1">
              <a:defRPr sz="1900" kern="1200">
                <a:solidFill>
                  <a:schemeClr val="tx1"/>
                </a:solidFill>
                <a:latin typeface="Arial" pitchFamily="34" charset="0"/>
                <a:ea typeface="宋体" pitchFamily="2" charset="-122"/>
                <a:cs typeface="+mn-cs"/>
              </a:defRPr>
            </a:lvl6pPr>
            <a:lvl7pPr marL="2743200" algn="l" defTabSz="914400" rtl="0" eaLnBrk="1" latinLnBrk="0" hangingPunct="1">
              <a:defRPr sz="1900" kern="1200">
                <a:solidFill>
                  <a:schemeClr val="tx1"/>
                </a:solidFill>
                <a:latin typeface="Arial" pitchFamily="34" charset="0"/>
                <a:ea typeface="宋体" pitchFamily="2" charset="-122"/>
                <a:cs typeface="+mn-cs"/>
              </a:defRPr>
            </a:lvl7pPr>
            <a:lvl8pPr marL="3200400" algn="l" defTabSz="914400" rtl="0" eaLnBrk="1" latinLnBrk="0" hangingPunct="1">
              <a:defRPr sz="1900" kern="1200">
                <a:solidFill>
                  <a:schemeClr val="tx1"/>
                </a:solidFill>
                <a:latin typeface="Arial" pitchFamily="34" charset="0"/>
                <a:ea typeface="宋体" pitchFamily="2" charset="-122"/>
                <a:cs typeface="+mn-cs"/>
              </a:defRPr>
            </a:lvl8pPr>
            <a:lvl9pPr marL="3657600" algn="l" defTabSz="914400" rtl="0" eaLnBrk="1" latinLnBrk="0" hangingPunct="1">
              <a:defRPr sz="1900" kern="1200">
                <a:solidFill>
                  <a:schemeClr val="tx1"/>
                </a:solidFill>
                <a:latin typeface="Arial" pitchFamily="34" charset="0"/>
                <a:ea typeface="宋体" pitchFamily="2" charset="-122"/>
                <a:cs typeface="+mn-cs"/>
              </a:defRPr>
            </a:lvl9pPr>
          </a:lstStyle>
          <a:p>
            <a:pPr algn="ctr"/>
            <a:r>
              <a:rPr lang="en-US" altLang="zh-CN" sz="3200" dirty="0" err="1">
                <a:latin typeface="Times New Roman" panose="02020603050405020304" pitchFamily="18" charset="0"/>
                <a:ea typeface="+mj-ea"/>
                <a:cs typeface="Times New Roman" panose="02020603050405020304" pitchFamily="18" charset="0"/>
              </a:rPr>
              <a:t>Trước</a:t>
            </a:r>
            <a:r>
              <a:rPr lang="en-US" altLang="zh-CN" sz="3200" dirty="0">
                <a:latin typeface="Times New Roman" panose="02020603050405020304" pitchFamily="18" charset="0"/>
                <a:ea typeface="+mj-ea"/>
                <a:cs typeface="Times New Roman" panose="02020603050405020304" pitchFamily="18" charset="0"/>
              </a:rPr>
              <a:t> </a:t>
            </a:r>
            <a:r>
              <a:rPr lang="en-US" altLang="zh-CN" sz="3200" dirty="0" err="1">
                <a:latin typeface="Times New Roman" panose="02020603050405020304" pitchFamily="18" charset="0"/>
                <a:ea typeface="+mj-ea"/>
                <a:cs typeface="Times New Roman" panose="02020603050405020304" pitchFamily="18" charset="0"/>
              </a:rPr>
              <a:t>khi</a:t>
            </a:r>
            <a:r>
              <a:rPr lang="en-US" altLang="zh-CN" sz="3200" dirty="0">
                <a:latin typeface="Times New Roman" panose="02020603050405020304" pitchFamily="18" charset="0"/>
                <a:ea typeface="+mj-ea"/>
                <a:cs typeface="Times New Roman" panose="02020603050405020304" pitchFamily="18" charset="0"/>
              </a:rPr>
              <a:t> </a:t>
            </a:r>
            <a:r>
              <a:rPr lang="en-US" altLang="zh-CN" sz="3200" dirty="0" err="1">
                <a:latin typeface="Times New Roman" panose="02020603050405020304" pitchFamily="18" charset="0"/>
                <a:ea typeface="+mj-ea"/>
                <a:cs typeface="Times New Roman" panose="02020603050405020304" pitchFamily="18" charset="0"/>
              </a:rPr>
              <a:t>viết</a:t>
            </a:r>
            <a:endParaRPr lang="zh-CN" altLang="en-US" sz="3200" dirty="0">
              <a:latin typeface="Times New Roman" panose="02020603050405020304" pitchFamily="18" charset="0"/>
              <a:ea typeface="+mj-ea"/>
              <a:cs typeface="Times New Roman" panose="02020603050405020304" pitchFamily="18" charset="0"/>
            </a:endParaRPr>
          </a:p>
        </p:txBody>
      </p:sp>
      <p:sp>
        <p:nvSpPr>
          <p:cNvPr id="13" name="文本框 94">
            <a:extLst>
              <a:ext uri="{FF2B5EF4-FFF2-40B4-BE49-F238E27FC236}">
                <a16:creationId xmlns="" xmlns:a16="http://schemas.microsoft.com/office/drawing/2014/main" id="{8E2D1176-2D30-4482-BDBF-59EF5C1F72C6}"/>
              </a:ext>
            </a:extLst>
          </p:cNvPr>
          <p:cNvSpPr txBox="1"/>
          <p:nvPr/>
        </p:nvSpPr>
        <p:spPr>
          <a:xfrm>
            <a:off x="3701135" y="2433320"/>
            <a:ext cx="1568803" cy="565737"/>
          </a:xfrm>
          <a:prstGeom prst="rect">
            <a:avLst/>
          </a:prstGeom>
          <a:noFill/>
        </p:spPr>
        <p:txBody>
          <a:bodyPr wrap="square" lIns="72585" tIns="36293" rIns="72585" bIns="36293" rtlCol="0">
            <a:spAutoFit/>
          </a:bodyPr>
          <a:lstStyle>
            <a:defPPr>
              <a:defRPr lang="zh-CN"/>
            </a:defPPr>
            <a:lvl1pPr algn="l" defTabSz="966788" rtl="0" fontAlgn="base">
              <a:spcBef>
                <a:spcPct val="0"/>
              </a:spcBef>
              <a:spcAft>
                <a:spcPct val="0"/>
              </a:spcAft>
              <a:defRPr sz="1900" kern="1200">
                <a:solidFill>
                  <a:schemeClr val="tx1"/>
                </a:solidFill>
                <a:latin typeface="Arial" pitchFamily="34" charset="0"/>
                <a:ea typeface="宋体" pitchFamily="2" charset="-122"/>
                <a:cs typeface="+mn-cs"/>
              </a:defRPr>
            </a:lvl1pPr>
            <a:lvl2pPr marL="482600" indent="-25400" algn="l" defTabSz="966788" rtl="0" fontAlgn="base">
              <a:spcBef>
                <a:spcPct val="0"/>
              </a:spcBef>
              <a:spcAft>
                <a:spcPct val="0"/>
              </a:spcAft>
              <a:defRPr sz="1900" kern="1200">
                <a:solidFill>
                  <a:schemeClr val="tx1"/>
                </a:solidFill>
                <a:latin typeface="Arial" pitchFamily="34" charset="0"/>
                <a:ea typeface="宋体" pitchFamily="2" charset="-122"/>
                <a:cs typeface="+mn-cs"/>
              </a:defRPr>
            </a:lvl2pPr>
            <a:lvl3pPr marL="966788" indent="-52388" algn="l" defTabSz="966788" rtl="0" fontAlgn="base">
              <a:spcBef>
                <a:spcPct val="0"/>
              </a:spcBef>
              <a:spcAft>
                <a:spcPct val="0"/>
              </a:spcAft>
              <a:defRPr sz="1900" kern="1200">
                <a:solidFill>
                  <a:schemeClr val="tx1"/>
                </a:solidFill>
                <a:latin typeface="Arial" pitchFamily="34" charset="0"/>
                <a:ea typeface="宋体" pitchFamily="2" charset="-122"/>
                <a:cs typeface="+mn-cs"/>
              </a:defRPr>
            </a:lvl3pPr>
            <a:lvl4pPr marL="1450975" indent="-79375" algn="l" defTabSz="966788" rtl="0" fontAlgn="base">
              <a:spcBef>
                <a:spcPct val="0"/>
              </a:spcBef>
              <a:spcAft>
                <a:spcPct val="0"/>
              </a:spcAft>
              <a:defRPr sz="1900" kern="1200">
                <a:solidFill>
                  <a:schemeClr val="tx1"/>
                </a:solidFill>
                <a:latin typeface="Arial" pitchFamily="34" charset="0"/>
                <a:ea typeface="宋体" pitchFamily="2" charset="-122"/>
                <a:cs typeface="+mn-cs"/>
              </a:defRPr>
            </a:lvl4pPr>
            <a:lvl5pPr marL="1935163" indent="-106363" algn="l" defTabSz="966788" rtl="0" fontAlgn="base">
              <a:spcBef>
                <a:spcPct val="0"/>
              </a:spcBef>
              <a:spcAft>
                <a:spcPct val="0"/>
              </a:spcAft>
              <a:defRPr sz="1900" kern="1200">
                <a:solidFill>
                  <a:schemeClr val="tx1"/>
                </a:solidFill>
                <a:latin typeface="Arial" pitchFamily="34" charset="0"/>
                <a:ea typeface="宋体" pitchFamily="2" charset="-122"/>
                <a:cs typeface="+mn-cs"/>
              </a:defRPr>
            </a:lvl5pPr>
            <a:lvl6pPr marL="2286000" algn="l" defTabSz="914400" rtl="0" eaLnBrk="1" latinLnBrk="0" hangingPunct="1">
              <a:defRPr sz="1900" kern="1200">
                <a:solidFill>
                  <a:schemeClr val="tx1"/>
                </a:solidFill>
                <a:latin typeface="Arial" pitchFamily="34" charset="0"/>
                <a:ea typeface="宋体" pitchFamily="2" charset="-122"/>
                <a:cs typeface="+mn-cs"/>
              </a:defRPr>
            </a:lvl6pPr>
            <a:lvl7pPr marL="2743200" algn="l" defTabSz="914400" rtl="0" eaLnBrk="1" latinLnBrk="0" hangingPunct="1">
              <a:defRPr sz="1900" kern="1200">
                <a:solidFill>
                  <a:schemeClr val="tx1"/>
                </a:solidFill>
                <a:latin typeface="Arial" pitchFamily="34" charset="0"/>
                <a:ea typeface="宋体" pitchFamily="2" charset="-122"/>
                <a:cs typeface="+mn-cs"/>
              </a:defRPr>
            </a:lvl7pPr>
            <a:lvl8pPr marL="3200400" algn="l" defTabSz="914400" rtl="0" eaLnBrk="1" latinLnBrk="0" hangingPunct="1">
              <a:defRPr sz="1900" kern="1200">
                <a:solidFill>
                  <a:schemeClr val="tx1"/>
                </a:solidFill>
                <a:latin typeface="Arial" pitchFamily="34" charset="0"/>
                <a:ea typeface="宋体" pitchFamily="2" charset="-122"/>
                <a:cs typeface="+mn-cs"/>
              </a:defRPr>
            </a:lvl8pPr>
            <a:lvl9pPr marL="3657600" algn="l" defTabSz="914400" rtl="0" eaLnBrk="1" latinLnBrk="0" hangingPunct="1">
              <a:defRPr sz="1900" kern="1200">
                <a:solidFill>
                  <a:schemeClr val="tx1"/>
                </a:solidFill>
                <a:latin typeface="Arial" pitchFamily="34" charset="0"/>
                <a:ea typeface="宋体" pitchFamily="2" charset="-122"/>
                <a:cs typeface="+mn-cs"/>
              </a:defRPr>
            </a:lvl9pPr>
          </a:lstStyle>
          <a:p>
            <a:pPr algn="ctr"/>
            <a:r>
              <a:rPr lang="en-US" altLang="zh-CN" sz="3200" dirty="0" err="1">
                <a:latin typeface="Times New Roman" panose="02020603050405020304" pitchFamily="18" charset="0"/>
                <a:ea typeface="+mj-ea"/>
                <a:cs typeface="Times New Roman" panose="02020603050405020304" pitchFamily="18" charset="0"/>
              </a:rPr>
              <a:t>Viết</a:t>
            </a:r>
            <a:r>
              <a:rPr lang="en-US" altLang="zh-CN" sz="3200" dirty="0">
                <a:latin typeface="Times New Roman" panose="02020603050405020304" pitchFamily="18" charset="0"/>
                <a:ea typeface="+mj-ea"/>
                <a:cs typeface="Times New Roman" panose="02020603050405020304" pitchFamily="18" charset="0"/>
              </a:rPr>
              <a:t> </a:t>
            </a:r>
            <a:r>
              <a:rPr lang="en-US" altLang="zh-CN" sz="3200" dirty="0" err="1">
                <a:latin typeface="Times New Roman" panose="02020603050405020304" pitchFamily="18" charset="0"/>
                <a:ea typeface="+mj-ea"/>
                <a:cs typeface="Times New Roman" panose="02020603050405020304" pitchFamily="18" charset="0"/>
              </a:rPr>
              <a:t>bài</a:t>
            </a:r>
            <a:endParaRPr lang="zh-CN" altLang="en-US" sz="3200" dirty="0">
              <a:latin typeface="Times New Roman" panose="02020603050405020304" pitchFamily="18" charset="0"/>
              <a:ea typeface="+mj-ea"/>
              <a:cs typeface="Times New Roman" panose="02020603050405020304" pitchFamily="18" charset="0"/>
            </a:endParaRPr>
          </a:p>
        </p:txBody>
      </p:sp>
      <p:sp>
        <p:nvSpPr>
          <p:cNvPr id="14" name="文本框 94">
            <a:extLst>
              <a:ext uri="{FF2B5EF4-FFF2-40B4-BE49-F238E27FC236}">
                <a16:creationId xmlns="" xmlns:a16="http://schemas.microsoft.com/office/drawing/2014/main" id="{CF9F2899-16D7-404D-B4FF-F4F653A6A389}"/>
              </a:ext>
            </a:extLst>
          </p:cNvPr>
          <p:cNvSpPr txBox="1"/>
          <p:nvPr/>
        </p:nvSpPr>
        <p:spPr>
          <a:xfrm>
            <a:off x="6489642" y="2187099"/>
            <a:ext cx="2026599" cy="1058180"/>
          </a:xfrm>
          <a:prstGeom prst="rect">
            <a:avLst/>
          </a:prstGeom>
          <a:noFill/>
        </p:spPr>
        <p:txBody>
          <a:bodyPr wrap="square" lIns="72585" tIns="36293" rIns="72585" bIns="36293" rtlCol="0">
            <a:spAutoFit/>
          </a:bodyPr>
          <a:lstStyle>
            <a:defPPr>
              <a:defRPr lang="zh-CN"/>
            </a:defPPr>
            <a:lvl1pPr algn="l" defTabSz="966788" rtl="0" fontAlgn="base">
              <a:spcBef>
                <a:spcPct val="0"/>
              </a:spcBef>
              <a:spcAft>
                <a:spcPct val="0"/>
              </a:spcAft>
              <a:defRPr sz="1900" kern="1200">
                <a:solidFill>
                  <a:schemeClr val="tx1"/>
                </a:solidFill>
                <a:latin typeface="Arial" pitchFamily="34" charset="0"/>
                <a:ea typeface="宋体" pitchFamily="2" charset="-122"/>
                <a:cs typeface="+mn-cs"/>
              </a:defRPr>
            </a:lvl1pPr>
            <a:lvl2pPr marL="482600" indent="-25400" algn="l" defTabSz="966788" rtl="0" fontAlgn="base">
              <a:spcBef>
                <a:spcPct val="0"/>
              </a:spcBef>
              <a:spcAft>
                <a:spcPct val="0"/>
              </a:spcAft>
              <a:defRPr sz="1900" kern="1200">
                <a:solidFill>
                  <a:schemeClr val="tx1"/>
                </a:solidFill>
                <a:latin typeface="Arial" pitchFamily="34" charset="0"/>
                <a:ea typeface="宋体" pitchFamily="2" charset="-122"/>
                <a:cs typeface="+mn-cs"/>
              </a:defRPr>
            </a:lvl2pPr>
            <a:lvl3pPr marL="966788" indent="-52388" algn="l" defTabSz="966788" rtl="0" fontAlgn="base">
              <a:spcBef>
                <a:spcPct val="0"/>
              </a:spcBef>
              <a:spcAft>
                <a:spcPct val="0"/>
              </a:spcAft>
              <a:defRPr sz="1900" kern="1200">
                <a:solidFill>
                  <a:schemeClr val="tx1"/>
                </a:solidFill>
                <a:latin typeface="Arial" pitchFamily="34" charset="0"/>
                <a:ea typeface="宋体" pitchFamily="2" charset="-122"/>
                <a:cs typeface="+mn-cs"/>
              </a:defRPr>
            </a:lvl3pPr>
            <a:lvl4pPr marL="1450975" indent="-79375" algn="l" defTabSz="966788" rtl="0" fontAlgn="base">
              <a:spcBef>
                <a:spcPct val="0"/>
              </a:spcBef>
              <a:spcAft>
                <a:spcPct val="0"/>
              </a:spcAft>
              <a:defRPr sz="1900" kern="1200">
                <a:solidFill>
                  <a:schemeClr val="tx1"/>
                </a:solidFill>
                <a:latin typeface="Arial" pitchFamily="34" charset="0"/>
                <a:ea typeface="宋体" pitchFamily="2" charset="-122"/>
                <a:cs typeface="+mn-cs"/>
              </a:defRPr>
            </a:lvl4pPr>
            <a:lvl5pPr marL="1935163" indent="-106363" algn="l" defTabSz="966788" rtl="0" fontAlgn="base">
              <a:spcBef>
                <a:spcPct val="0"/>
              </a:spcBef>
              <a:spcAft>
                <a:spcPct val="0"/>
              </a:spcAft>
              <a:defRPr sz="1900" kern="1200">
                <a:solidFill>
                  <a:schemeClr val="tx1"/>
                </a:solidFill>
                <a:latin typeface="Arial" pitchFamily="34" charset="0"/>
                <a:ea typeface="宋体" pitchFamily="2" charset="-122"/>
                <a:cs typeface="+mn-cs"/>
              </a:defRPr>
            </a:lvl5pPr>
            <a:lvl6pPr marL="2286000" algn="l" defTabSz="914400" rtl="0" eaLnBrk="1" latinLnBrk="0" hangingPunct="1">
              <a:defRPr sz="1900" kern="1200">
                <a:solidFill>
                  <a:schemeClr val="tx1"/>
                </a:solidFill>
                <a:latin typeface="Arial" pitchFamily="34" charset="0"/>
                <a:ea typeface="宋体" pitchFamily="2" charset="-122"/>
                <a:cs typeface="+mn-cs"/>
              </a:defRPr>
            </a:lvl6pPr>
            <a:lvl7pPr marL="2743200" algn="l" defTabSz="914400" rtl="0" eaLnBrk="1" latinLnBrk="0" hangingPunct="1">
              <a:defRPr sz="1900" kern="1200">
                <a:solidFill>
                  <a:schemeClr val="tx1"/>
                </a:solidFill>
                <a:latin typeface="Arial" pitchFamily="34" charset="0"/>
                <a:ea typeface="宋体" pitchFamily="2" charset="-122"/>
                <a:cs typeface="+mn-cs"/>
              </a:defRPr>
            </a:lvl7pPr>
            <a:lvl8pPr marL="3200400" algn="l" defTabSz="914400" rtl="0" eaLnBrk="1" latinLnBrk="0" hangingPunct="1">
              <a:defRPr sz="1900" kern="1200">
                <a:solidFill>
                  <a:schemeClr val="tx1"/>
                </a:solidFill>
                <a:latin typeface="Arial" pitchFamily="34" charset="0"/>
                <a:ea typeface="宋体" pitchFamily="2" charset="-122"/>
                <a:cs typeface="+mn-cs"/>
              </a:defRPr>
            </a:lvl8pPr>
            <a:lvl9pPr marL="3657600" algn="l" defTabSz="914400" rtl="0" eaLnBrk="1" latinLnBrk="0" hangingPunct="1">
              <a:defRPr sz="1900" kern="1200">
                <a:solidFill>
                  <a:schemeClr val="tx1"/>
                </a:solidFill>
                <a:latin typeface="Arial" pitchFamily="34" charset="0"/>
                <a:ea typeface="宋体" pitchFamily="2" charset="-122"/>
                <a:cs typeface="+mn-cs"/>
              </a:defRPr>
            </a:lvl9pPr>
          </a:lstStyle>
          <a:p>
            <a:pPr algn="ctr"/>
            <a:r>
              <a:rPr lang="en-US" altLang="zh-CN" sz="3200" dirty="0" err="1">
                <a:latin typeface="Times New Roman" panose="02020603050405020304" pitchFamily="18" charset="0"/>
                <a:ea typeface="+mj-ea"/>
                <a:cs typeface="Times New Roman" panose="02020603050405020304" pitchFamily="18" charset="0"/>
              </a:rPr>
              <a:t>Chỉnh</a:t>
            </a:r>
            <a:r>
              <a:rPr lang="en-US" altLang="zh-CN" sz="3200" dirty="0">
                <a:latin typeface="Times New Roman" panose="02020603050405020304" pitchFamily="18" charset="0"/>
                <a:ea typeface="+mj-ea"/>
                <a:cs typeface="Times New Roman" panose="02020603050405020304" pitchFamily="18" charset="0"/>
              </a:rPr>
              <a:t> </a:t>
            </a:r>
            <a:r>
              <a:rPr lang="en-US" altLang="zh-CN" sz="3200" dirty="0" err="1">
                <a:latin typeface="Times New Roman" panose="02020603050405020304" pitchFamily="18" charset="0"/>
                <a:ea typeface="+mj-ea"/>
                <a:cs typeface="Times New Roman" panose="02020603050405020304" pitchFamily="18" charset="0"/>
              </a:rPr>
              <a:t>sửa</a:t>
            </a:r>
            <a:r>
              <a:rPr lang="en-US" altLang="zh-CN" sz="3200" dirty="0">
                <a:latin typeface="Times New Roman" panose="02020603050405020304" pitchFamily="18" charset="0"/>
                <a:ea typeface="+mj-ea"/>
                <a:cs typeface="Times New Roman" panose="02020603050405020304" pitchFamily="18" charset="0"/>
              </a:rPr>
              <a:t> </a:t>
            </a:r>
            <a:r>
              <a:rPr lang="en-US" altLang="zh-CN" sz="3200" dirty="0" err="1">
                <a:latin typeface="Times New Roman" panose="02020603050405020304" pitchFamily="18" charset="0"/>
                <a:ea typeface="+mj-ea"/>
                <a:cs typeface="Times New Roman" panose="02020603050405020304" pitchFamily="18" charset="0"/>
              </a:rPr>
              <a:t>bài</a:t>
            </a:r>
            <a:r>
              <a:rPr lang="en-US" altLang="zh-CN" sz="3200" dirty="0">
                <a:latin typeface="Times New Roman" panose="02020603050405020304" pitchFamily="18" charset="0"/>
                <a:ea typeface="+mj-ea"/>
                <a:cs typeface="Times New Roman" panose="02020603050405020304" pitchFamily="18" charset="0"/>
              </a:rPr>
              <a:t> </a:t>
            </a:r>
            <a:r>
              <a:rPr lang="en-US" altLang="zh-CN" sz="3200" dirty="0" err="1">
                <a:latin typeface="Times New Roman" panose="02020603050405020304" pitchFamily="18" charset="0"/>
                <a:ea typeface="+mj-ea"/>
                <a:cs typeface="Times New Roman" panose="02020603050405020304" pitchFamily="18" charset="0"/>
              </a:rPr>
              <a:t>viết</a:t>
            </a:r>
            <a:endParaRPr lang="zh-CN" altLang="en-US" sz="32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12961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par>
                                <p:cTn id="30" presetID="16" presetClass="entr" presetSubtype="21"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16" presetClass="entr" presetSubtype="21"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8">
            <a:extLst>
              <a:ext uri="{FF2B5EF4-FFF2-40B4-BE49-F238E27FC236}">
                <a16:creationId xmlns="" xmlns:a16="http://schemas.microsoft.com/office/drawing/2014/main" id="{9D6C6584-4633-4BF9-90B0-BF4ECDA55ADB}"/>
              </a:ext>
            </a:extLst>
          </p:cNvPr>
          <p:cNvGrpSpPr/>
          <p:nvPr/>
        </p:nvGrpSpPr>
        <p:grpSpPr>
          <a:xfrm>
            <a:off x="1371600" y="3404050"/>
            <a:ext cx="523994" cy="920300"/>
            <a:chOff x="3412250" y="297361"/>
            <a:chExt cx="2987120" cy="5312252"/>
          </a:xfrm>
        </p:grpSpPr>
        <p:sp>
          <p:nvSpPr>
            <p:cNvPr id="3" name="矩形 8">
              <a:extLst>
                <a:ext uri="{FF2B5EF4-FFF2-40B4-BE49-F238E27FC236}">
                  <a16:creationId xmlns="" xmlns:a16="http://schemas.microsoft.com/office/drawing/2014/main" id="{B9EFFBE7-A032-486E-AB6B-AEECF49C0AC0}"/>
                </a:ext>
              </a:extLst>
            </p:cNvPr>
            <p:cNvSpPr/>
            <p:nvPr/>
          </p:nvSpPr>
          <p:spPr>
            <a:xfrm rot="17360517">
              <a:off x="3243772" y="3075381"/>
              <a:ext cx="3724431" cy="1344033"/>
            </a:xfrm>
            <a:custGeom>
              <a:avLst/>
              <a:gdLst>
                <a:gd name="connsiteX0" fmla="*/ 0 w 3311476"/>
                <a:gd name="connsiteY0" fmla="*/ 0 h 870857"/>
                <a:gd name="connsiteX1" fmla="*/ 3311476 w 3311476"/>
                <a:gd name="connsiteY1" fmla="*/ 0 h 870857"/>
                <a:gd name="connsiteX2" fmla="*/ 3311476 w 3311476"/>
                <a:gd name="connsiteY2" fmla="*/ 870857 h 870857"/>
                <a:gd name="connsiteX3" fmla="*/ 0 w 3311476"/>
                <a:gd name="connsiteY3" fmla="*/ 870857 h 870857"/>
                <a:gd name="connsiteX4" fmla="*/ 0 w 3311476"/>
                <a:gd name="connsiteY4" fmla="*/ 0 h 870857"/>
                <a:gd name="connsiteX0" fmla="*/ 0 w 3738517"/>
                <a:gd name="connsiteY0" fmla="*/ 0 h 1205507"/>
                <a:gd name="connsiteX1" fmla="*/ 3738517 w 3738517"/>
                <a:gd name="connsiteY1" fmla="*/ 334650 h 1205507"/>
                <a:gd name="connsiteX2" fmla="*/ 3738517 w 3738517"/>
                <a:gd name="connsiteY2" fmla="*/ 1205507 h 1205507"/>
                <a:gd name="connsiteX3" fmla="*/ 427041 w 3738517"/>
                <a:gd name="connsiteY3" fmla="*/ 1205507 h 1205507"/>
                <a:gd name="connsiteX4" fmla="*/ 0 w 3738517"/>
                <a:gd name="connsiteY4" fmla="*/ 0 h 1205507"/>
                <a:gd name="connsiteX0" fmla="*/ 0 w 3724431"/>
                <a:gd name="connsiteY0" fmla="*/ 0 h 1203721"/>
                <a:gd name="connsiteX1" fmla="*/ 3724431 w 3724431"/>
                <a:gd name="connsiteY1" fmla="*/ 332864 h 1203721"/>
                <a:gd name="connsiteX2" fmla="*/ 3724431 w 3724431"/>
                <a:gd name="connsiteY2" fmla="*/ 1203721 h 1203721"/>
                <a:gd name="connsiteX3" fmla="*/ 412955 w 3724431"/>
                <a:gd name="connsiteY3" fmla="*/ 1203721 h 1203721"/>
                <a:gd name="connsiteX4" fmla="*/ 0 w 3724431"/>
                <a:gd name="connsiteY4" fmla="*/ 0 h 1203721"/>
                <a:gd name="connsiteX0" fmla="*/ 0 w 3724431"/>
                <a:gd name="connsiteY0" fmla="*/ 0 h 1322170"/>
                <a:gd name="connsiteX1" fmla="*/ 3724431 w 3724431"/>
                <a:gd name="connsiteY1" fmla="*/ 332864 h 1322170"/>
                <a:gd name="connsiteX2" fmla="*/ 3724431 w 3724431"/>
                <a:gd name="connsiteY2" fmla="*/ 1203721 h 1322170"/>
                <a:gd name="connsiteX3" fmla="*/ 469914 w 3724431"/>
                <a:gd name="connsiteY3" fmla="*/ 1322170 h 1322170"/>
                <a:gd name="connsiteX4" fmla="*/ 0 w 3724431"/>
                <a:gd name="connsiteY4" fmla="*/ 0 h 1322170"/>
                <a:gd name="connsiteX0" fmla="*/ 0 w 3724431"/>
                <a:gd name="connsiteY0" fmla="*/ 0 h 1344033"/>
                <a:gd name="connsiteX1" fmla="*/ 3724431 w 3724431"/>
                <a:gd name="connsiteY1" fmla="*/ 332864 h 1344033"/>
                <a:gd name="connsiteX2" fmla="*/ 3724431 w 3724431"/>
                <a:gd name="connsiteY2" fmla="*/ 1203721 h 1344033"/>
                <a:gd name="connsiteX3" fmla="*/ 484318 w 3724431"/>
                <a:gd name="connsiteY3" fmla="*/ 1344033 h 1344033"/>
                <a:gd name="connsiteX4" fmla="*/ 0 w 3724431"/>
                <a:gd name="connsiteY4" fmla="*/ 0 h 1344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4431" h="1344033">
                  <a:moveTo>
                    <a:pt x="0" y="0"/>
                  </a:moveTo>
                  <a:lnTo>
                    <a:pt x="3724431" y="332864"/>
                  </a:lnTo>
                  <a:lnTo>
                    <a:pt x="3724431" y="1203721"/>
                  </a:lnTo>
                  <a:lnTo>
                    <a:pt x="484318" y="1344033"/>
                  </a:lnTo>
                  <a:lnTo>
                    <a:pt x="0"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4" name="矩形 5">
              <a:extLst>
                <a:ext uri="{FF2B5EF4-FFF2-40B4-BE49-F238E27FC236}">
                  <a16:creationId xmlns="" xmlns:a16="http://schemas.microsoft.com/office/drawing/2014/main" id="{D89F9232-37DD-4871-A171-CCF2B6C04DE0}"/>
                </a:ext>
              </a:extLst>
            </p:cNvPr>
            <p:cNvSpPr/>
            <p:nvPr/>
          </p:nvSpPr>
          <p:spPr>
            <a:xfrm>
              <a:off x="3773709" y="723987"/>
              <a:ext cx="1514937" cy="4566977"/>
            </a:xfrm>
            <a:custGeom>
              <a:avLst/>
              <a:gdLst>
                <a:gd name="connsiteX0" fmla="*/ 0 w 890822"/>
                <a:gd name="connsiteY0" fmla="*/ 0 h 4378291"/>
                <a:gd name="connsiteX1" fmla="*/ 890822 w 890822"/>
                <a:gd name="connsiteY1" fmla="*/ 0 h 4378291"/>
                <a:gd name="connsiteX2" fmla="*/ 890822 w 890822"/>
                <a:gd name="connsiteY2" fmla="*/ 4378291 h 4378291"/>
                <a:gd name="connsiteX3" fmla="*/ 0 w 890822"/>
                <a:gd name="connsiteY3" fmla="*/ 4378291 h 4378291"/>
                <a:gd name="connsiteX4" fmla="*/ 0 w 890822"/>
                <a:gd name="connsiteY4" fmla="*/ 0 h 4378291"/>
                <a:gd name="connsiteX0" fmla="*/ 0 w 1064993"/>
                <a:gd name="connsiteY0" fmla="*/ 0 h 4378291"/>
                <a:gd name="connsiteX1" fmla="*/ 890822 w 1064993"/>
                <a:gd name="connsiteY1" fmla="*/ 0 h 4378291"/>
                <a:gd name="connsiteX2" fmla="*/ 1064993 w 1064993"/>
                <a:gd name="connsiteY2" fmla="*/ 4160577 h 4378291"/>
                <a:gd name="connsiteX3" fmla="*/ 0 w 1064993"/>
                <a:gd name="connsiteY3" fmla="*/ 4378291 h 4378291"/>
                <a:gd name="connsiteX4" fmla="*/ 0 w 1064993"/>
                <a:gd name="connsiteY4" fmla="*/ 0 h 4378291"/>
                <a:gd name="connsiteX0" fmla="*/ 101600 w 1166593"/>
                <a:gd name="connsiteY0" fmla="*/ 0 h 4160577"/>
                <a:gd name="connsiteX1" fmla="*/ 992422 w 1166593"/>
                <a:gd name="connsiteY1" fmla="*/ 0 h 4160577"/>
                <a:gd name="connsiteX2" fmla="*/ 1166593 w 1166593"/>
                <a:gd name="connsiteY2" fmla="*/ 4160577 h 4160577"/>
                <a:gd name="connsiteX3" fmla="*/ 0 w 1166593"/>
                <a:gd name="connsiteY3" fmla="*/ 4146062 h 4160577"/>
                <a:gd name="connsiteX4" fmla="*/ 101600 w 1166593"/>
                <a:gd name="connsiteY4" fmla="*/ 0 h 4160577"/>
                <a:gd name="connsiteX0" fmla="*/ 203200 w 1268193"/>
                <a:gd name="connsiteY0" fmla="*/ 0 h 4160577"/>
                <a:gd name="connsiteX1" fmla="*/ 1094022 w 1268193"/>
                <a:gd name="connsiteY1" fmla="*/ 0 h 4160577"/>
                <a:gd name="connsiteX2" fmla="*/ 1268193 w 1268193"/>
                <a:gd name="connsiteY2" fmla="*/ 4160577 h 4160577"/>
                <a:gd name="connsiteX3" fmla="*/ 0 w 1268193"/>
                <a:gd name="connsiteY3" fmla="*/ 4160577 h 4160577"/>
                <a:gd name="connsiteX4" fmla="*/ 203200 w 1268193"/>
                <a:gd name="connsiteY4" fmla="*/ 0 h 4160577"/>
                <a:gd name="connsiteX0" fmla="*/ 203200 w 1442365"/>
                <a:gd name="connsiteY0" fmla="*/ 0 h 4160577"/>
                <a:gd name="connsiteX1" fmla="*/ 1094022 w 1442365"/>
                <a:gd name="connsiteY1" fmla="*/ 0 h 4160577"/>
                <a:gd name="connsiteX2" fmla="*/ 1442365 w 1442365"/>
                <a:gd name="connsiteY2" fmla="*/ 4147355 h 4160577"/>
                <a:gd name="connsiteX3" fmla="*/ 0 w 1442365"/>
                <a:gd name="connsiteY3" fmla="*/ 4160577 h 4160577"/>
                <a:gd name="connsiteX4" fmla="*/ 203200 w 1442365"/>
                <a:gd name="connsiteY4" fmla="*/ 0 h 4160577"/>
                <a:gd name="connsiteX0" fmla="*/ 275772 w 1514937"/>
                <a:gd name="connsiteY0" fmla="*/ 0 h 4160577"/>
                <a:gd name="connsiteX1" fmla="*/ 1166594 w 1514937"/>
                <a:gd name="connsiteY1" fmla="*/ 0 h 4160577"/>
                <a:gd name="connsiteX2" fmla="*/ 1514937 w 1514937"/>
                <a:gd name="connsiteY2" fmla="*/ 4147355 h 4160577"/>
                <a:gd name="connsiteX3" fmla="*/ 0 w 1514937"/>
                <a:gd name="connsiteY3" fmla="*/ 4160577 h 4160577"/>
                <a:gd name="connsiteX4" fmla="*/ 275772 w 1514937"/>
                <a:gd name="connsiteY4" fmla="*/ 0 h 4160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937" h="4160577">
                  <a:moveTo>
                    <a:pt x="275772" y="0"/>
                  </a:moveTo>
                  <a:lnTo>
                    <a:pt x="1166594" y="0"/>
                  </a:lnTo>
                  <a:lnTo>
                    <a:pt x="1514937" y="4147355"/>
                  </a:lnTo>
                  <a:lnTo>
                    <a:pt x="0" y="4160577"/>
                  </a:lnTo>
                  <a:lnTo>
                    <a:pt x="275772"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5" name="矩形 4">
              <a:extLst>
                <a:ext uri="{FF2B5EF4-FFF2-40B4-BE49-F238E27FC236}">
                  <a16:creationId xmlns="" xmlns:a16="http://schemas.microsoft.com/office/drawing/2014/main" id="{24CBF507-7B4D-4D50-8B88-48B4728540D6}"/>
                </a:ext>
              </a:extLst>
            </p:cNvPr>
            <p:cNvSpPr/>
            <p:nvPr/>
          </p:nvSpPr>
          <p:spPr>
            <a:xfrm rot="18645836">
              <a:off x="2973944" y="735667"/>
              <a:ext cx="2134960" cy="1258348"/>
            </a:xfrm>
            <a:custGeom>
              <a:avLst/>
              <a:gdLst>
                <a:gd name="connsiteX0" fmla="*/ 0 w 1088819"/>
                <a:gd name="connsiteY0" fmla="*/ 0 h 505451"/>
                <a:gd name="connsiteX1" fmla="*/ 1088819 w 1088819"/>
                <a:gd name="connsiteY1" fmla="*/ 0 h 505451"/>
                <a:gd name="connsiteX2" fmla="*/ 1088819 w 1088819"/>
                <a:gd name="connsiteY2" fmla="*/ 505451 h 505451"/>
                <a:gd name="connsiteX3" fmla="*/ 0 w 1088819"/>
                <a:gd name="connsiteY3" fmla="*/ 505451 h 505451"/>
                <a:gd name="connsiteX4" fmla="*/ 0 w 1088819"/>
                <a:gd name="connsiteY4" fmla="*/ 0 h 505451"/>
                <a:gd name="connsiteX0" fmla="*/ 0 w 1531713"/>
                <a:gd name="connsiteY0" fmla="*/ 0 h 513493"/>
                <a:gd name="connsiteX1" fmla="*/ 1088819 w 1531713"/>
                <a:gd name="connsiteY1" fmla="*/ 0 h 513493"/>
                <a:gd name="connsiteX2" fmla="*/ 1531713 w 1531713"/>
                <a:gd name="connsiteY2" fmla="*/ 513493 h 513493"/>
                <a:gd name="connsiteX3" fmla="*/ 0 w 1531713"/>
                <a:gd name="connsiteY3" fmla="*/ 505451 h 513493"/>
                <a:gd name="connsiteX4" fmla="*/ 0 w 1531713"/>
                <a:gd name="connsiteY4" fmla="*/ 0 h 513493"/>
                <a:gd name="connsiteX0" fmla="*/ 0 w 1531713"/>
                <a:gd name="connsiteY0" fmla="*/ 0 h 629256"/>
                <a:gd name="connsiteX1" fmla="*/ 1088819 w 1531713"/>
                <a:gd name="connsiteY1" fmla="*/ 0 h 629256"/>
                <a:gd name="connsiteX2" fmla="*/ 1531713 w 1531713"/>
                <a:gd name="connsiteY2" fmla="*/ 513493 h 629256"/>
                <a:gd name="connsiteX3" fmla="*/ 60618 w 1531713"/>
                <a:gd name="connsiteY3" fmla="*/ 629256 h 629256"/>
                <a:gd name="connsiteX4" fmla="*/ 0 w 1531713"/>
                <a:gd name="connsiteY4" fmla="*/ 0 h 629256"/>
                <a:gd name="connsiteX0" fmla="*/ 0 w 1557398"/>
                <a:gd name="connsiteY0" fmla="*/ 0 h 669992"/>
                <a:gd name="connsiteX1" fmla="*/ 1114504 w 1557398"/>
                <a:gd name="connsiteY1" fmla="*/ 40736 h 669992"/>
                <a:gd name="connsiteX2" fmla="*/ 1557398 w 1557398"/>
                <a:gd name="connsiteY2" fmla="*/ 554229 h 669992"/>
                <a:gd name="connsiteX3" fmla="*/ 86303 w 1557398"/>
                <a:gd name="connsiteY3" fmla="*/ 669992 h 669992"/>
                <a:gd name="connsiteX4" fmla="*/ 0 w 1557398"/>
                <a:gd name="connsiteY4" fmla="*/ 0 h 669992"/>
                <a:gd name="connsiteX0" fmla="*/ 0 w 1557398"/>
                <a:gd name="connsiteY0" fmla="*/ 0 h 710481"/>
                <a:gd name="connsiteX1" fmla="*/ 1114504 w 1557398"/>
                <a:gd name="connsiteY1" fmla="*/ 40736 h 710481"/>
                <a:gd name="connsiteX2" fmla="*/ 1557398 w 1557398"/>
                <a:gd name="connsiteY2" fmla="*/ 554229 h 710481"/>
                <a:gd name="connsiteX3" fmla="*/ 17456 w 1557398"/>
                <a:gd name="connsiteY3" fmla="*/ 710481 h 710481"/>
                <a:gd name="connsiteX4" fmla="*/ 0 w 1557398"/>
                <a:gd name="connsiteY4" fmla="*/ 0 h 710481"/>
                <a:gd name="connsiteX0" fmla="*/ 89661 w 1647059"/>
                <a:gd name="connsiteY0" fmla="*/ 0 h 773475"/>
                <a:gd name="connsiteX1" fmla="*/ 1204165 w 1647059"/>
                <a:gd name="connsiteY1" fmla="*/ 40736 h 773475"/>
                <a:gd name="connsiteX2" fmla="*/ 1647059 w 1647059"/>
                <a:gd name="connsiteY2" fmla="*/ 554229 h 773475"/>
                <a:gd name="connsiteX3" fmla="*/ 0 w 1647059"/>
                <a:gd name="connsiteY3" fmla="*/ 773475 h 773475"/>
                <a:gd name="connsiteX4" fmla="*/ 89661 w 1647059"/>
                <a:gd name="connsiteY4" fmla="*/ 0 h 773475"/>
                <a:gd name="connsiteX0" fmla="*/ 61793 w 1647059"/>
                <a:gd name="connsiteY0" fmla="*/ 0 h 822825"/>
                <a:gd name="connsiteX1" fmla="*/ 1204165 w 1647059"/>
                <a:gd name="connsiteY1" fmla="*/ 90086 h 822825"/>
                <a:gd name="connsiteX2" fmla="*/ 1647059 w 1647059"/>
                <a:gd name="connsiteY2" fmla="*/ 603579 h 822825"/>
                <a:gd name="connsiteX3" fmla="*/ 0 w 1647059"/>
                <a:gd name="connsiteY3" fmla="*/ 822825 h 822825"/>
                <a:gd name="connsiteX4" fmla="*/ 61793 w 1647059"/>
                <a:gd name="connsiteY4" fmla="*/ 0 h 822825"/>
                <a:gd name="connsiteX0" fmla="*/ 0 w 1585266"/>
                <a:gd name="connsiteY0" fmla="*/ 0 h 884076"/>
                <a:gd name="connsiteX1" fmla="*/ 1142372 w 1585266"/>
                <a:gd name="connsiteY1" fmla="*/ 90086 h 884076"/>
                <a:gd name="connsiteX2" fmla="*/ 1585266 w 1585266"/>
                <a:gd name="connsiteY2" fmla="*/ 603579 h 884076"/>
                <a:gd name="connsiteX3" fmla="*/ 20360 w 1585266"/>
                <a:gd name="connsiteY3" fmla="*/ 884076 h 884076"/>
                <a:gd name="connsiteX4" fmla="*/ 0 w 1585266"/>
                <a:gd name="connsiteY4" fmla="*/ 0 h 884076"/>
                <a:gd name="connsiteX0" fmla="*/ 0 w 1634906"/>
                <a:gd name="connsiteY0" fmla="*/ 0 h 958681"/>
                <a:gd name="connsiteX1" fmla="*/ 1192012 w 1634906"/>
                <a:gd name="connsiteY1" fmla="*/ 164691 h 958681"/>
                <a:gd name="connsiteX2" fmla="*/ 1634906 w 1634906"/>
                <a:gd name="connsiteY2" fmla="*/ 678184 h 958681"/>
                <a:gd name="connsiteX3" fmla="*/ 70000 w 1634906"/>
                <a:gd name="connsiteY3" fmla="*/ 958681 h 958681"/>
                <a:gd name="connsiteX4" fmla="*/ 0 w 1634906"/>
                <a:gd name="connsiteY4" fmla="*/ 0 h 958681"/>
                <a:gd name="connsiteX0" fmla="*/ 0 w 1634906"/>
                <a:gd name="connsiteY0" fmla="*/ 0 h 963616"/>
                <a:gd name="connsiteX1" fmla="*/ 1192012 w 1634906"/>
                <a:gd name="connsiteY1" fmla="*/ 164691 h 963616"/>
                <a:gd name="connsiteX2" fmla="*/ 1634906 w 1634906"/>
                <a:gd name="connsiteY2" fmla="*/ 678184 h 963616"/>
                <a:gd name="connsiteX3" fmla="*/ 30230 w 1634906"/>
                <a:gd name="connsiteY3" fmla="*/ 963616 h 963616"/>
                <a:gd name="connsiteX4" fmla="*/ 0 w 1634906"/>
                <a:gd name="connsiteY4" fmla="*/ 0 h 963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906" h="963616">
                  <a:moveTo>
                    <a:pt x="0" y="0"/>
                  </a:moveTo>
                  <a:lnTo>
                    <a:pt x="1192012" y="164691"/>
                  </a:lnTo>
                  <a:lnTo>
                    <a:pt x="1634906" y="678184"/>
                  </a:lnTo>
                  <a:lnTo>
                    <a:pt x="30230" y="963616"/>
                  </a:lnTo>
                  <a:lnTo>
                    <a:pt x="0"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6" name="等腰三角形 9">
              <a:extLst>
                <a:ext uri="{FF2B5EF4-FFF2-40B4-BE49-F238E27FC236}">
                  <a16:creationId xmlns="" xmlns:a16="http://schemas.microsoft.com/office/drawing/2014/main" id="{A3297C21-68D3-46CA-9DB2-D264C113EF26}"/>
                </a:ext>
              </a:extLst>
            </p:cNvPr>
            <p:cNvSpPr/>
            <p:nvPr/>
          </p:nvSpPr>
          <p:spPr>
            <a:xfrm rot="18327752">
              <a:off x="5749700" y="1577368"/>
              <a:ext cx="275151" cy="1024189"/>
            </a:xfrm>
            <a:custGeom>
              <a:avLst/>
              <a:gdLst>
                <a:gd name="connsiteX0" fmla="*/ 0 w 835977"/>
                <a:gd name="connsiteY0" fmla="*/ 493485 h 493485"/>
                <a:gd name="connsiteX1" fmla="*/ 417989 w 835977"/>
                <a:gd name="connsiteY1" fmla="*/ 0 h 493485"/>
                <a:gd name="connsiteX2" fmla="*/ 835977 w 835977"/>
                <a:gd name="connsiteY2" fmla="*/ 493485 h 493485"/>
                <a:gd name="connsiteX3" fmla="*/ 0 w 835977"/>
                <a:gd name="connsiteY3" fmla="*/ 493485 h 493485"/>
                <a:gd name="connsiteX0" fmla="*/ 0 w 835977"/>
                <a:gd name="connsiteY0" fmla="*/ 918252 h 918252"/>
                <a:gd name="connsiteX1" fmla="*/ 739124 w 835977"/>
                <a:gd name="connsiteY1" fmla="*/ 0 h 918252"/>
                <a:gd name="connsiteX2" fmla="*/ 835977 w 835977"/>
                <a:gd name="connsiteY2" fmla="*/ 918252 h 918252"/>
                <a:gd name="connsiteX3" fmla="*/ 0 w 835977"/>
                <a:gd name="connsiteY3" fmla="*/ 918252 h 918252"/>
                <a:gd name="connsiteX0" fmla="*/ 0 w 969418"/>
                <a:gd name="connsiteY0" fmla="*/ 918252 h 918252"/>
                <a:gd name="connsiteX1" fmla="*/ 739124 w 969418"/>
                <a:gd name="connsiteY1" fmla="*/ 0 h 918252"/>
                <a:gd name="connsiteX2" fmla="*/ 969418 w 969418"/>
                <a:gd name="connsiteY2" fmla="*/ 805380 h 918252"/>
                <a:gd name="connsiteX3" fmla="*/ 0 w 969418"/>
                <a:gd name="connsiteY3" fmla="*/ 918252 h 918252"/>
                <a:gd name="connsiteX0" fmla="*/ 1430 w 230294"/>
                <a:gd name="connsiteY0" fmla="*/ 1032269 h 1032269"/>
                <a:gd name="connsiteX1" fmla="*/ 0 w 230294"/>
                <a:gd name="connsiteY1" fmla="*/ 0 h 1032269"/>
                <a:gd name="connsiteX2" fmla="*/ 230294 w 230294"/>
                <a:gd name="connsiteY2" fmla="*/ 805380 h 1032269"/>
                <a:gd name="connsiteX3" fmla="*/ 1430 w 230294"/>
                <a:gd name="connsiteY3" fmla="*/ 1032269 h 1032269"/>
                <a:gd name="connsiteX0" fmla="*/ 7 w 252515"/>
                <a:gd name="connsiteY0" fmla="*/ 1049111 h 1049111"/>
                <a:gd name="connsiteX1" fmla="*/ 22221 w 252515"/>
                <a:gd name="connsiteY1" fmla="*/ 0 h 1049111"/>
                <a:gd name="connsiteX2" fmla="*/ 252515 w 252515"/>
                <a:gd name="connsiteY2" fmla="*/ 805380 h 1049111"/>
                <a:gd name="connsiteX3" fmla="*/ 7 w 252515"/>
                <a:gd name="connsiteY3" fmla="*/ 1049111 h 1049111"/>
                <a:gd name="connsiteX0" fmla="*/ 7 w 269625"/>
                <a:gd name="connsiteY0" fmla="*/ 1049111 h 1049111"/>
                <a:gd name="connsiteX1" fmla="*/ 22221 w 269625"/>
                <a:gd name="connsiteY1" fmla="*/ 0 h 1049111"/>
                <a:gd name="connsiteX2" fmla="*/ 269625 w 269625"/>
                <a:gd name="connsiteY2" fmla="*/ 845818 h 1049111"/>
                <a:gd name="connsiteX3" fmla="*/ 7 w 269625"/>
                <a:gd name="connsiteY3" fmla="*/ 1049111 h 1049111"/>
                <a:gd name="connsiteX0" fmla="*/ 7 w 272388"/>
                <a:gd name="connsiteY0" fmla="*/ 1049111 h 1049111"/>
                <a:gd name="connsiteX1" fmla="*/ 22221 w 272388"/>
                <a:gd name="connsiteY1" fmla="*/ 0 h 1049111"/>
                <a:gd name="connsiteX2" fmla="*/ 272388 w 272388"/>
                <a:gd name="connsiteY2" fmla="*/ 849697 h 1049111"/>
                <a:gd name="connsiteX3" fmla="*/ 7 w 272388"/>
                <a:gd name="connsiteY3" fmla="*/ 1049111 h 1049111"/>
                <a:gd name="connsiteX0" fmla="*/ 8 w 272389"/>
                <a:gd name="connsiteY0" fmla="*/ 1022543 h 1022543"/>
                <a:gd name="connsiteX1" fmla="*/ 17760 w 272389"/>
                <a:gd name="connsiteY1" fmla="*/ 0 h 1022543"/>
                <a:gd name="connsiteX2" fmla="*/ 272389 w 272389"/>
                <a:gd name="connsiteY2" fmla="*/ 823129 h 1022543"/>
                <a:gd name="connsiteX3" fmla="*/ 8 w 272389"/>
                <a:gd name="connsiteY3" fmla="*/ 1022543 h 1022543"/>
                <a:gd name="connsiteX0" fmla="*/ 6 w 272387"/>
                <a:gd name="connsiteY0" fmla="*/ 1024189 h 1024189"/>
                <a:gd name="connsiteX1" fmla="*/ 28279 w 272387"/>
                <a:gd name="connsiteY1" fmla="*/ 0 h 1024189"/>
                <a:gd name="connsiteX2" fmla="*/ 272387 w 272387"/>
                <a:gd name="connsiteY2" fmla="*/ 824775 h 1024189"/>
                <a:gd name="connsiteX3" fmla="*/ 6 w 272387"/>
                <a:gd name="connsiteY3" fmla="*/ 1024189 h 1024189"/>
                <a:gd name="connsiteX0" fmla="*/ 6 w 268508"/>
                <a:gd name="connsiteY0" fmla="*/ 1024189 h 1024189"/>
                <a:gd name="connsiteX1" fmla="*/ 28279 w 268508"/>
                <a:gd name="connsiteY1" fmla="*/ 0 h 1024189"/>
                <a:gd name="connsiteX2" fmla="*/ 268508 w 268508"/>
                <a:gd name="connsiteY2" fmla="*/ 827538 h 1024189"/>
                <a:gd name="connsiteX3" fmla="*/ 6 w 268508"/>
                <a:gd name="connsiteY3" fmla="*/ 1024189 h 1024189"/>
                <a:gd name="connsiteX0" fmla="*/ 6 w 263513"/>
                <a:gd name="connsiteY0" fmla="*/ 1024189 h 1024189"/>
                <a:gd name="connsiteX1" fmla="*/ 28279 w 263513"/>
                <a:gd name="connsiteY1" fmla="*/ 0 h 1024189"/>
                <a:gd name="connsiteX2" fmla="*/ 263513 w 263513"/>
                <a:gd name="connsiteY2" fmla="*/ 836942 h 1024189"/>
                <a:gd name="connsiteX3" fmla="*/ 6 w 263513"/>
                <a:gd name="connsiteY3" fmla="*/ 1024189 h 1024189"/>
                <a:gd name="connsiteX0" fmla="*/ 6 w 275151"/>
                <a:gd name="connsiteY0" fmla="*/ 1024189 h 1024189"/>
                <a:gd name="connsiteX1" fmla="*/ 28279 w 275151"/>
                <a:gd name="connsiteY1" fmla="*/ 0 h 1024189"/>
                <a:gd name="connsiteX2" fmla="*/ 275151 w 275151"/>
                <a:gd name="connsiteY2" fmla="*/ 828652 h 1024189"/>
                <a:gd name="connsiteX3" fmla="*/ 6 w 275151"/>
                <a:gd name="connsiteY3" fmla="*/ 1024189 h 1024189"/>
              </a:gdLst>
              <a:ahLst/>
              <a:cxnLst>
                <a:cxn ang="0">
                  <a:pos x="connsiteX0" y="connsiteY0"/>
                </a:cxn>
                <a:cxn ang="0">
                  <a:pos x="connsiteX1" y="connsiteY1"/>
                </a:cxn>
                <a:cxn ang="0">
                  <a:pos x="connsiteX2" y="connsiteY2"/>
                </a:cxn>
                <a:cxn ang="0">
                  <a:pos x="connsiteX3" y="connsiteY3"/>
                </a:cxn>
              </a:cxnLst>
              <a:rect l="l" t="t" r="r" b="b"/>
              <a:pathLst>
                <a:path w="275151" h="1024189">
                  <a:moveTo>
                    <a:pt x="6" y="1024189"/>
                  </a:moveTo>
                  <a:cubicBezTo>
                    <a:pt x="-471" y="680099"/>
                    <a:pt x="28756" y="344090"/>
                    <a:pt x="28279" y="0"/>
                  </a:cubicBezTo>
                  <a:lnTo>
                    <a:pt x="275151" y="828652"/>
                  </a:lnTo>
                  <a:lnTo>
                    <a:pt x="6" y="1024189"/>
                  </a:lnTo>
                  <a:close/>
                </a:path>
              </a:pathLst>
            </a:custGeom>
            <a:solidFill>
              <a:srgbClr val="55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grpSp>
      <p:grpSp>
        <p:nvGrpSpPr>
          <p:cNvPr id="7" name="组合 100">
            <a:extLst>
              <a:ext uri="{FF2B5EF4-FFF2-40B4-BE49-F238E27FC236}">
                <a16:creationId xmlns="" xmlns:a16="http://schemas.microsoft.com/office/drawing/2014/main" id="{5E98EC69-042E-4C3A-9F24-362479433895}"/>
              </a:ext>
            </a:extLst>
          </p:cNvPr>
          <p:cNvGrpSpPr/>
          <p:nvPr/>
        </p:nvGrpSpPr>
        <p:grpSpPr>
          <a:xfrm>
            <a:off x="641784" y="1340146"/>
            <a:ext cx="2390320" cy="1935207"/>
            <a:chOff x="420914" y="4746518"/>
            <a:chExt cx="2235200" cy="1931639"/>
          </a:xfrm>
          <a:solidFill>
            <a:schemeClr val="accent3">
              <a:lumMod val="40000"/>
              <a:lumOff val="60000"/>
            </a:schemeClr>
          </a:solidFill>
        </p:grpSpPr>
        <p:sp>
          <p:nvSpPr>
            <p:cNvPr id="8" name="直角三角形 35">
              <a:extLst>
                <a:ext uri="{FF2B5EF4-FFF2-40B4-BE49-F238E27FC236}">
                  <a16:creationId xmlns="" xmlns:a16="http://schemas.microsoft.com/office/drawing/2014/main" id="{C2016531-645A-4655-8D68-E433051AF06C}"/>
                </a:ext>
              </a:extLst>
            </p:cNvPr>
            <p:cNvSpPr/>
            <p:nvPr/>
          </p:nvSpPr>
          <p:spPr>
            <a:xfrm rot="5400000" flipV="1">
              <a:off x="1353399" y="5386386"/>
              <a:ext cx="1233714" cy="1349828"/>
            </a:xfrm>
            <a:custGeom>
              <a:avLst/>
              <a:gdLst>
                <a:gd name="connsiteX0" fmla="*/ 0 w 957942"/>
                <a:gd name="connsiteY0" fmla="*/ 624114 h 624114"/>
                <a:gd name="connsiteX1" fmla="*/ 0 w 957942"/>
                <a:gd name="connsiteY1" fmla="*/ 0 h 624114"/>
                <a:gd name="connsiteX2" fmla="*/ 957942 w 957942"/>
                <a:gd name="connsiteY2" fmla="*/ 624114 h 624114"/>
                <a:gd name="connsiteX3" fmla="*/ 0 w 957942"/>
                <a:gd name="connsiteY3" fmla="*/ 624114 h 624114"/>
                <a:gd name="connsiteX0" fmla="*/ 0 w 1233714"/>
                <a:gd name="connsiteY0" fmla="*/ 1349828 h 1349828"/>
                <a:gd name="connsiteX1" fmla="*/ 1233714 w 1233714"/>
                <a:gd name="connsiteY1" fmla="*/ 0 h 1349828"/>
                <a:gd name="connsiteX2" fmla="*/ 957942 w 1233714"/>
                <a:gd name="connsiteY2" fmla="*/ 1349828 h 1349828"/>
                <a:gd name="connsiteX3" fmla="*/ 0 w 1233714"/>
                <a:gd name="connsiteY3" fmla="*/ 1349828 h 1349828"/>
              </a:gdLst>
              <a:ahLst/>
              <a:cxnLst>
                <a:cxn ang="0">
                  <a:pos x="connsiteX0" y="connsiteY0"/>
                </a:cxn>
                <a:cxn ang="0">
                  <a:pos x="connsiteX1" y="connsiteY1"/>
                </a:cxn>
                <a:cxn ang="0">
                  <a:pos x="connsiteX2" y="connsiteY2"/>
                </a:cxn>
                <a:cxn ang="0">
                  <a:pos x="connsiteX3" y="connsiteY3"/>
                </a:cxn>
              </a:cxnLst>
              <a:rect l="l" t="t" r="r" b="b"/>
              <a:pathLst>
                <a:path w="1233714" h="1349828">
                  <a:moveTo>
                    <a:pt x="0" y="1349828"/>
                  </a:moveTo>
                  <a:lnTo>
                    <a:pt x="1233714" y="0"/>
                  </a:lnTo>
                  <a:lnTo>
                    <a:pt x="957942" y="1349828"/>
                  </a:lnTo>
                  <a:lnTo>
                    <a:pt x="0" y="13498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9" name="矩形 102">
              <a:extLst>
                <a:ext uri="{FF2B5EF4-FFF2-40B4-BE49-F238E27FC236}">
                  <a16:creationId xmlns="" xmlns:a16="http://schemas.microsoft.com/office/drawing/2014/main" id="{B651302A-050A-4655-8589-073A47ACB825}"/>
                </a:ext>
              </a:extLst>
            </p:cNvPr>
            <p:cNvSpPr/>
            <p:nvPr/>
          </p:nvSpPr>
          <p:spPr>
            <a:xfrm>
              <a:off x="420914" y="4746518"/>
              <a:ext cx="2235200" cy="16542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grpSp>
      <p:sp>
        <p:nvSpPr>
          <p:cNvPr id="10" name="文本框 94">
            <a:extLst>
              <a:ext uri="{FF2B5EF4-FFF2-40B4-BE49-F238E27FC236}">
                <a16:creationId xmlns="" xmlns:a16="http://schemas.microsoft.com/office/drawing/2014/main" id="{A3A41830-CE7D-4D35-BA63-30301EA0F341}"/>
              </a:ext>
            </a:extLst>
          </p:cNvPr>
          <p:cNvSpPr txBox="1"/>
          <p:nvPr/>
        </p:nvSpPr>
        <p:spPr>
          <a:xfrm>
            <a:off x="776024" y="1693416"/>
            <a:ext cx="2052986" cy="1058180"/>
          </a:xfrm>
          <a:prstGeom prst="rect">
            <a:avLst/>
          </a:prstGeom>
          <a:noFill/>
        </p:spPr>
        <p:txBody>
          <a:bodyPr wrap="square" lIns="72585" tIns="36293" rIns="72585" bIns="36293" rtlCol="0">
            <a:spAutoFit/>
          </a:bodyPr>
          <a:lstStyle>
            <a:defPPr>
              <a:defRPr lang="zh-CN"/>
            </a:defPPr>
            <a:lvl1pPr algn="l" defTabSz="966788" rtl="0" fontAlgn="base">
              <a:spcBef>
                <a:spcPct val="0"/>
              </a:spcBef>
              <a:spcAft>
                <a:spcPct val="0"/>
              </a:spcAft>
              <a:defRPr sz="1900" kern="1200">
                <a:solidFill>
                  <a:schemeClr val="tx1"/>
                </a:solidFill>
                <a:latin typeface="Arial" pitchFamily="34" charset="0"/>
                <a:ea typeface="宋体" pitchFamily="2" charset="-122"/>
                <a:cs typeface="+mn-cs"/>
              </a:defRPr>
            </a:lvl1pPr>
            <a:lvl2pPr marL="482600" indent="-25400" algn="l" defTabSz="966788" rtl="0" fontAlgn="base">
              <a:spcBef>
                <a:spcPct val="0"/>
              </a:spcBef>
              <a:spcAft>
                <a:spcPct val="0"/>
              </a:spcAft>
              <a:defRPr sz="1900" kern="1200">
                <a:solidFill>
                  <a:schemeClr val="tx1"/>
                </a:solidFill>
                <a:latin typeface="Arial" pitchFamily="34" charset="0"/>
                <a:ea typeface="宋体" pitchFamily="2" charset="-122"/>
                <a:cs typeface="+mn-cs"/>
              </a:defRPr>
            </a:lvl2pPr>
            <a:lvl3pPr marL="966788" indent="-52388" algn="l" defTabSz="966788" rtl="0" fontAlgn="base">
              <a:spcBef>
                <a:spcPct val="0"/>
              </a:spcBef>
              <a:spcAft>
                <a:spcPct val="0"/>
              </a:spcAft>
              <a:defRPr sz="1900" kern="1200">
                <a:solidFill>
                  <a:schemeClr val="tx1"/>
                </a:solidFill>
                <a:latin typeface="Arial" pitchFamily="34" charset="0"/>
                <a:ea typeface="宋体" pitchFamily="2" charset="-122"/>
                <a:cs typeface="+mn-cs"/>
              </a:defRPr>
            </a:lvl3pPr>
            <a:lvl4pPr marL="1450975" indent="-79375" algn="l" defTabSz="966788" rtl="0" fontAlgn="base">
              <a:spcBef>
                <a:spcPct val="0"/>
              </a:spcBef>
              <a:spcAft>
                <a:spcPct val="0"/>
              </a:spcAft>
              <a:defRPr sz="1900" kern="1200">
                <a:solidFill>
                  <a:schemeClr val="tx1"/>
                </a:solidFill>
                <a:latin typeface="Arial" pitchFamily="34" charset="0"/>
                <a:ea typeface="宋体" pitchFamily="2" charset="-122"/>
                <a:cs typeface="+mn-cs"/>
              </a:defRPr>
            </a:lvl4pPr>
            <a:lvl5pPr marL="1935163" indent="-106363" algn="l" defTabSz="966788" rtl="0" fontAlgn="base">
              <a:spcBef>
                <a:spcPct val="0"/>
              </a:spcBef>
              <a:spcAft>
                <a:spcPct val="0"/>
              </a:spcAft>
              <a:defRPr sz="1900" kern="1200">
                <a:solidFill>
                  <a:schemeClr val="tx1"/>
                </a:solidFill>
                <a:latin typeface="Arial" pitchFamily="34" charset="0"/>
                <a:ea typeface="宋体" pitchFamily="2" charset="-122"/>
                <a:cs typeface="+mn-cs"/>
              </a:defRPr>
            </a:lvl5pPr>
            <a:lvl6pPr marL="2286000" algn="l" defTabSz="914400" rtl="0" eaLnBrk="1" latinLnBrk="0" hangingPunct="1">
              <a:defRPr sz="1900" kern="1200">
                <a:solidFill>
                  <a:schemeClr val="tx1"/>
                </a:solidFill>
                <a:latin typeface="Arial" pitchFamily="34" charset="0"/>
                <a:ea typeface="宋体" pitchFamily="2" charset="-122"/>
                <a:cs typeface="+mn-cs"/>
              </a:defRPr>
            </a:lvl6pPr>
            <a:lvl7pPr marL="2743200" algn="l" defTabSz="914400" rtl="0" eaLnBrk="1" latinLnBrk="0" hangingPunct="1">
              <a:defRPr sz="1900" kern="1200">
                <a:solidFill>
                  <a:schemeClr val="tx1"/>
                </a:solidFill>
                <a:latin typeface="Arial" pitchFamily="34" charset="0"/>
                <a:ea typeface="宋体" pitchFamily="2" charset="-122"/>
                <a:cs typeface="+mn-cs"/>
              </a:defRPr>
            </a:lvl7pPr>
            <a:lvl8pPr marL="3200400" algn="l" defTabSz="914400" rtl="0" eaLnBrk="1" latinLnBrk="0" hangingPunct="1">
              <a:defRPr sz="1900" kern="1200">
                <a:solidFill>
                  <a:schemeClr val="tx1"/>
                </a:solidFill>
                <a:latin typeface="Arial" pitchFamily="34" charset="0"/>
                <a:ea typeface="宋体" pitchFamily="2" charset="-122"/>
                <a:cs typeface="+mn-cs"/>
              </a:defRPr>
            </a:lvl8pPr>
            <a:lvl9pPr marL="3657600" algn="l" defTabSz="914400" rtl="0" eaLnBrk="1" latinLnBrk="0" hangingPunct="1">
              <a:defRPr sz="1900" kern="1200">
                <a:solidFill>
                  <a:schemeClr val="tx1"/>
                </a:solidFill>
                <a:latin typeface="Arial" pitchFamily="34" charset="0"/>
                <a:ea typeface="宋体" pitchFamily="2" charset="-122"/>
                <a:cs typeface="+mn-cs"/>
              </a:defRPr>
            </a:lvl9pPr>
          </a:lstStyle>
          <a:p>
            <a:pPr algn="ctr"/>
            <a:r>
              <a:rPr lang="en-US" altLang="zh-CN" sz="3200" dirty="0" err="1">
                <a:latin typeface="Times New Roman" panose="02020603050405020304" pitchFamily="18" charset="0"/>
                <a:ea typeface="+mj-ea"/>
                <a:cs typeface="Times New Roman" panose="02020603050405020304" pitchFamily="18" charset="0"/>
              </a:rPr>
              <a:t>Trước</a:t>
            </a:r>
            <a:r>
              <a:rPr lang="en-US" altLang="zh-CN" sz="3200" dirty="0">
                <a:latin typeface="Times New Roman" panose="02020603050405020304" pitchFamily="18" charset="0"/>
                <a:ea typeface="+mj-ea"/>
                <a:cs typeface="Times New Roman" panose="02020603050405020304" pitchFamily="18" charset="0"/>
              </a:rPr>
              <a:t> </a:t>
            </a:r>
            <a:r>
              <a:rPr lang="en-US" altLang="zh-CN" sz="3200" dirty="0" err="1">
                <a:latin typeface="Times New Roman" panose="02020603050405020304" pitchFamily="18" charset="0"/>
                <a:ea typeface="+mj-ea"/>
                <a:cs typeface="Times New Roman" panose="02020603050405020304" pitchFamily="18" charset="0"/>
              </a:rPr>
              <a:t>khi</a:t>
            </a:r>
            <a:r>
              <a:rPr lang="en-US" altLang="zh-CN" sz="3200" dirty="0">
                <a:latin typeface="Times New Roman" panose="02020603050405020304" pitchFamily="18" charset="0"/>
                <a:ea typeface="+mj-ea"/>
                <a:cs typeface="Times New Roman" panose="02020603050405020304" pitchFamily="18" charset="0"/>
              </a:rPr>
              <a:t> </a:t>
            </a:r>
            <a:r>
              <a:rPr lang="en-US" altLang="zh-CN" sz="3200" dirty="0" err="1">
                <a:latin typeface="Times New Roman" panose="02020603050405020304" pitchFamily="18" charset="0"/>
                <a:ea typeface="+mj-ea"/>
                <a:cs typeface="Times New Roman" panose="02020603050405020304" pitchFamily="18" charset="0"/>
              </a:rPr>
              <a:t>viết</a:t>
            </a:r>
            <a:endParaRPr lang="zh-CN" altLang="en-US" sz="3200" dirty="0">
              <a:latin typeface="Times New Roman" panose="02020603050405020304" pitchFamily="18" charset="0"/>
              <a:ea typeface="+mj-ea"/>
              <a:cs typeface="Times New Roman" panose="02020603050405020304" pitchFamily="18" charset="0"/>
            </a:endParaRPr>
          </a:p>
        </p:txBody>
      </p:sp>
      <p:sp>
        <p:nvSpPr>
          <p:cNvPr id="15" name="Shape 897">
            <a:extLst>
              <a:ext uri="{FF2B5EF4-FFF2-40B4-BE49-F238E27FC236}">
                <a16:creationId xmlns="" xmlns:a16="http://schemas.microsoft.com/office/drawing/2014/main" id="{15A94CD8-A138-4E27-90BE-584C4E800A0E}"/>
              </a:ext>
            </a:extLst>
          </p:cNvPr>
          <p:cNvSpPr>
            <a:spLocks noChangeAspect="1"/>
          </p:cNvSpPr>
          <p:nvPr/>
        </p:nvSpPr>
        <p:spPr>
          <a:xfrm>
            <a:off x="4343400" y="1120703"/>
            <a:ext cx="503970" cy="50400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3CB16B"/>
          </a:solidFill>
          <a:ln>
            <a:noFill/>
          </a:ln>
        </p:spPr>
        <p:txBody>
          <a:bodyPr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buNone/>
            </a:pPr>
            <a:endParaRPr dirty="0">
              <a:cs typeface="+mn-ea"/>
              <a:sym typeface="+mn-lt"/>
            </a:endParaRPr>
          </a:p>
        </p:txBody>
      </p:sp>
      <p:sp>
        <p:nvSpPr>
          <p:cNvPr id="16" name="Shape 897">
            <a:extLst>
              <a:ext uri="{FF2B5EF4-FFF2-40B4-BE49-F238E27FC236}">
                <a16:creationId xmlns="" xmlns:a16="http://schemas.microsoft.com/office/drawing/2014/main" id="{E6121AFC-0E01-476F-80B1-68EE03A7BBE1}"/>
              </a:ext>
            </a:extLst>
          </p:cNvPr>
          <p:cNvSpPr>
            <a:spLocks noChangeAspect="1"/>
          </p:cNvSpPr>
          <p:nvPr/>
        </p:nvSpPr>
        <p:spPr>
          <a:xfrm>
            <a:off x="4343400" y="2337250"/>
            <a:ext cx="503970" cy="50400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21A49F"/>
          </a:solidFill>
          <a:ln>
            <a:noFill/>
          </a:ln>
        </p:spPr>
        <p:txBody>
          <a:bodyPr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buNone/>
            </a:pPr>
            <a:endParaRPr dirty="0">
              <a:cs typeface="+mn-ea"/>
              <a:sym typeface="+mn-lt"/>
            </a:endParaRPr>
          </a:p>
        </p:txBody>
      </p:sp>
      <p:sp>
        <p:nvSpPr>
          <p:cNvPr id="17" name="Shape 897">
            <a:extLst>
              <a:ext uri="{FF2B5EF4-FFF2-40B4-BE49-F238E27FC236}">
                <a16:creationId xmlns="" xmlns:a16="http://schemas.microsoft.com/office/drawing/2014/main" id="{FCD2AA3F-27B5-4D5E-8905-FF1A349EB861}"/>
              </a:ext>
            </a:extLst>
          </p:cNvPr>
          <p:cNvSpPr>
            <a:spLocks noChangeAspect="1"/>
          </p:cNvSpPr>
          <p:nvPr/>
        </p:nvSpPr>
        <p:spPr>
          <a:xfrm>
            <a:off x="4338680" y="3550516"/>
            <a:ext cx="503970" cy="50400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3CB16B"/>
          </a:solidFill>
          <a:ln>
            <a:noFill/>
          </a:ln>
        </p:spPr>
        <p:txBody>
          <a:bodyPr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buNone/>
            </a:pPr>
            <a:endParaRPr dirty="0">
              <a:cs typeface="+mn-ea"/>
              <a:sym typeface="+mn-lt"/>
            </a:endParaRPr>
          </a:p>
        </p:txBody>
      </p:sp>
      <p:sp>
        <p:nvSpPr>
          <p:cNvPr id="19" name="TextBox 18">
            <a:extLst>
              <a:ext uri="{FF2B5EF4-FFF2-40B4-BE49-F238E27FC236}">
                <a16:creationId xmlns="" xmlns:a16="http://schemas.microsoft.com/office/drawing/2014/main" id="{969A2F8C-45E6-412A-8727-2F2E18F3DA8E}"/>
              </a:ext>
            </a:extLst>
          </p:cNvPr>
          <p:cNvSpPr txBox="1"/>
          <p:nvPr/>
        </p:nvSpPr>
        <p:spPr>
          <a:xfrm>
            <a:off x="5105400" y="1044386"/>
            <a:ext cx="4572000" cy="683264"/>
          </a:xfrm>
          <a:prstGeom prst="rect">
            <a:avLst/>
          </a:prstGeom>
          <a:noFill/>
        </p:spPr>
        <p:txBody>
          <a:bodyPr wrap="square">
            <a:spAutoFit/>
          </a:bodyPr>
          <a:lstStyle/>
          <a:p>
            <a:pPr algn="just">
              <a:lnSpc>
                <a:spcPct val="120000"/>
              </a:lnSpc>
            </a:pPr>
            <a:r>
              <a:rPr lang="en-US" sz="3200" b="1" dirty="0" err="1">
                <a:solidFill>
                  <a:srgbClr val="0070C0"/>
                </a:solidFill>
                <a:latin typeface="Times New Roman" panose="02020603050405020304" pitchFamily="18" charset="0"/>
                <a:cs typeface="Times New Roman" panose="02020603050405020304" pitchFamily="18" charset="0"/>
              </a:rPr>
              <a:t>Lựa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chọn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bài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thơ</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C8C80AC3-AF6F-47F4-A292-8C89C83AD4C0}"/>
              </a:ext>
            </a:extLst>
          </p:cNvPr>
          <p:cNvSpPr txBox="1"/>
          <p:nvPr/>
        </p:nvSpPr>
        <p:spPr>
          <a:xfrm>
            <a:off x="5105400" y="2204152"/>
            <a:ext cx="4572000" cy="683264"/>
          </a:xfrm>
          <a:prstGeom prst="rect">
            <a:avLst/>
          </a:prstGeom>
          <a:noFill/>
        </p:spPr>
        <p:txBody>
          <a:bodyPr wrap="square">
            <a:spAutoFit/>
          </a:bodyPr>
          <a:lstStyle/>
          <a:p>
            <a:pPr algn="just">
              <a:lnSpc>
                <a:spcPct val="120000"/>
              </a:lnSpc>
            </a:pPr>
            <a:r>
              <a:rPr lang="en-US" sz="3200" b="1" dirty="0" err="1">
                <a:solidFill>
                  <a:srgbClr val="0070C0"/>
                </a:solidFill>
                <a:latin typeface="Times New Roman" panose="02020603050405020304" pitchFamily="18" charset="0"/>
                <a:cs typeface="Times New Roman" panose="02020603050405020304" pitchFamily="18" charset="0"/>
              </a:rPr>
              <a:t>Tìm</a:t>
            </a:r>
            <a:r>
              <a:rPr lang="en-US" sz="3200" b="1" dirty="0">
                <a:solidFill>
                  <a:srgbClr val="0070C0"/>
                </a:solidFill>
                <a:latin typeface="Times New Roman" panose="02020603050405020304" pitchFamily="18" charset="0"/>
                <a:cs typeface="Times New Roman" panose="02020603050405020304" pitchFamily="18" charset="0"/>
              </a:rPr>
              <a:t> ý</a:t>
            </a:r>
          </a:p>
        </p:txBody>
      </p:sp>
      <p:sp>
        <p:nvSpPr>
          <p:cNvPr id="21" name="TextBox 20">
            <a:extLst>
              <a:ext uri="{FF2B5EF4-FFF2-40B4-BE49-F238E27FC236}">
                <a16:creationId xmlns="" xmlns:a16="http://schemas.microsoft.com/office/drawing/2014/main" id="{164A5BB0-581C-42F9-84F5-86AEF9AF2FEE}"/>
              </a:ext>
            </a:extLst>
          </p:cNvPr>
          <p:cNvSpPr txBox="1"/>
          <p:nvPr/>
        </p:nvSpPr>
        <p:spPr>
          <a:xfrm>
            <a:off x="5105400" y="3477959"/>
            <a:ext cx="4572000" cy="683264"/>
          </a:xfrm>
          <a:prstGeom prst="rect">
            <a:avLst/>
          </a:prstGeom>
          <a:noFill/>
        </p:spPr>
        <p:txBody>
          <a:bodyPr wrap="square">
            <a:spAutoFit/>
          </a:bodyPr>
          <a:lstStyle/>
          <a:p>
            <a:pPr algn="just">
              <a:lnSpc>
                <a:spcPct val="120000"/>
              </a:lnSpc>
            </a:pPr>
            <a:r>
              <a:rPr lang="en-US" sz="3200" b="1" dirty="0" err="1">
                <a:solidFill>
                  <a:srgbClr val="0070C0"/>
                </a:solidFill>
                <a:latin typeface="Times New Roman" panose="02020603050405020304" pitchFamily="18" charset="0"/>
                <a:cs typeface="Times New Roman" panose="02020603050405020304" pitchFamily="18" charset="0"/>
              </a:rPr>
              <a:t>Lập</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dàn</a:t>
            </a:r>
            <a:r>
              <a:rPr lang="en-US" sz="3200" b="1" dirty="0">
                <a:solidFill>
                  <a:srgbClr val="0070C0"/>
                </a:solidFill>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428487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9"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97">
            <a:extLst>
              <a:ext uri="{FF2B5EF4-FFF2-40B4-BE49-F238E27FC236}">
                <a16:creationId xmlns="" xmlns:a16="http://schemas.microsoft.com/office/drawing/2014/main" id="{8BC5AA50-2235-4D1B-86E9-E34986AB65C6}"/>
              </a:ext>
            </a:extLst>
          </p:cNvPr>
          <p:cNvSpPr>
            <a:spLocks noChangeAspect="1"/>
          </p:cNvSpPr>
          <p:nvPr/>
        </p:nvSpPr>
        <p:spPr>
          <a:xfrm>
            <a:off x="2590800" y="438267"/>
            <a:ext cx="503970" cy="50400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3CB16B"/>
          </a:solidFill>
          <a:ln>
            <a:noFill/>
          </a:ln>
        </p:spPr>
        <p:txBody>
          <a:bodyPr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buNone/>
            </a:pPr>
            <a:endParaRPr dirty="0">
              <a:cs typeface="+mn-ea"/>
              <a:sym typeface="+mn-lt"/>
            </a:endParaRPr>
          </a:p>
        </p:txBody>
      </p:sp>
      <p:sp>
        <p:nvSpPr>
          <p:cNvPr id="6" name="TextBox 5">
            <a:extLst>
              <a:ext uri="{FF2B5EF4-FFF2-40B4-BE49-F238E27FC236}">
                <a16:creationId xmlns="" xmlns:a16="http://schemas.microsoft.com/office/drawing/2014/main" id="{2BF02DEC-2557-4E02-BB16-7EE2F79C80E8}"/>
              </a:ext>
            </a:extLst>
          </p:cNvPr>
          <p:cNvSpPr txBox="1"/>
          <p:nvPr/>
        </p:nvSpPr>
        <p:spPr>
          <a:xfrm>
            <a:off x="3352800" y="361950"/>
            <a:ext cx="4572000" cy="683264"/>
          </a:xfrm>
          <a:prstGeom prst="rect">
            <a:avLst/>
          </a:prstGeom>
          <a:noFill/>
        </p:spPr>
        <p:txBody>
          <a:bodyPr wrap="square">
            <a:spAutoFit/>
          </a:bodyPr>
          <a:lstStyle/>
          <a:p>
            <a:pPr algn="just">
              <a:lnSpc>
                <a:spcPct val="120000"/>
              </a:lnSpc>
            </a:pPr>
            <a:r>
              <a:rPr lang="en-US" sz="3200" b="1" dirty="0" err="1">
                <a:solidFill>
                  <a:srgbClr val="0070C0"/>
                </a:solidFill>
                <a:latin typeface="Times New Roman" panose="02020603050405020304" pitchFamily="18" charset="0"/>
                <a:cs typeface="Times New Roman" panose="02020603050405020304" pitchFamily="18" charset="0"/>
              </a:rPr>
              <a:t>Lựa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chọn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bài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thơ</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7" name="Google Shape;191;p29">
            <a:extLst>
              <a:ext uri="{FF2B5EF4-FFF2-40B4-BE49-F238E27FC236}">
                <a16:creationId xmlns="" xmlns:a16="http://schemas.microsoft.com/office/drawing/2014/main" id="{72F6FB02-E832-4D13-B1C2-6943F68F7CB7}"/>
              </a:ext>
            </a:extLst>
          </p:cNvPr>
          <p:cNvSpPr txBox="1">
            <a:spLocks noGrp="1"/>
          </p:cNvSpPr>
          <p:nvPr/>
        </p:nvSpPr>
        <p:spPr>
          <a:xfrm>
            <a:off x="1038626" y="1986207"/>
            <a:ext cx="2765010" cy="223210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6"/>
              </a:buClr>
              <a:buSzPts val="2000"/>
              <a:buFont typeface="Coming Soon"/>
              <a:buChar char="●"/>
              <a:defRPr sz="2000" b="1" i="0" u="none" strike="noStrike" cap="none">
                <a:solidFill>
                  <a:schemeClr val="accent6"/>
                </a:solidFill>
                <a:latin typeface="Coming Soon"/>
                <a:ea typeface="Coming Soon"/>
                <a:cs typeface="Coming Soon"/>
                <a:sym typeface="Coming Soon"/>
              </a:defRPr>
            </a:lvl1pPr>
            <a:lvl2pPr marL="914400" marR="0" lvl="1" indent="-355600" algn="l" rtl="0">
              <a:lnSpc>
                <a:spcPct val="115000"/>
              </a:lnSpc>
              <a:spcBef>
                <a:spcPts val="2100"/>
              </a:spcBef>
              <a:spcAft>
                <a:spcPts val="0"/>
              </a:spcAft>
              <a:buClr>
                <a:schemeClr val="accent6"/>
              </a:buClr>
              <a:buSzPts val="2000"/>
              <a:buFont typeface="Coming Soon"/>
              <a:buChar char="○"/>
              <a:defRPr sz="2000" b="1" i="0" u="none" strike="noStrike" cap="none">
                <a:solidFill>
                  <a:schemeClr val="accent6"/>
                </a:solidFill>
                <a:latin typeface="Coming Soon"/>
                <a:ea typeface="Coming Soon"/>
                <a:cs typeface="Coming Soon"/>
                <a:sym typeface="Coming Soon"/>
              </a:defRPr>
            </a:lvl2pPr>
            <a:lvl3pPr marL="1371600" marR="0" lvl="2" indent="-355600" algn="l" rtl="0">
              <a:lnSpc>
                <a:spcPct val="115000"/>
              </a:lnSpc>
              <a:spcBef>
                <a:spcPts val="2100"/>
              </a:spcBef>
              <a:spcAft>
                <a:spcPts val="0"/>
              </a:spcAft>
              <a:buClr>
                <a:schemeClr val="accent6"/>
              </a:buClr>
              <a:buSzPts val="2000"/>
              <a:buFont typeface="Coming Soon"/>
              <a:buChar char="■"/>
              <a:defRPr sz="2000" b="1" i="0" u="none" strike="noStrike" cap="none">
                <a:solidFill>
                  <a:schemeClr val="accent6"/>
                </a:solidFill>
                <a:latin typeface="Coming Soon"/>
                <a:ea typeface="Coming Soon"/>
                <a:cs typeface="Coming Soon"/>
                <a:sym typeface="Coming Soon"/>
              </a:defRPr>
            </a:lvl3pPr>
            <a:lvl4pPr marL="1828800" marR="0" lvl="3" indent="-355600" algn="l" rtl="0">
              <a:lnSpc>
                <a:spcPct val="115000"/>
              </a:lnSpc>
              <a:spcBef>
                <a:spcPts val="2100"/>
              </a:spcBef>
              <a:spcAft>
                <a:spcPts val="0"/>
              </a:spcAft>
              <a:buClr>
                <a:schemeClr val="accent6"/>
              </a:buClr>
              <a:buSzPts val="2000"/>
              <a:buFont typeface="Coming Soon"/>
              <a:buChar char="●"/>
              <a:defRPr sz="2000" b="1" i="0" u="none" strike="noStrike" cap="none">
                <a:solidFill>
                  <a:schemeClr val="accent6"/>
                </a:solidFill>
                <a:latin typeface="Coming Soon"/>
                <a:ea typeface="Coming Soon"/>
                <a:cs typeface="Coming Soon"/>
                <a:sym typeface="Coming Soon"/>
              </a:defRPr>
            </a:lvl4pPr>
            <a:lvl5pPr marL="2286000" marR="0" lvl="4" indent="-355600" algn="l" rtl="0">
              <a:lnSpc>
                <a:spcPct val="115000"/>
              </a:lnSpc>
              <a:spcBef>
                <a:spcPts val="2100"/>
              </a:spcBef>
              <a:spcAft>
                <a:spcPts val="0"/>
              </a:spcAft>
              <a:buClr>
                <a:schemeClr val="accent6"/>
              </a:buClr>
              <a:buSzPts val="2000"/>
              <a:buFont typeface="Coming Soon"/>
              <a:buChar char="○"/>
              <a:defRPr sz="2000" b="1" i="0" u="none" strike="noStrike" cap="none">
                <a:solidFill>
                  <a:schemeClr val="accent6"/>
                </a:solidFill>
                <a:latin typeface="Coming Soon"/>
                <a:ea typeface="Coming Soon"/>
                <a:cs typeface="Coming Soon"/>
                <a:sym typeface="Coming Soon"/>
              </a:defRPr>
            </a:lvl5pPr>
            <a:lvl6pPr marL="2743200" marR="0" lvl="5" indent="-355600" algn="l" rtl="0">
              <a:lnSpc>
                <a:spcPct val="115000"/>
              </a:lnSpc>
              <a:spcBef>
                <a:spcPts val="2100"/>
              </a:spcBef>
              <a:spcAft>
                <a:spcPts val="0"/>
              </a:spcAft>
              <a:buClr>
                <a:schemeClr val="accent6"/>
              </a:buClr>
              <a:buSzPts val="2000"/>
              <a:buFont typeface="Coming Soon"/>
              <a:buChar char="■"/>
              <a:defRPr sz="2000" b="1" i="0" u="none" strike="noStrike" cap="none">
                <a:solidFill>
                  <a:schemeClr val="accent6"/>
                </a:solidFill>
                <a:latin typeface="Coming Soon"/>
                <a:ea typeface="Coming Soon"/>
                <a:cs typeface="Coming Soon"/>
                <a:sym typeface="Coming Soon"/>
              </a:defRPr>
            </a:lvl6pPr>
            <a:lvl7pPr marL="3200400" marR="0" lvl="6" indent="-355600" algn="l" rtl="0">
              <a:lnSpc>
                <a:spcPct val="115000"/>
              </a:lnSpc>
              <a:spcBef>
                <a:spcPts val="2100"/>
              </a:spcBef>
              <a:spcAft>
                <a:spcPts val="0"/>
              </a:spcAft>
              <a:buClr>
                <a:schemeClr val="accent6"/>
              </a:buClr>
              <a:buSzPts val="2000"/>
              <a:buFont typeface="Coming Soon"/>
              <a:buChar char="●"/>
              <a:defRPr sz="2000" b="1" i="0" u="none" strike="noStrike" cap="none">
                <a:solidFill>
                  <a:schemeClr val="accent6"/>
                </a:solidFill>
                <a:latin typeface="Coming Soon"/>
                <a:ea typeface="Coming Soon"/>
                <a:cs typeface="Coming Soon"/>
                <a:sym typeface="Coming Soon"/>
              </a:defRPr>
            </a:lvl7pPr>
            <a:lvl8pPr marL="3657600" marR="0" lvl="7" indent="-355600" algn="l" rtl="0">
              <a:lnSpc>
                <a:spcPct val="115000"/>
              </a:lnSpc>
              <a:spcBef>
                <a:spcPts val="2100"/>
              </a:spcBef>
              <a:spcAft>
                <a:spcPts val="0"/>
              </a:spcAft>
              <a:buClr>
                <a:schemeClr val="accent6"/>
              </a:buClr>
              <a:buSzPts val="2000"/>
              <a:buFont typeface="Coming Soon"/>
              <a:buChar char="○"/>
              <a:defRPr sz="2000" b="1" i="0" u="none" strike="noStrike" cap="none">
                <a:solidFill>
                  <a:schemeClr val="accent6"/>
                </a:solidFill>
                <a:latin typeface="Coming Soon"/>
                <a:ea typeface="Coming Soon"/>
                <a:cs typeface="Coming Soon"/>
                <a:sym typeface="Coming Soon"/>
              </a:defRPr>
            </a:lvl8pPr>
            <a:lvl9pPr marL="4114800" marR="0" lvl="8" indent="-355600" algn="l" rtl="0">
              <a:lnSpc>
                <a:spcPct val="115000"/>
              </a:lnSpc>
              <a:spcBef>
                <a:spcPts val="2100"/>
              </a:spcBef>
              <a:spcAft>
                <a:spcPts val="2100"/>
              </a:spcAft>
              <a:buClr>
                <a:schemeClr val="accent6"/>
              </a:buClr>
              <a:buSzPts val="2000"/>
              <a:buFont typeface="Coming Soon"/>
              <a:buChar char="■"/>
              <a:defRPr sz="2000" b="1" i="0" u="none" strike="noStrike" cap="none">
                <a:solidFill>
                  <a:schemeClr val="accent6"/>
                </a:solidFill>
                <a:latin typeface="Coming Soon"/>
                <a:ea typeface="Coming Soon"/>
                <a:cs typeface="Coming Soon"/>
                <a:sym typeface="Coming Soon"/>
              </a:defRPr>
            </a:lvl9pPr>
          </a:lstStyle>
          <a:p>
            <a:pPr marL="0" lvl="0" indent="0" algn="just" rtl="0">
              <a:lnSpc>
                <a:spcPct val="120000"/>
              </a:lnSpc>
              <a:spcBef>
                <a:spcPts val="0"/>
              </a:spcBef>
              <a:spcAft>
                <a:spcPts val="0"/>
              </a:spcAft>
              <a:buSzPts val="1900"/>
              <a:buNone/>
            </a:pP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yếu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chuyện</a:t>
            </a:r>
            <a:r>
              <a:rPr lang="en-US" sz="2800" dirty="0">
                <a:solidFill>
                  <a:schemeClr val="tx1"/>
                </a:solidFill>
                <a:latin typeface="Times New Roman" panose="02020603050405020304" pitchFamily="18" charset="0"/>
                <a:cs typeface="Times New Roman" panose="02020603050405020304" pitchFamily="18" charset="0"/>
              </a:rPr>
              <a:t>:</a:t>
            </a:r>
          </a:p>
          <a:p>
            <a:pPr marL="0" lvl="0" indent="0" algn="just" rtl="0">
              <a:lnSpc>
                <a:spcPct val="120000"/>
              </a:lnSpc>
              <a:spcBef>
                <a:spcPts val="0"/>
              </a:spcBef>
              <a:spcAft>
                <a:spcPts val="0"/>
              </a:spcAft>
              <a:buSzPts val="1900"/>
              <a:buNone/>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chuyện</a:t>
            </a:r>
            <a:endParaRPr lang="en-US" sz="2800" dirty="0">
              <a:solidFill>
                <a:schemeClr val="tx1"/>
              </a:solidFill>
              <a:latin typeface="Times New Roman" panose="02020603050405020304" pitchFamily="18" charset="0"/>
              <a:cs typeface="Times New Roman" panose="02020603050405020304" pitchFamily="18" charset="0"/>
            </a:endParaRPr>
          </a:p>
          <a:p>
            <a:pPr marL="0" lvl="0" indent="0" algn="just" rtl="0">
              <a:lnSpc>
                <a:spcPct val="120000"/>
              </a:lnSpc>
              <a:spcBef>
                <a:spcPts val="0"/>
              </a:spcBef>
              <a:spcAft>
                <a:spcPts val="0"/>
              </a:spcAft>
              <a:buSzPts val="1900"/>
              <a:buNone/>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endParaRPr sz="2800" dirty="0">
              <a:solidFill>
                <a:schemeClr val="tx1"/>
              </a:solidFill>
              <a:latin typeface="Times New Roman" panose="02020603050405020304" pitchFamily="18" charset="0"/>
              <a:cs typeface="Times New Roman" panose="02020603050405020304" pitchFamily="18" charset="0"/>
            </a:endParaRPr>
          </a:p>
        </p:txBody>
      </p:sp>
      <p:sp>
        <p:nvSpPr>
          <p:cNvPr id="8" name="Google Shape;193;p29">
            <a:extLst>
              <a:ext uri="{FF2B5EF4-FFF2-40B4-BE49-F238E27FC236}">
                <a16:creationId xmlns="" xmlns:a16="http://schemas.microsoft.com/office/drawing/2014/main" id="{FCEEB8C9-419F-43B3-AF56-C1C492B9D946}"/>
              </a:ext>
            </a:extLst>
          </p:cNvPr>
          <p:cNvSpPr txBox="1">
            <a:spLocks noGrp="1"/>
          </p:cNvSpPr>
          <p:nvPr/>
        </p:nvSpPr>
        <p:spPr>
          <a:xfrm>
            <a:off x="5401116" y="1986207"/>
            <a:ext cx="2858599" cy="35041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6"/>
              </a:buClr>
              <a:buSzPts val="2100"/>
              <a:buFont typeface="Coming Soon"/>
              <a:buNone/>
              <a:defRPr sz="2100" b="1" i="0" u="none" strike="noStrike" cap="none">
                <a:solidFill>
                  <a:schemeClr val="accent6"/>
                </a:solidFill>
                <a:latin typeface="Coming Soon"/>
                <a:ea typeface="Coming Soon"/>
                <a:cs typeface="Coming Soon"/>
                <a:sym typeface="Coming Soon"/>
              </a:defRPr>
            </a:lvl1pPr>
            <a:lvl2pPr marL="914400" marR="0" lvl="1" indent="-355600" algn="l" rtl="0">
              <a:lnSpc>
                <a:spcPct val="115000"/>
              </a:lnSpc>
              <a:spcBef>
                <a:spcPts val="2100"/>
              </a:spcBef>
              <a:spcAft>
                <a:spcPts val="0"/>
              </a:spcAft>
              <a:buClr>
                <a:schemeClr val="accent6"/>
              </a:buClr>
              <a:buSzPts val="2100"/>
              <a:buFont typeface="Coming Soon"/>
              <a:buNone/>
              <a:defRPr sz="2100" b="1" i="0" u="none" strike="noStrike" cap="none">
                <a:solidFill>
                  <a:schemeClr val="accent6"/>
                </a:solidFill>
                <a:latin typeface="Coming Soon"/>
                <a:ea typeface="Coming Soon"/>
                <a:cs typeface="Coming Soon"/>
                <a:sym typeface="Coming Soon"/>
              </a:defRPr>
            </a:lvl2pPr>
            <a:lvl3pPr marL="1371600" marR="0" lvl="2" indent="-355600" algn="l" rtl="0">
              <a:lnSpc>
                <a:spcPct val="115000"/>
              </a:lnSpc>
              <a:spcBef>
                <a:spcPts val="2100"/>
              </a:spcBef>
              <a:spcAft>
                <a:spcPts val="0"/>
              </a:spcAft>
              <a:buClr>
                <a:schemeClr val="accent6"/>
              </a:buClr>
              <a:buSzPts val="2100"/>
              <a:buFont typeface="Coming Soon"/>
              <a:buNone/>
              <a:defRPr sz="2100" b="1" i="0" u="none" strike="noStrike" cap="none">
                <a:solidFill>
                  <a:schemeClr val="accent6"/>
                </a:solidFill>
                <a:latin typeface="Coming Soon"/>
                <a:ea typeface="Coming Soon"/>
                <a:cs typeface="Coming Soon"/>
                <a:sym typeface="Coming Soon"/>
              </a:defRPr>
            </a:lvl3pPr>
            <a:lvl4pPr marL="1828800" marR="0" lvl="3" indent="-355600" algn="l" rtl="0">
              <a:lnSpc>
                <a:spcPct val="115000"/>
              </a:lnSpc>
              <a:spcBef>
                <a:spcPts val="2100"/>
              </a:spcBef>
              <a:spcAft>
                <a:spcPts val="0"/>
              </a:spcAft>
              <a:buClr>
                <a:schemeClr val="accent6"/>
              </a:buClr>
              <a:buSzPts val="2100"/>
              <a:buFont typeface="Coming Soon"/>
              <a:buNone/>
              <a:defRPr sz="2100" b="1" i="0" u="none" strike="noStrike" cap="none">
                <a:solidFill>
                  <a:schemeClr val="accent6"/>
                </a:solidFill>
                <a:latin typeface="Coming Soon"/>
                <a:ea typeface="Coming Soon"/>
                <a:cs typeface="Coming Soon"/>
                <a:sym typeface="Coming Soon"/>
              </a:defRPr>
            </a:lvl4pPr>
            <a:lvl5pPr marL="2286000" marR="0" lvl="4" indent="-355600" algn="l" rtl="0">
              <a:lnSpc>
                <a:spcPct val="115000"/>
              </a:lnSpc>
              <a:spcBef>
                <a:spcPts val="2100"/>
              </a:spcBef>
              <a:spcAft>
                <a:spcPts val="0"/>
              </a:spcAft>
              <a:buClr>
                <a:schemeClr val="accent6"/>
              </a:buClr>
              <a:buSzPts val="2100"/>
              <a:buFont typeface="Coming Soon"/>
              <a:buNone/>
              <a:defRPr sz="2100" b="1" i="0" u="none" strike="noStrike" cap="none">
                <a:solidFill>
                  <a:schemeClr val="accent6"/>
                </a:solidFill>
                <a:latin typeface="Coming Soon"/>
                <a:ea typeface="Coming Soon"/>
                <a:cs typeface="Coming Soon"/>
                <a:sym typeface="Coming Soon"/>
              </a:defRPr>
            </a:lvl5pPr>
            <a:lvl6pPr marL="2743200" marR="0" lvl="5" indent="-355600" algn="l" rtl="0">
              <a:lnSpc>
                <a:spcPct val="115000"/>
              </a:lnSpc>
              <a:spcBef>
                <a:spcPts val="2100"/>
              </a:spcBef>
              <a:spcAft>
                <a:spcPts val="0"/>
              </a:spcAft>
              <a:buClr>
                <a:schemeClr val="accent6"/>
              </a:buClr>
              <a:buSzPts val="2100"/>
              <a:buFont typeface="Coming Soon"/>
              <a:buNone/>
              <a:defRPr sz="2100" b="1" i="0" u="none" strike="noStrike" cap="none">
                <a:solidFill>
                  <a:schemeClr val="accent6"/>
                </a:solidFill>
                <a:latin typeface="Coming Soon"/>
                <a:ea typeface="Coming Soon"/>
                <a:cs typeface="Coming Soon"/>
                <a:sym typeface="Coming Soon"/>
              </a:defRPr>
            </a:lvl6pPr>
            <a:lvl7pPr marL="3200400" marR="0" lvl="6" indent="-355600" algn="l" rtl="0">
              <a:lnSpc>
                <a:spcPct val="115000"/>
              </a:lnSpc>
              <a:spcBef>
                <a:spcPts val="2100"/>
              </a:spcBef>
              <a:spcAft>
                <a:spcPts val="0"/>
              </a:spcAft>
              <a:buClr>
                <a:schemeClr val="accent6"/>
              </a:buClr>
              <a:buSzPts val="2100"/>
              <a:buFont typeface="Coming Soon"/>
              <a:buNone/>
              <a:defRPr sz="2100" b="1" i="0" u="none" strike="noStrike" cap="none">
                <a:solidFill>
                  <a:schemeClr val="accent6"/>
                </a:solidFill>
                <a:latin typeface="Coming Soon"/>
                <a:ea typeface="Coming Soon"/>
                <a:cs typeface="Coming Soon"/>
                <a:sym typeface="Coming Soon"/>
              </a:defRPr>
            </a:lvl7pPr>
            <a:lvl8pPr marL="3657600" marR="0" lvl="7" indent="-355600" algn="l" rtl="0">
              <a:lnSpc>
                <a:spcPct val="115000"/>
              </a:lnSpc>
              <a:spcBef>
                <a:spcPts val="2100"/>
              </a:spcBef>
              <a:spcAft>
                <a:spcPts val="0"/>
              </a:spcAft>
              <a:buClr>
                <a:schemeClr val="accent6"/>
              </a:buClr>
              <a:buSzPts val="2100"/>
              <a:buFont typeface="Coming Soon"/>
              <a:buNone/>
              <a:defRPr sz="2100" b="1" i="0" u="none" strike="noStrike" cap="none">
                <a:solidFill>
                  <a:schemeClr val="accent6"/>
                </a:solidFill>
                <a:latin typeface="Coming Soon"/>
                <a:ea typeface="Coming Soon"/>
                <a:cs typeface="Coming Soon"/>
                <a:sym typeface="Coming Soon"/>
              </a:defRPr>
            </a:lvl8pPr>
            <a:lvl9pPr marL="4114800" marR="0" lvl="8" indent="-355600" algn="l" rtl="0">
              <a:lnSpc>
                <a:spcPct val="115000"/>
              </a:lnSpc>
              <a:spcBef>
                <a:spcPts val="2100"/>
              </a:spcBef>
              <a:spcAft>
                <a:spcPts val="2100"/>
              </a:spcAft>
              <a:buClr>
                <a:schemeClr val="accent6"/>
              </a:buClr>
              <a:buSzPts val="2100"/>
              <a:buFont typeface="Coming Soon"/>
              <a:buNone/>
              <a:defRPr sz="2100" b="1" i="0" u="none" strike="noStrike" cap="none">
                <a:solidFill>
                  <a:schemeClr val="accent6"/>
                </a:solidFill>
                <a:latin typeface="Coming Soon"/>
                <a:ea typeface="Coming Soon"/>
                <a:cs typeface="Coming Soon"/>
                <a:sym typeface="Coming Soon"/>
              </a:defRPr>
            </a:lvl9pPr>
          </a:lstStyle>
          <a:p>
            <a:pPr marL="0" lvl="0" indent="0" algn="just" rtl="0">
              <a:lnSpc>
                <a:spcPct val="100000"/>
              </a:lnSpc>
              <a:spcBef>
                <a:spcPts val="0"/>
              </a:spcBef>
              <a:spcAft>
                <a:spcPts val="2100"/>
              </a:spcAft>
              <a:buSzPts val="2100"/>
              <a:buNone/>
            </a:pPr>
            <a:r>
              <a:rPr lang="en" sz="2800" dirty="0">
                <a:solidFill>
                  <a:schemeClr val="tx1"/>
                </a:solidFill>
                <a:latin typeface="Times New Roman" panose="02020603050405020304" pitchFamily="18" charset="0"/>
                <a:cs typeface="Times New Roman" panose="02020603050405020304" pitchFamily="18" charset="0"/>
              </a:rPr>
              <a:t>Có các chi tiết miêu tả:</a:t>
            </a:r>
          </a:p>
          <a:p>
            <a:pPr marL="0" lvl="0" indent="0" algn="just" rtl="0">
              <a:lnSpc>
                <a:spcPct val="80000"/>
              </a:lnSpc>
              <a:spcBef>
                <a:spcPts val="0"/>
              </a:spcBef>
              <a:spcAft>
                <a:spcPts val="2100"/>
              </a:spcAft>
              <a:buSzPts val="2100"/>
              <a:buNone/>
            </a:pPr>
            <a:r>
              <a:rPr lang="en" sz="2800" dirty="0">
                <a:solidFill>
                  <a:schemeClr val="tx1"/>
                </a:solidFill>
                <a:latin typeface="Times New Roman" panose="02020603050405020304" pitchFamily="18" charset="0"/>
                <a:cs typeface="Times New Roman" panose="02020603050405020304" pitchFamily="18" charset="0"/>
              </a:rPr>
              <a:t>+ Không gian</a:t>
            </a:r>
          </a:p>
          <a:p>
            <a:pPr marL="0" lvl="0" indent="0" algn="just" rtl="0">
              <a:lnSpc>
                <a:spcPct val="80000"/>
              </a:lnSpc>
              <a:spcBef>
                <a:spcPts val="0"/>
              </a:spcBef>
              <a:spcAft>
                <a:spcPts val="2100"/>
              </a:spcAft>
              <a:buSzPts val="2100"/>
              <a:buNone/>
            </a:pPr>
            <a:r>
              <a:rPr lang="en" sz="2800" dirty="0">
                <a:solidFill>
                  <a:schemeClr val="tx1"/>
                </a:solidFill>
                <a:latin typeface="Times New Roman" panose="02020603050405020304" pitchFamily="18" charset="0"/>
                <a:cs typeface="Times New Roman" panose="02020603050405020304" pitchFamily="18" charset="0"/>
              </a:rPr>
              <a:t>+ Thời gian</a:t>
            </a:r>
            <a:endParaRPr sz="2800" dirty="0">
              <a:solidFill>
                <a:schemeClr val="tx1"/>
              </a:solidFill>
              <a:latin typeface="Times New Roman" panose="02020603050405020304" pitchFamily="18" charset="0"/>
              <a:cs typeface="Times New Roman" panose="02020603050405020304" pitchFamily="18" charset="0"/>
            </a:endParaRPr>
          </a:p>
        </p:txBody>
      </p:sp>
      <p:grpSp>
        <p:nvGrpSpPr>
          <p:cNvPr id="9" name="Google Shape;194;p29">
            <a:extLst>
              <a:ext uri="{FF2B5EF4-FFF2-40B4-BE49-F238E27FC236}">
                <a16:creationId xmlns="" xmlns:a16="http://schemas.microsoft.com/office/drawing/2014/main" id="{863E0A19-228C-4E70-944C-3BE31F767DD4}"/>
              </a:ext>
            </a:extLst>
          </p:cNvPr>
          <p:cNvGrpSpPr/>
          <p:nvPr/>
        </p:nvGrpSpPr>
        <p:grpSpPr>
          <a:xfrm>
            <a:off x="691068" y="1570454"/>
            <a:ext cx="3593935" cy="3092324"/>
            <a:chOff x="1017885" y="2820184"/>
            <a:chExt cx="3386040" cy="2926172"/>
          </a:xfrm>
        </p:grpSpPr>
        <p:pic>
          <p:nvPicPr>
            <p:cNvPr id="15" name="Google Shape;195;p29">
              <a:extLst>
                <a:ext uri="{FF2B5EF4-FFF2-40B4-BE49-F238E27FC236}">
                  <a16:creationId xmlns="" xmlns:a16="http://schemas.microsoft.com/office/drawing/2014/main" id="{47921445-BEFD-40E2-80B4-8B9CB284EF64}"/>
                </a:ext>
              </a:extLst>
            </p:cNvPr>
            <p:cNvPicPr preferRelativeResize="0"/>
            <p:nvPr/>
          </p:nvPicPr>
          <p:blipFill rotWithShape="1">
            <a:blip r:embed="rId3">
              <a:alphaModFix/>
            </a:blip>
            <a:srcRect/>
            <a:stretch/>
          </p:blipFill>
          <p:spPr>
            <a:xfrm rot="10800000" flipH="1">
              <a:off x="1199926" y="5538246"/>
              <a:ext cx="3203999" cy="208110"/>
            </a:xfrm>
            <a:prstGeom prst="rect">
              <a:avLst/>
            </a:prstGeom>
            <a:noFill/>
            <a:ln>
              <a:noFill/>
            </a:ln>
          </p:spPr>
        </p:pic>
        <p:pic>
          <p:nvPicPr>
            <p:cNvPr id="16" name="Google Shape;196;p29">
              <a:extLst>
                <a:ext uri="{FF2B5EF4-FFF2-40B4-BE49-F238E27FC236}">
                  <a16:creationId xmlns="" xmlns:a16="http://schemas.microsoft.com/office/drawing/2014/main" id="{45F9B216-21FA-4B20-9461-59F2C334F3A7}"/>
                </a:ext>
              </a:extLst>
            </p:cNvPr>
            <p:cNvPicPr preferRelativeResize="0"/>
            <p:nvPr/>
          </p:nvPicPr>
          <p:blipFill rotWithShape="1">
            <a:blip r:embed="rId3">
              <a:alphaModFix/>
            </a:blip>
            <a:srcRect/>
            <a:stretch/>
          </p:blipFill>
          <p:spPr>
            <a:xfrm rot="10800000" flipH="1">
              <a:off x="1064808" y="2820184"/>
              <a:ext cx="3203999" cy="208110"/>
            </a:xfrm>
            <a:prstGeom prst="rect">
              <a:avLst/>
            </a:prstGeom>
            <a:noFill/>
            <a:ln>
              <a:noFill/>
            </a:ln>
          </p:spPr>
        </p:pic>
        <p:pic>
          <p:nvPicPr>
            <p:cNvPr id="17" name="Google Shape;197;p29">
              <a:extLst>
                <a:ext uri="{FF2B5EF4-FFF2-40B4-BE49-F238E27FC236}">
                  <a16:creationId xmlns="" xmlns:a16="http://schemas.microsoft.com/office/drawing/2014/main" id="{140C1809-6AD4-4834-BA21-A6C769222345}"/>
                </a:ext>
              </a:extLst>
            </p:cNvPr>
            <p:cNvPicPr preferRelativeResize="0"/>
            <p:nvPr/>
          </p:nvPicPr>
          <p:blipFill rotWithShape="1">
            <a:blip r:embed="rId3">
              <a:alphaModFix/>
            </a:blip>
            <a:srcRect/>
            <a:stretch/>
          </p:blipFill>
          <p:spPr>
            <a:xfrm rot="5400000" flipH="1">
              <a:off x="-305220" y="4165077"/>
              <a:ext cx="2830033" cy="183823"/>
            </a:xfrm>
            <a:prstGeom prst="rect">
              <a:avLst/>
            </a:prstGeom>
            <a:noFill/>
            <a:ln>
              <a:noFill/>
            </a:ln>
          </p:spPr>
        </p:pic>
        <p:pic>
          <p:nvPicPr>
            <p:cNvPr id="18" name="Google Shape;198;p29">
              <a:extLst>
                <a:ext uri="{FF2B5EF4-FFF2-40B4-BE49-F238E27FC236}">
                  <a16:creationId xmlns="" xmlns:a16="http://schemas.microsoft.com/office/drawing/2014/main" id="{56A76EB3-546F-45BF-81AC-8916F7E28DF9}"/>
                </a:ext>
              </a:extLst>
            </p:cNvPr>
            <p:cNvPicPr preferRelativeResize="0"/>
            <p:nvPr/>
          </p:nvPicPr>
          <p:blipFill rotWithShape="1">
            <a:blip r:embed="rId3">
              <a:alphaModFix/>
            </a:blip>
            <a:srcRect/>
            <a:stretch/>
          </p:blipFill>
          <p:spPr>
            <a:xfrm rot="5400000" flipH="1">
              <a:off x="2816624" y="4190215"/>
              <a:ext cx="2830033" cy="183823"/>
            </a:xfrm>
            <a:prstGeom prst="rect">
              <a:avLst/>
            </a:prstGeom>
            <a:noFill/>
            <a:ln>
              <a:noFill/>
            </a:ln>
          </p:spPr>
        </p:pic>
      </p:grpSp>
      <p:grpSp>
        <p:nvGrpSpPr>
          <p:cNvPr id="10" name="Google Shape;199;p29">
            <a:extLst>
              <a:ext uri="{FF2B5EF4-FFF2-40B4-BE49-F238E27FC236}">
                <a16:creationId xmlns="" xmlns:a16="http://schemas.microsoft.com/office/drawing/2014/main" id="{0C12C64D-9FAB-4002-A5F7-AC7DCC95F3CE}"/>
              </a:ext>
            </a:extLst>
          </p:cNvPr>
          <p:cNvGrpSpPr/>
          <p:nvPr/>
        </p:nvGrpSpPr>
        <p:grpSpPr>
          <a:xfrm>
            <a:off x="5110245" y="1530193"/>
            <a:ext cx="3421296" cy="3092324"/>
            <a:chOff x="1017885" y="2820184"/>
            <a:chExt cx="3386040" cy="2926172"/>
          </a:xfrm>
        </p:grpSpPr>
        <p:pic>
          <p:nvPicPr>
            <p:cNvPr id="11" name="Google Shape;200;p29">
              <a:extLst>
                <a:ext uri="{FF2B5EF4-FFF2-40B4-BE49-F238E27FC236}">
                  <a16:creationId xmlns="" xmlns:a16="http://schemas.microsoft.com/office/drawing/2014/main" id="{B5CAD9D6-8FDC-401D-B130-DED191797363}"/>
                </a:ext>
              </a:extLst>
            </p:cNvPr>
            <p:cNvPicPr preferRelativeResize="0"/>
            <p:nvPr/>
          </p:nvPicPr>
          <p:blipFill rotWithShape="1">
            <a:blip r:embed="rId4">
              <a:alphaModFix/>
            </a:blip>
            <a:srcRect/>
            <a:stretch/>
          </p:blipFill>
          <p:spPr>
            <a:xfrm rot="10800000" flipH="1">
              <a:off x="1199926" y="5538246"/>
              <a:ext cx="3203999" cy="208110"/>
            </a:xfrm>
            <a:prstGeom prst="rect">
              <a:avLst/>
            </a:prstGeom>
            <a:noFill/>
            <a:ln>
              <a:noFill/>
            </a:ln>
          </p:spPr>
        </p:pic>
        <p:pic>
          <p:nvPicPr>
            <p:cNvPr id="12" name="Google Shape;201;p29">
              <a:extLst>
                <a:ext uri="{FF2B5EF4-FFF2-40B4-BE49-F238E27FC236}">
                  <a16:creationId xmlns="" xmlns:a16="http://schemas.microsoft.com/office/drawing/2014/main" id="{6BF40EAD-53EC-47DF-A574-21CE706C759C}"/>
                </a:ext>
              </a:extLst>
            </p:cNvPr>
            <p:cNvPicPr preferRelativeResize="0"/>
            <p:nvPr/>
          </p:nvPicPr>
          <p:blipFill rotWithShape="1">
            <a:blip r:embed="rId4">
              <a:alphaModFix/>
            </a:blip>
            <a:srcRect/>
            <a:stretch/>
          </p:blipFill>
          <p:spPr>
            <a:xfrm rot="10800000" flipH="1">
              <a:off x="1064808" y="2820184"/>
              <a:ext cx="3203999" cy="208110"/>
            </a:xfrm>
            <a:prstGeom prst="rect">
              <a:avLst/>
            </a:prstGeom>
            <a:noFill/>
            <a:ln>
              <a:noFill/>
            </a:ln>
          </p:spPr>
        </p:pic>
        <p:pic>
          <p:nvPicPr>
            <p:cNvPr id="13" name="Google Shape;202;p29">
              <a:extLst>
                <a:ext uri="{FF2B5EF4-FFF2-40B4-BE49-F238E27FC236}">
                  <a16:creationId xmlns="" xmlns:a16="http://schemas.microsoft.com/office/drawing/2014/main" id="{26A36FED-88ED-4E56-AF7D-6F3EDB0B5061}"/>
                </a:ext>
              </a:extLst>
            </p:cNvPr>
            <p:cNvPicPr preferRelativeResize="0"/>
            <p:nvPr/>
          </p:nvPicPr>
          <p:blipFill rotWithShape="1">
            <a:blip r:embed="rId4">
              <a:alphaModFix/>
            </a:blip>
            <a:srcRect/>
            <a:stretch/>
          </p:blipFill>
          <p:spPr>
            <a:xfrm rot="5400000" flipH="1">
              <a:off x="-305220" y="4165077"/>
              <a:ext cx="2830033" cy="183823"/>
            </a:xfrm>
            <a:prstGeom prst="rect">
              <a:avLst/>
            </a:prstGeom>
            <a:noFill/>
            <a:ln>
              <a:noFill/>
            </a:ln>
          </p:spPr>
        </p:pic>
        <p:pic>
          <p:nvPicPr>
            <p:cNvPr id="14" name="Google Shape;203;p29">
              <a:extLst>
                <a:ext uri="{FF2B5EF4-FFF2-40B4-BE49-F238E27FC236}">
                  <a16:creationId xmlns="" xmlns:a16="http://schemas.microsoft.com/office/drawing/2014/main" id="{011CE78B-3322-4EAC-98BF-56304E09C599}"/>
                </a:ext>
              </a:extLst>
            </p:cNvPr>
            <p:cNvPicPr preferRelativeResize="0"/>
            <p:nvPr/>
          </p:nvPicPr>
          <p:blipFill rotWithShape="1">
            <a:blip r:embed="rId4">
              <a:alphaModFix/>
            </a:blip>
            <a:srcRect/>
            <a:stretch/>
          </p:blipFill>
          <p:spPr>
            <a:xfrm rot="5400000" flipH="1">
              <a:off x="2816624" y="4190215"/>
              <a:ext cx="2830033" cy="183823"/>
            </a:xfrm>
            <a:prstGeom prst="rect">
              <a:avLst/>
            </a:prstGeom>
            <a:noFill/>
            <a:ln>
              <a:noFill/>
            </a:ln>
          </p:spPr>
        </p:pic>
      </p:grpSp>
    </p:spTree>
    <p:extLst>
      <p:ext uri="{BB962C8B-B14F-4D97-AF65-F5344CB8AC3E}">
        <p14:creationId xmlns:p14="http://schemas.microsoft.com/office/powerpoint/2010/main" val="65174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97">
            <a:extLst>
              <a:ext uri="{FF2B5EF4-FFF2-40B4-BE49-F238E27FC236}">
                <a16:creationId xmlns="" xmlns:a16="http://schemas.microsoft.com/office/drawing/2014/main" id="{48647AC0-39EF-485F-970F-75F225D8754B}"/>
              </a:ext>
            </a:extLst>
          </p:cNvPr>
          <p:cNvSpPr>
            <a:spLocks noChangeAspect="1"/>
          </p:cNvSpPr>
          <p:nvPr/>
        </p:nvSpPr>
        <p:spPr>
          <a:xfrm>
            <a:off x="3657600" y="388814"/>
            <a:ext cx="503970" cy="50400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21A49F"/>
          </a:solidFill>
          <a:ln>
            <a:noFill/>
          </a:ln>
        </p:spPr>
        <p:txBody>
          <a:bodyPr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buNone/>
            </a:pPr>
            <a:endParaRPr dirty="0">
              <a:cs typeface="+mn-ea"/>
              <a:sym typeface="+mn-lt"/>
            </a:endParaRPr>
          </a:p>
        </p:txBody>
      </p:sp>
      <p:sp>
        <p:nvSpPr>
          <p:cNvPr id="6" name="TextBox 5">
            <a:extLst>
              <a:ext uri="{FF2B5EF4-FFF2-40B4-BE49-F238E27FC236}">
                <a16:creationId xmlns="" xmlns:a16="http://schemas.microsoft.com/office/drawing/2014/main" id="{DB11DF04-AF0F-41BF-84A1-158FA0C4CC87}"/>
              </a:ext>
            </a:extLst>
          </p:cNvPr>
          <p:cNvSpPr txBox="1"/>
          <p:nvPr/>
        </p:nvSpPr>
        <p:spPr>
          <a:xfrm>
            <a:off x="4419600" y="285750"/>
            <a:ext cx="4572000" cy="683264"/>
          </a:xfrm>
          <a:prstGeom prst="rect">
            <a:avLst/>
          </a:prstGeom>
          <a:noFill/>
        </p:spPr>
        <p:txBody>
          <a:bodyPr wrap="square">
            <a:spAutoFit/>
          </a:bodyPr>
          <a:lstStyle/>
          <a:p>
            <a:pPr algn="just">
              <a:lnSpc>
                <a:spcPct val="120000"/>
              </a:lnSpc>
            </a:pPr>
            <a:r>
              <a:rPr lang="en-US" sz="3200" b="1" dirty="0" err="1">
                <a:solidFill>
                  <a:srgbClr val="0070C0"/>
                </a:solidFill>
                <a:latin typeface="Times New Roman" panose="02020603050405020304" pitchFamily="18" charset="0"/>
                <a:cs typeface="Times New Roman" panose="02020603050405020304" pitchFamily="18" charset="0"/>
              </a:rPr>
              <a:t>Tìm</a:t>
            </a:r>
            <a:r>
              <a:rPr lang="en-US" sz="3200" b="1" dirty="0">
                <a:solidFill>
                  <a:srgbClr val="0070C0"/>
                </a:solidFill>
                <a:latin typeface="Times New Roman" panose="02020603050405020304" pitchFamily="18" charset="0"/>
                <a:cs typeface="Times New Roman" panose="02020603050405020304" pitchFamily="18" charset="0"/>
              </a:rPr>
              <a:t> ý</a:t>
            </a:r>
          </a:p>
        </p:txBody>
      </p:sp>
      <p:cxnSp>
        <p:nvCxnSpPr>
          <p:cNvPr id="10" name="Straight Connector 9">
            <a:extLst>
              <a:ext uri="{FF2B5EF4-FFF2-40B4-BE49-F238E27FC236}">
                <a16:creationId xmlns="" xmlns:a16="http://schemas.microsoft.com/office/drawing/2014/main" id="{150CC28B-73FB-44D4-91E5-413AE5F2148E}"/>
              </a:ext>
            </a:extLst>
          </p:cNvPr>
          <p:cNvCxnSpPr>
            <a:cxnSpLocks/>
          </p:cNvCxnSpPr>
          <p:nvPr/>
        </p:nvCxnSpPr>
        <p:spPr>
          <a:xfrm>
            <a:off x="1143000" y="3483614"/>
            <a:ext cx="1461212"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9BCDB54A-1176-453D-B1F9-70B9F85F9B8E}"/>
              </a:ext>
            </a:extLst>
          </p:cNvPr>
          <p:cNvCxnSpPr>
            <a:cxnSpLocks/>
            <a:endCxn id="16" idx="5"/>
          </p:cNvCxnSpPr>
          <p:nvPr/>
        </p:nvCxnSpPr>
        <p:spPr>
          <a:xfrm>
            <a:off x="1967368" y="4294576"/>
            <a:ext cx="1070637" cy="13168"/>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95E6623E-7ADC-429C-A5AE-9C88D5D9A7EC}"/>
              </a:ext>
            </a:extLst>
          </p:cNvPr>
          <p:cNvCxnSpPr>
            <a:cxnSpLocks/>
          </p:cNvCxnSpPr>
          <p:nvPr/>
        </p:nvCxnSpPr>
        <p:spPr>
          <a:xfrm>
            <a:off x="1089196" y="1882677"/>
            <a:ext cx="1179261"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F2714340-FBCB-442B-A47D-1A1E6217BE38}"/>
              </a:ext>
            </a:extLst>
          </p:cNvPr>
          <p:cNvCxnSpPr>
            <a:cxnSpLocks/>
          </p:cNvCxnSpPr>
          <p:nvPr/>
        </p:nvCxnSpPr>
        <p:spPr>
          <a:xfrm>
            <a:off x="2010162" y="2650918"/>
            <a:ext cx="1017383"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Freeform 6">
            <a:extLst>
              <a:ext uri="{FF2B5EF4-FFF2-40B4-BE49-F238E27FC236}">
                <a16:creationId xmlns="" xmlns:a16="http://schemas.microsoft.com/office/drawing/2014/main" id="{3FEC2D26-F1C3-4161-9CF2-76DE00F47C8B}"/>
              </a:ext>
            </a:extLst>
          </p:cNvPr>
          <p:cNvSpPr>
            <a:spLocks/>
          </p:cNvSpPr>
          <p:nvPr/>
        </p:nvSpPr>
        <p:spPr bwMode="auto">
          <a:xfrm>
            <a:off x="2881309" y="2531845"/>
            <a:ext cx="217828" cy="218423"/>
          </a:xfrm>
          <a:custGeom>
            <a:avLst/>
            <a:gdLst>
              <a:gd name="T0" fmla="*/ 209 w 418"/>
              <a:gd name="T1" fmla="*/ 0 h 418"/>
              <a:gd name="T2" fmla="*/ 2 w 418"/>
              <a:gd name="T3" fmla="*/ 183 h 418"/>
              <a:gd name="T4" fmla="*/ 0 w 418"/>
              <a:gd name="T5" fmla="*/ 209 h 418"/>
              <a:gd name="T6" fmla="*/ 2 w 418"/>
              <a:gd name="T7" fmla="*/ 236 h 418"/>
              <a:gd name="T8" fmla="*/ 209 w 418"/>
              <a:gd name="T9" fmla="*/ 418 h 418"/>
              <a:gd name="T10" fmla="*/ 418 w 418"/>
              <a:gd name="T11" fmla="*/ 209 h 418"/>
              <a:gd name="T12" fmla="*/ 209 w 418"/>
              <a:gd name="T13" fmla="*/ 0 h 418"/>
            </a:gdLst>
            <a:ahLst/>
            <a:cxnLst>
              <a:cxn ang="0">
                <a:pos x="T0" y="T1"/>
              </a:cxn>
              <a:cxn ang="0">
                <a:pos x="T2" y="T3"/>
              </a:cxn>
              <a:cxn ang="0">
                <a:pos x="T4" y="T5"/>
              </a:cxn>
              <a:cxn ang="0">
                <a:pos x="T6" y="T7"/>
              </a:cxn>
              <a:cxn ang="0">
                <a:pos x="T8" y="T9"/>
              </a:cxn>
              <a:cxn ang="0">
                <a:pos x="T10" y="T11"/>
              </a:cxn>
              <a:cxn ang="0">
                <a:pos x="T12" y="T13"/>
              </a:cxn>
            </a:cxnLst>
            <a:rect l="0" t="0" r="r" b="b"/>
            <a:pathLst>
              <a:path w="418" h="418">
                <a:moveTo>
                  <a:pt x="209" y="0"/>
                </a:moveTo>
                <a:cubicBezTo>
                  <a:pt x="103" y="0"/>
                  <a:pt x="15" y="80"/>
                  <a:pt x="2" y="183"/>
                </a:cubicBezTo>
                <a:cubicBezTo>
                  <a:pt x="1" y="191"/>
                  <a:pt x="0" y="200"/>
                  <a:pt x="0" y="209"/>
                </a:cubicBezTo>
                <a:cubicBezTo>
                  <a:pt x="0" y="218"/>
                  <a:pt x="1" y="227"/>
                  <a:pt x="2" y="236"/>
                </a:cubicBezTo>
                <a:cubicBezTo>
                  <a:pt x="15" y="339"/>
                  <a:pt x="103" y="418"/>
                  <a:pt x="209" y="418"/>
                </a:cubicBezTo>
                <a:cubicBezTo>
                  <a:pt x="325" y="418"/>
                  <a:pt x="418" y="325"/>
                  <a:pt x="418" y="209"/>
                </a:cubicBezTo>
                <a:cubicBezTo>
                  <a:pt x="418" y="94"/>
                  <a:pt x="325" y="0"/>
                  <a:pt x="209"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81" tIns="17141" rIns="34281" bIns="17141" numCol="1" anchor="t" anchorCtr="0" compatLnSpc="1">
            <a:prstTxWarp prst="textNoShape">
              <a:avLst/>
            </a:prstTxWarp>
          </a:bodyPr>
          <a:lstStyle/>
          <a:p>
            <a:endParaRPr lang="en-US" sz="1350" b="1" dirty="0">
              <a:latin typeface="Raleway" panose="020B0503030101060003" pitchFamily="34" charset="77"/>
            </a:endParaRPr>
          </a:p>
        </p:txBody>
      </p:sp>
      <p:sp>
        <p:nvSpPr>
          <p:cNvPr id="15" name="Freeform 8">
            <a:extLst>
              <a:ext uri="{FF2B5EF4-FFF2-40B4-BE49-F238E27FC236}">
                <a16:creationId xmlns="" xmlns:a16="http://schemas.microsoft.com/office/drawing/2014/main" id="{DA4A961A-35FA-4C95-B78E-CC88D787437B}"/>
              </a:ext>
            </a:extLst>
          </p:cNvPr>
          <p:cNvSpPr>
            <a:spLocks/>
          </p:cNvSpPr>
          <p:nvPr/>
        </p:nvSpPr>
        <p:spPr bwMode="auto">
          <a:xfrm>
            <a:off x="2176588" y="1778928"/>
            <a:ext cx="217828" cy="219018"/>
          </a:xfrm>
          <a:custGeom>
            <a:avLst/>
            <a:gdLst>
              <a:gd name="T0" fmla="*/ 209 w 418"/>
              <a:gd name="T1" fmla="*/ 0 h 419"/>
              <a:gd name="T2" fmla="*/ 2 w 418"/>
              <a:gd name="T3" fmla="*/ 183 h 419"/>
              <a:gd name="T4" fmla="*/ 0 w 418"/>
              <a:gd name="T5" fmla="*/ 210 h 419"/>
              <a:gd name="T6" fmla="*/ 2 w 418"/>
              <a:gd name="T7" fmla="*/ 236 h 419"/>
              <a:gd name="T8" fmla="*/ 209 w 418"/>
              <a:gd name="T9" fmla="*/ 419 h 419"/>
              <a:gd name="T10" fmla="*/ 418 w 418"/>
              <a:gd name="T11" fmla="*/ 210 h 419"/>
              <a:gd name="T12" fmla="*/ 209 w 418"/>
              <a:gd name="T13" fmla="*/ 0 h 419"/>
            </a:gdLst>
            <a:ahLst/>
            <a:cxnLst>
              <a:cxn ang="0">
                <a:pos x="T0" y="T1"/>
              </a:cxn>
              <a:cxn ang="0">
                <a:pos x="T2" y="T3"/>
              </a:cxn>
              <a:cxn ang="0">
                <a:pos x="T4" y="T5"/>
              </a:cxn>
              <a:cxn ang="0">
                <a:pos x="T6" y="T7"/>
              </a:cxn>
              <a:cxn ang="0">
                <a:pos x="T8" y="T9"/>
              </a:cxn>
              <a:cxn ang="0">
                <a:pos x="T10" y="T11"/>
              </a:cxn>
              <a:cxn ang="0">
                <a:pos x="T12" y="T13"/>
              </a:cxn>
            </a:cxnLst>
            <a:rect l="0" t="0" r="r" b="b"/>
            <a:pathLst>
              <a:path w="418" h="419">
                <a:moveTo>
                  <a:pt x="209" y="0"/>
                </a:moveTo>
                <a:cubicBezTo>
                  <a:pt x="103" y="0"/>
                  <a:pt x="15" y="80"/>
                  <a:pt x="2" y="183"/>
                </a:cubicBezTo>
                <a:cubicBezTo>
                  <a:pt x="1" y="192"/>
                  <a:pt x="0" y="201"/>
                  <a:pt x="0" y="210"/>
                </a:cubicBezTo>
                <a:cubicBezTo>
                  <a:pt x="0" y="219"/>
                  <a:pt x="1" y="227"/>
                  <a:pt x="2" y="236"/>
                </a:cubicBezTo>
                <a:cubicBezTo>
                  <a:pt x="15" y="339"/>
                  <a:pt x="103" y="419"/>
                  <a:pt x="209" y="419"/>
                </a:cubicBezTo>
                <a:cubicBezTo>
                  <a:pt x="325" y="419"/>
                  <a:pt x="418" y="325"/>
                  <a:pt x="418" y="210"/>
                </a:cubicBezTo>
                <a:cubicBezTo>
                  <a:pt x="418" y="94"/>
                  <a:pt x="325" y="0"/>
                  <a:pt x="209"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81" tIns="17141" rIns="34281" bIns="17141" numCol="1" anchor="t" anchorCtr="0" compatLnSpc="1">
            <a:prstTxWarp prst="textNoShape">
              <a:avLst/>
            </a:prstTxWarp>
          </a:bodyPr>
          <a:lstStyle/>
          <a:p>
            <a:endParaRPr lang="en-US" sz="1350" b="1" dirty="0">
              <a:latin typeface="Raleway" panose="020B0503030101060003" pitchFamily="34" charset="77"/>
            </a:endParaRPr>
          </a:p>
        </p:txBody>
      </p:sp>
      <p:sp>
        <p:nvSpPr>
          <p:cNvPr id="16" name="Freeform 124">
            <a:extLst>
              <a:ext uri="{FF2B5EF4-FFF2-40B4-BE49-F238E27FC236}">
                <a16:creationId xmlns="" xmlns:a16="http://schemas.microsoft.com/office/drawing/2014/main" id="{E00EF5BB-9F10-4F76-9416-22878C9E92BB}"/>
              </a:ext>
            </a:extLst>
          </p:cNvPr>
          <p:cNvSpPr>
            <a:spLocks/>
          </p:cNvSpPr>
          <p:nvPr/>
        </p:nvSpPr>
        <p:spPr bwMode="auto">
          <a:xfrm>
            <a:off x="2820177" y="4198532"/>
            <a:ext cx="217828" cy="218423"/>
          </a:xfrm>
          <a:custGeom>
            <a:avLst/>
            <a:gdLst>
              <a:gd name="T0" fmla="*/ 210 w 418"/>
              <a:gd name="T1" fmla="*/ 0 h 418"/>
              <a:gd name="T2" fmla="*/ 2 w 418"/>
              <a:gd name="T3" fmla="*/ 183 h 418"/>
              <a:gd name="T4" fmla="*/ 0 w 418"/>
              <a:gd name="T5" fmla="*/ 209 h 418"/>
              <a:gd name="T6" fmla="*/ 2 w 418"/>
              <a:gd name="T7" fmla="*/ 236 h 418"/>
              <a:gd name="T8" fmla="*/ 210 w 418"/>
              <a:gd name="T9" fmla="*/ 418 h 418"/>
              <a:gd name="T10" fmla="*/ 418 w 418"/>
              <a:gd name="T11" fmla="*/ 209 h 418"/>
              <a:gd name="T12" fmla="*/ 210 w 418"/>
              <a:gd name="T13" fmla="*/ 0 h 418"/>
            </a:gdLst>
            <a:ahLst/>
            <a:cxnLst>
              <a:cxn ang="0">
                <a:pos x="T0" y="T1"/>
              </a:cxn>
              <a:cxn ang="0">
                <a:pos x="T2" y="T3"/>
              </a:cxn>
              <a:cxn ang="0">
                <a:pos x="T4" y="T5"/>
              </a:cxn>
              <a:cxn ang="0">
                <a:pos x="T6" y="T7"/>
              </a:cxn>
              <a:cxn ang="0">
                <a:pos x="T8" y="T9"/>
              </a:cxn>
              <a:cxn ang="0">
                <a:pos x="T10" y="T11"/>
              </a:cxn>
              <a:cxn ang="0">
                <a:pos x="T12" y="T13"/>
              </a:cxn>
            </a:cxnLst>
            <a:rect l="0" t="0" r="r" b="b"/>
            <a:pathLst>
              <a:path w="418" h="418">
                <a:moveTo>
                  <a:pt x="210" y="0"/>
                </a:moveTo>
                <a:cubicBezTo>
                  <a:pt x="103" y="0"/>
                  <a:pt x="15" y="80"/>
                  <a:pt x="2" y="183"/>
                </a:cubicBezTo>
                <a:cubicBezTo>
                  <a:pt x="1" y="191"/>
                  <a:pt x="0" y="200"/>
                  <a:pt x="0" y="209"/>
                </a:cubicBezTo>
                <a:cubicBezTo>
                  <a:pt x="0" y="218"/>
                  <a:pt x="1" y="227"/>
                  <a:pt x="2" y="236"/>
                </a:cubicBezTo>
                <a:cubicBezTo>
                  <a:pt x="15" y="339"/>
                  <a:pt x="103" y="418"/>
                  <a:pt x="210" y="418"/>
                </a:cubicBezTo>
                <a:cubicBezTo>
                  <a:pt x="325" y="418"/>
                  <a:pt x="418" y="325"/>
                  <a:pt x="418" y="209"/>
                </a:cubicBezTo>
                <a:cubicBezTo>
                  <a:pt x="418" y="94"/>
                  <a:pt x="325" y="0"/>
                  <a:pt x="210"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81" tIns="17141" rIns="34281" bIns="17141" numCol="1" anchor="t" anchorCtr="0" compatLnSpc="1">
            <a:prstTxWarp prst="textNoShape">
              <a:avLst/>
            </a:prstTxWarp>
          </a:bodyPr>
          <a:lstStyle/>
          <a:p>
            <a:endParaRPr lang="en-US" sz="1350" b="1" dirty="0">
              <a:latin typeface="Raleway" panose="020B0503030101060003" pitchFamily="34" charset="77"/>
            </a:endParaRPr>
          </a:p>
        </p:txBody>
      </p:sp>
      <p:sp>
        <p:nvSpPr>
          <p:cNvPr id="17" name="Freeform 128">
            <a:extLst>
              <a:ext uri="{FF2B5EF4-FFF2-40B4-BE49-F238E27FC236}">
                <a16:creationId xmlns="" xmlns:a16="http://schemas.microsoft.com/office/drawing/2014/main" id="{256422A0-2D16-4A3D-91B5-BB792B95159D}"/>
              </a:ext>
            </a:extLst>
          </p:cNvPr>
          <p:cNvSpPr>
            <a:spLocks/>
          </p:cNvSpPr>
          <p:nvPr/>
        </p:nvSpPr>
        <p:spPr bwMode="auto">
          <a:xfrm>
            <a:off x="2521345" y="3374402"/>
            <a:ext cx="217828" cy="218423"/>
          </a:xfrm>
          <a:custGeom>
            <a:avLst/>
            <a:gdLst>
              <a:gd name="T0" fmla="*/ 209 w 418"/>
              <a:gd name="T1" fmla="*/ 0 h 419"/>
              <a:gd name="T2" fmla="*/ 2 w 418"/>
              <a:gd name="T3" fmla="*/ 183 h 419"/>
              <a:gd name="T4" fmla="*/ 0 w 418"/>
              <a:gd name="T5" fmla="*/ 209 h 419"/>
              <a:gd name="T6" fmla="*/ 2 w 418"/>
              <a:gd name="T7" fmla="*/ 236 h 419"/>
              <a:gd name="T8" fmla="*/ 209 w 418"/>
              <a:gd name="T9" fmla="*/ 419 h 419"/>
              <a:gd name="T10" fmla="*/ 418 w 418"/>
              <a:gd name="T11" fmla="*/ 209 h 419"/>
              <a:gd name="T12" fmla="*/ 209 w 418"/>
              <a:gd name="T13" fmla="*/ 0 h 419"/>
            </a:gdLst>
            <a:ahLst/>
            <a:cxnLst>
              <a:cxn ang="0">
                <a:pos x="T0" y="T1"/>
              </a:cxn>
              <a:cxn ang="0">
                <a:pos x="T2" y="T3"/>
              </a:cxn>
              <a:cxn ang="0">
                <a:pos x="T4" y="T5"/>
              </a:cxn>
              <a:cxn ang="0">
                <a:pos x="T6" y="T7"/>
              </a:cxn>
              <a:cxn ang="0">
                <a:pos x="T8" y="T9"/>
              </a:cxn>
              <a:cxn ang="0">
                <a:pos x="T10" y="T11"/>
              </a:cxn>
              <a:cxn ang="0">
                <a:pos x="T12" y="T13"/>
              </a:cxn>
            </a:cxnLst>
            <a:rect l="0" t="0" r="r" b="b"/>
            <a:pathLst>
              <a:path w="418" h="419">
                <a:moveTo>
                  <a:pt x="209" y="0"/>
                </a:moveTo>
                <a:cubicBezTo>
                  <a:pt x="103" y="0"/>
                  <a:pt x="15" y="80"/>
                  <a:pt x="2" y="183"/>
                </a:cubicBezTo>
                <a:cubicBezTo>
                  <a:pt x="1" y="192"/>
                  <a:pt x="0" y="200"/>
                  <a:pt x="0" y="209"/>
                </a:cubicBezTo>
                <a:cubicBezTo>
                  <a:pt x="0" y="219"/>
                  <a:pt x="1" y="227"/>
                  <a:pt x="2" y="236"/>
                </a:cubicBezTo>
                <a:cubicBezTo>
                  <a:pt x="15" y="339"/>
                  <a:pt x="103" y="419"/>
                  <a:pt x="209" y="419"/>
                </a:cubicBezTo>
                <a:cubicBezTo>
                  <a:pt x="325" y="419"/>
                  <a:pt x="418" y="325"/>
                  <a:pt x="418" y="209"/>
                </a:cubicBezTo>
                <a:cubicBezTo>
                  <a:pt x="418" y="94"/>
                  <a:pt x="325" y="0"/>
                  <a:pt x="209"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81" tIns="17141" rIns="34281" bIns="17141" numCol="1" anchor="t" anchorCtr="0" compatLnSpc="1">
            <a:prstTxWarp prst="textNoShape">
              <a:avLst/>
            </a:prstTxWarp>
          </a:bodyPr>
          <a:lstStyle/>
          <a:p>
            <a:endParaRPr lang="en-US" sz="1350" b="1" dirty="0">
              <a:latin typeface="Raleway" panose="020B0503030101060003" pitchFamily="34" charset="77"/>
            </a:endParaRPr>
          </a:p>
        </p:txBody>
      </p:sp>
      <p:sp>
        <p:nvSpPr>
          <p:cNvPr id="18" name="Freeform 129">
            <a:extLst>
              <a:ext uri="{FF2B5EF4-FFF2-40B4-BE49-F238E27FC236}">
                <a16:creationId xmlns="" xmlns:a16="http://schemas.microsoft.com/office/drawing/2014/main" id="{A610B43A-6FD0-4888-868E-ADF25170190E}"/>
              </a:ext>
            </a:extLst>
          </p:cNvPr>
          <p:cNvSpPr>
            <a:spLocks/>
          </p:cNvSpPr>
          <p:nvPr/>
        </p:nvSpPr>
        <p:spPr bwMode="auto">
          <a:xfrm>
            <a:off x="1213084" y="3804500"/>
            <a:ext cx="1019867" cy="1010605"/>
          </a:xfrm>
          <a:custGeom>
            <a:avLst/>
            <a:gdLst>
              <a:gd name="T0" fmla="*/ 1143 w 2263"/>
              <a:gd name="T1" fmla="*/ 0 h 2239"/>
              <a:gd name="T2" fmla="*/ 973 w 2263"/>
              <a:gd name="T3" fmla="*/ 71 h 2239"/>
              <a:gd name="T4" fmla="*/ 94 w 2263"/>
              <a:gd name="T5" fmla="*/ 950 h 2239"/>
              <a:gd name="T6" fmla="*/ 94 w 2263"/>
              <a:gd name="T7" fmla="*/ 1290 h 2239"/>
              <a:gd name="T8" fmla="*/ 973 w 2263"/>
              <a:gd name="T9" fmla="*/ 2169 h 2239"/>
              <a:gd name="T10" fmla="*/ 1143 w 2263"/>
              <a:gd name="T11" fmla="*/ 2239 h 2239"/>
              <a:gd name="T12" fmla="*/ 1313 w 2263"/>
              <a:gd name="T13" fmla="*/ 2169 h 2239"/>
              <a:gd name="T14" fmla="*/ 2192 w 2263"/>
              <a:gd name="T15" fmla="*/ 1290 h 2239"/>
              <a:gd name="T16" fmla="*/ 2262 w 2263"/>
              <a:gd name="T17" fmla="*/ 1116 h 2239"/>
              <a:gd name="T18" fmla="*/ 2022 w 2263"/>
              <a:gd name="T19" fmla="*/ 1116 h 2239"/>
              <a:gd name="T20" fmla="*/ 1996 w 2263"/>
              <a:gd name="T21" fmla="*/ 1089 h 2239"/>
              <a:gd name="T22" fmla="*/ 2022 w 2263"/>
              <a:gd name="T23" fmla="*/ 1063 h 2239"/>
              <a:gd name="T24" fmla="*/ 2255 w 2263"/>
              <a:gd name="T25" fmla="*/ 1063 h 2239"/>
              <a:gd name="T26" fmla="*/ 2192 w 2263"/>
              <a:gd name="T27" fmla="*/ 950 h 2239"/>
              <a:gd name="T28" fmla="*/ 1313 w 2263"/>
              <a:gd name="T29" fmla="*/ 71 h 2239"/>
              <a:gd name="T30" fmla="*/ 1143 w 2263"/>
              <a:gd name="T31" fmla="*/ 0 h 2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63" h="2239">
                <a:moveTo>
                  <a:pt x="1143" y="0"/>
                </a:moveTo>
                <a:cubicBezTo>
                  <a:pt x="1081" y="0"/>
                  <a:pt x="1020" y="24"/>
                  <a:pt x="973" y="71"/>
                </a:cubicBezTo>
                <a:cubicBezTo>
                  <a:pt x="94" y="950"/>
                  <a:pt x="94" y="950"/>
                  <a:pt x="94" y="950"/>
                </a:cubicBezTo>
                <a:cubicBezTo>
                  <a:pt x="0" y="1044"/>
                  <a:pt x="0" y="1196"/>
                  <a:pt x="94" y="1290"/>
                </a:cubicBezTo>
                <a:cubicBezTo>
                  <a:pt x="973" y="2169"/>
                  <a:pt x="973" y="2169"/>
                  <a:pt x="973" y="2169"/>
                </a:cubicBezTo>
                <a:cubicBezTo>
                  <a:pt x="1020" y="2215"/>
                  <a:pt x="1081" y="2239"/>
                  <a:pt x="1143" y="2239"/>
                </a:cubicBezTo>
                <a:cubicBezTo>
                  <a:pt x="1204" y="2239"/>
                  <a:pt x="1266" y="2215"/>
                  <a:pt x="1313" y="2169"/>
                </a:cubicBezTo>
                <a:cubicBezTo>
                  <a:pt x="2192" y="1290"/>
                  <a:pt x="2192" y="1290"/>
                  <a:pt x="2192" y="1290"/>
                </a:cubicBezTo>
                <a:cubicBezTo>
                  <a:pt x="2240" y="1242"/>
                  <a:pt x="2263" y="1179"/>
                  <a:pt x="2262" y="1116"/>
                </a:cubicBezTo>
                <a:cubicBezTo>
                  <a:pt x="2022" y="1116"/>
                  <a:pt x="2022" y="1116"/>
                  <a:pt x="2022" y="1116"/>
                </a:cubicBezTo>
                <a:cubicBezTo>
                  <a:pt x="2008" y="1116"/>
                  <a:pt x="1996" y="1104"/>
                  <a:pt x="1996" y="1089"/>
                </a:cubicBezTo>
                <a:cubicBezTo>
                  <a:pt x="1996" y="1075"/>
                  <a:pt x="2008" y="1063"/>
                  <a:pt x="2022" y="1063"/>
                </a:cubicBezTo>
                <a:cubicBezTo>
                  <a:pt x="2255" y="1063"/>
                  <a:pt x="2255" y="1063"/>
                  <a:pt x="2255" y="1063"/>
                </a:cubicBezTo>
                <a:cubicBezTo>
                  <a:pt x="2245" y="1021"/>
                  <a:pt x="2224" y="982"/>
                  <a:pt x="2192" y="950"/>
                </a:cubicBezTo>
                <a:cubicBezTo>
                  <a:pt x="1313" y="71"/>
                  <a:pt x="1313" y="71"/>
                  <a:pt x="1313" y="71"/>
                </a:cubicBezTo>
                <a:cubicBezTo>
                  <a:pt x="1266" y="24"/>
                  <a:pt x="1204" y="0"/>
                  <a:pt x="1143" y="0"/>
                </a:cubicBezTo>
              </a:path>
            </a:pathLst>
          </a:custGeom>
          <a:solidFill>
            <a:srgbClr val="B6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81" tIns="17141" rIns="34281" bIns="17141" numCol="1" anchor="t" anchorCtr="0" compatLnSpc="1">
            <a:prstTxWarp prst="textNoShape">
              <a:avLst/>
            </a:prstTxWarp>
          </a:bodyPr>
          <a:lstStyle/>
          <a:p>
            <a:endParaRPr lang="en-US" sz="1350" b="1" dirty="0">
              <a:latin typeface="Raleway" panose="020B0503030101060003" pitchFamily="34" charset="77"/>
            </a:endParaRPr>
          </a:p>
        </p:txBody>
      </p:sp>
      <p:sp>
        <p:nvSpPr>
          <p:cNvPr id="19" name="Freeform 130">
            <a:extLst>
              <a:ext uri="{FF2B5EF4-FFF2-40B4-BE49-F238E27FC236}">
                <a16:creationId xmlns="" xmlns:a16="http://schemas.microsoft.com/office/drawing/2014/main" id="{9207C1CE-FA9B-4248-8282-D1C89B3AF725}"/>
              </a:ext>
            </a:extLst>
          </p:cNvPr>
          <p:cNvSpPr>
            <a:spLocks/>
          </p:cNvSpPr>
          <p:nvPr/>
        </p:nvSpPr>
        <p:spPr bwMode="auto">
          <a:xfrm>
            <a:off x="2112543" y="4284074"/>
            <a:ext cx="119894" cy="23670"/>
          </a:xfrm>
          <a:custGeom>
            <a:avLst/>
            <a:gdLst>
              <a:gd name="T0" fmla="*/ 259 w 266"/>
              <a:gd name="T1" fmla="*/ 0 h 53"/>
              <a:gd name="T2" fmla="*/ 26 w 266"/>
              <a:gd name="T3" fmla="*/ 0 h 53"/>
              <a:gd name="T4" fmla="*/ 0 w 266"/>
              <a:gd name="T5" fmla="*/ 26 h 53"/>
              <a:gd name="T6" fmla="*/ 26 w 266"/>
              <a:gd name="T7" fmla="*/ 53 h 53"/>
              <a:gd name="T8" fmla="*/ 266 w 266"/>
              <a:gd name="T9" fmla="*/ 53 h 53"/>
              <a:gd name="T10" fmla="*/ 259 w 266"/>
              <a:gd name="T11" fmla="*/ 0 h 53"/>
            </a:gdLst>
            <a:ahLst/>
            <a:cxnLst>
              <a:cxn ang="0">
                <a:pos x="T0" y="T1"/>
              </a:cxn>
              <a:cxn ang="0">
                <a:pos x="T2" y="T3"/>
              </a:cxn>
              <a:cxn ang="0">
                <a:pos x="T4" y="T5"/>
              </a:cxn>
              <a:cxn ang="0">
                <a:pos x="T6" y="T7"/>
              </a:cxn>
              <a:cxn ang="0">
                <a:pos x="T8" y="T9"/>
              </a:cxn>
              <a:cxn ang="0">
                <a:pos x="T10" y="T11"/>
              </a:cxn>
            </a:cxnLst>
            <a:rect l="0" t="0" r="r" b="b"/>
            <a:pathLst>
              <a:path w="266" h="53">
                <a:moveTo>
                  <a:pt x="259" y="0"/>
                </a:moveTo>
                <a:cubicBezTo>
                  <a:pt x="26" y="0"/>
                  <a:pt x="26" y="0"/>
                  <a:pt x="26" y="0"/>
                </a:cubicBezTo>
                <a:cubicBezTo>
                  <a:pt x="12" y="0"/>
                  <a:pt x="0" y="12"/>
                  <a:pt x="0" y="26"/>
                </a:cubicBezTo>
                <a:cubicBezTo>
                  <a:pt x="0" y="41"/>
                  <a:pt x="12" y="53"/>
                  <a:pt x="26" y="53"/>
                </a:cubicBezTo>
                <a:cubicBezTo>
                  <a:pt x="266" y="53"/>
                  <a:pt x="266" y="53"/>
                  <a:pt x="266" y="53"/>
                </a:cubicBezTo>
                <a:cubicBezTo>
                  <a:pt x="266" y="35"/>
                  <a:pt x="264" y="17"/>
                  <a:pt x="259" y="0"/>
                </a:cubicBezTo>
              </a:path>
            </a:pathLst>
          </a:custGeom>
          <a:solidFill>
            <a:srgbClr val="9A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81" tIns="17141" rIns="34281" bIns="17141" numCol="1" anchor="t" anchorCtr="0" compatLnSpc="1">
            <a:prstTxWarp prst="textNoShape">
              <a:avLst/>
            </a:prstTxWarp>
          </a:bodyPr>
          <a:lstStyle/>
          <a:p>
            <a:endParaRPr lang="en-US" sz="1350" b="1" dirty="0">
              <a:latin typeface="Raleway" panose="020B0503030101060003" pitchFamily="34" charset="77"/>
            </a:endParaRPr>
          </a:p>
        </p:txBody>
      </p:sp>
      <p:sp>
        <p:nvSpPr>
          <p:cNvPr id="20" name="Freeform 132">
            <a:extLst>
              <a:ext uri="{FF2B5EF4-FFF2-40B4-BE49-F238E27FC236}">
                <a16:creationId xmlns="" xmlns:a16="http://schemas.microsoft.com/office/drawing/2014/main" id="{2EAFB65F-4DF2-410D-A27D-3F0D00AB25B9}"/>
              </a:ext>
            </a:extLst>
          </p:cNvPr>
          <p:cNvSpPr>
            <a:spLocks/>
          </p:cNvSpPr>
          <p:nvPr/>
        </p:nvSpPr>
        <p:spPr bwMode="auto">
          <a:xfrm>
            <a:off x="973811" y="3526634"/>
            <a:ext cx="633944" cy="622109"/>
          </a:xfrm>
          <a:custGeom>
            <a:avLst/>
            <a:gdLst>
              <a:gd name="T0" fmla="*/ 101 w 1406"/>
              <a:gd name="T1" fmla="*/ 107 h 1378"/>
              <a:gd name="T2" fmla="*/ 470 w 1406"/>
              <a:gd name="T3" fmla="*/ 101 h 1378"/>
              <a:gd name="T4" fmla="*/ 1300 w 1406"/>
              <a:gd name="T5" fmla="*/ 902 h 1378"/>
              <a:gd name="T6" fmla="*/ 1306 w 1406"/>
              <a:gd name="T7" fmla="*/ 1271 h 1378"/>
              <a:gd name="T8" fmla="*/ 937 w 1406"/>
              <a:gd name="T9" fmla="*/ 1277 h 1378"/>
              <a:gd name="T10" fmla="*/ 107 w 1406"/>
              <a:gd name="T11" fmla="*/ 476 h 1378"/>
              <a:gd name="T12" fmla="*/ 101 w 1406"/>
              <a:gd name="T13" fmla="*/ 107 h 1378"/>
            </a:gdLst>
            <a:ahLst/>
            <a:cxnLst>
              <a:cxn ang="0">
                <a:pos x="T0" y="T1"/>
              </a:cxn>
              <a:cxn ang="0">
                <a:pos x="T2" y="T3"/>
              </a:cxn>
              <a:cxn ang="0">
                <a:pos x="T4" y="T5"/>
              </a:cxn>
              <a:cxn ang="0">
                <a:pos x="T6" y="T7"/>
              </a:cxn>
              <a:cxn ang="0">
                <a:pos x="T8" y="T9"/>
              </a:cxn>
              <a:cxn ang="0">
                <a:pos x="T10" y="T11"/>
              </a:cxn>
              <a:cxn ang="0">
                <a:pos x="T12" y="T13"/>
              </a:cxn>
            </a:cxnLst>
            <a:rect l="0" t="0" r="r" b="b"/>
            <a:pathLst>
              <a:path w="1406" h="1378">
                <a:moveTo>
                  <a:pt x="101" y="107"/>
                </a:moveTo>
                <a:cubicBezTo>
                  <a:pt x="201" y="3"/>
                  <a:pt x="366" y="0"/>
                  <a:pt x="470" y="101"/>
                </a:cubicBezTo>
                <a:cubicBezTo>
                  <a:pt x="1300" y="902"/>
                  <a:pt x="1300" y="902"/>
                  <a:pt x="1300" y="902"/>
                </a:cubicBezTo>
                <a:cubicBezTo>
                  <a:pt x="1403" y="1002"/>
                  <a:pt x="1406" y="1167"/>
                  <a:pt x="1306" y="1271"/>
                </a:cubicBezTo>
                <a:cubicBezTo>
                  <a:pt x="1206" y="1375"/>
                  <a:pt x="1040" y="1378"/>
                  <a:pt x="937" y="1277"/>
                </a:cubicBezTo>
                <a:cubicBezTo>
                  <a:pt x="107" y="476"/>
                  <a:pt x="107" y="476"/>
                  <a:pt x="107" y="476"/>
                </a:cubicBezTo>
                <a:cubicBezTo>
                  <a:pt x="3" y="376"/>
                  <a:pt x="0" y="210"/>
                  <a:pt x="101" y="107"/>
                </a:cubicBezTo>
                <a:close/>
              </a:path>
            </a:pathLst>
          </a:custGeom>
          <a:solidFill>
            <a:schemeClr val="accent4"/>
          </a:solidFill>
          <a:ln>
            <a:noFill/>
          </a:ln>
        </p:spPr>
        <p:txBody>
          <a:bodyPr vert="horz" wrap="square" lIns="34281" tIns="17141" rIns="34281" bIns="17141" numCol="1" anchor="t" anchorCtr="0" compatLnSpc="1">
            <a:prstTxWarp prst="textNoShape">
              <a:avLst/>
            </a:prstTxWarp>
          </a:bodyPr>
          <a:lstStyle/>
          <a:p>
            <a:endParaRPr lang="en-US" sz="1350" b="1" dirty="0">
              <a:latin typeface="Raleway" panose="020B0503030101060003" pitchFamily="34" charset="77"/>
            </a:endParaRPr>
          </a:p>
        </p:txBody>
      </p:sp>
      <p:sp>
        <p:nvSpPr>
          <p:cNvPr id="21" name="Freeform 133">
            <a:extLst>
              <a:ext uri="{FF2B5EF4-FFF2-40B4-BE49-F238E27FC236}">
                <a16:creationId xmlns="" xmlns:a16="http://schemas.microsoft.com/office/drawing/2014/main" id="{39E01BAC-1B81-4585-B3E4-3E9E223ABAB7}"/>
              </a:ext>
            </a:extLst>
          </p:cNvPr>
          <p:cNvSpPr>
            <a:spLocks/>
          </p:cNvSpPr>
          <p:nvPr/>
        </p:nvSpPr>
        <p:spPr bwMode="auto">
          <a:xfrm>
            <a:off x="964034" y="1925309"/>
            <a:ext cx="633944" cy="621594"/>
          </a:xfrm>
          <a:custGeom>
            <a:avLst/>
            <a:gdLst>
              <a:gd name="T0" fmla="*/ 100 w 1406"/>
              <a:gd name="T1" fmla="*/ 106 h 1377"/>
              <a:gd name="T2" fmla="*/ 470 w 1406"/>
              <a:gd name="T3" fmla="*/ 100 h 1377"/>
              <a:gd name="T4" fmla="*/ 1299 w 1406"/>
              <a:gd name="T5" fmla="*/ 901 h 1377"/>
              <a:gd name="T6" fmla="*/ 1305 w 1406"/>
              <a:gd name="T7" fmla="*/ 1271 h 1377"/>
              <a:gd name="T8" fmla="*/ 936 w 1406"/>
              <a:gd name="T9" fmla="*/ 1277 h 1377"/>
              <a:gd name="T10" fmla="*/ 107 w 1406"/>
              <a:gd name="T11" fmla="*/ 476 h 1377"/>
              <a:gd name="T12" fmla="*/ 100 w 1406"/>
              <a:gd name="T13" fmla="*/ 106 h 1377"/>
            </a:gdLst>
            <a:ahLst/>
            <a:cxnLst>
              <a:cxn ang="0">
                <a:pos x="T0" y="T1"/>
              </a:cxn>
              <a:cxn ang="0">
                <a:pos x="T2" y="T3"/>
              </a:cxn>
              <a:cxn ang="0">
                <a:pos x="T4" y="T5"/>
              </a:cxn>
              <a:cxn ang="0">
                <a:pos x="T6" y="T7"/>
              </a:cxn>
              <a:cxn ang="0">
                <a:pos x="T8" y="T9"/>
              </a:cxn>
              <a:cxn ang="0">
                <a:pos x="T10" y="T11"/>
              </a:cxn>
              <a:cxn ang="0">
                <a:pos x="T12" y="T13"/>
              </a:cxn>
            </a:cxnLst>
            <a:rect l="0" t="0" r="r" b="b"/>
            <a:pathLst>
              <a:path w="1406" h="1377">
                <a:moveTo>
                  <a:pt x="100" y="106"/>
                </a:moveTo>
                <a:cubicBezTo>
                  <a:pt x="200" y="3"/>
                  <a:pt x="366" y="0"/>
                  <a:pt x="470" y="100"/>
                </a:cubicBezTo>
                <a:cubicBezTo>
                  <a:pt x="1299" y="901"/>
                  <a:pt x="1299" y="901"/>
                  <a:pt x="1299" y="901"/>
                </a:cubicBezTo>
                <a:cubicBezTo>
                  <a:pt x="1403" y="1002"/>
                  <a:pt x="1406" y="1167"/>
                  <a:pt x="1305" y="1271"/>
                </a:cubicBezTo>
                <a:cubicBezTo>
                  <a:pt x="1205" y="1374"/>
                  <a:pt x="1040" y="1377"/>
                  <a:pt x="936" y="1277"/>
                </a:cubicBezTo>
                <a:cubicBezTo>
                  <a:pt x="107" y="476"/>
                  <a:pt x="107" y="476"/>
                  <a:pt x="107" y="476"/>
                </a:cubicBezTo>
                <a:cubicBezTo>
                  <a:pt x="3" y="375"/>
                  <a:pt x="0" y="210"/>
                  <a:pt x="100" y="106"/>
                </a:cubicBezTo>
              </a:path>
            </a:pathLst>
          </a:custGeom>
          <a:solidFill>
            <a:schemeClr val="accent2"/>
          </a:solidFill>
          <a:ln>
            <a:noFill/>
          </a:ln>
        </p:spPr>
        <p:txBody>
          <a:bodyPr vert="horz" wrap="square" lIns="34281" tIns="17141" rIns="34281" bIns="17141" numCol="1" anchor="t" anchorCtr="0" compatLnSpc="1">
            <a:prstTxWarp prst="textNoShape">
              <a:avLst/>
            </a:prstTxWarp>
          </a:bodyPr>
          <a:lstStyle/>
          <a:p>
            <a:endParaRPr lang="en-US" sz="1350" b="1" dirty="0">
              <a:latin typeface="Raleway" panose="020B0503030101060003" pitchFamily="34" charset="77"/>
            </a:endParaRPr>
          </a:p>
        </p:txBody>
      </p:sp>
      <p:sp>
        <p:nvSpPr>
          <p:cNvPr id="22" name="Freeform 134">
            <a:extLst>
              <a:ext uri="{FF2B5EF4-FFF2-40B4-BE49-F238E27FC236}">
                <a16:creationId xmlns="" xmlns:a16="http://schemas.microsoft.com/office/drawing/2014/main" id="{A7721B38-9EA1-4948-8CA9-9779D422BD56}"/>
              </a:ext>
            </a:extLst>
          </p:cNvPr>
          <p:cNvSpPr>
            <a:spLocks/>
          </p:cNvSpPr>
          <p:nvPr/>
        </p:nvSpPr>
        <p:spPr bwMode="auto">
          <a:xfrm>
            <a:off x="1074151" y="2717225"/>
            <a:ext cx="621080" cy="634458"/>
          </a:xfrm>
          <a:custGeom>
            <a:avLst/>
            <a:gdLst>
              <a:gd name="T0" fmla="*/ 1271 w 1378"/>
              <a:gd name="T1" fmla="*/ 100 h 1406"/>
              <a:gd name="T2" fmla="*/ 1278 w 1378"/>
              <a:gd name="T3" fmla="*/ 470 h 1406"/>
              <a:gd name="T4" fmla="*/ 476 w 1378"/>
              <a:gd name="T5" fmla="*/ 1299 h 1406"/>
              <a:gd name="T6" fmla="*/ 107 w 1378"/>
              <a:gd name="T7" fmla="*/ 1306 h 1406"/>
              <a:gd name="T8" fmla="*/ 101 w 1378"/>
              <a:gd name="T9" fmla="*/ 936 h 1406"/>
              <a:gd name="T10" fmla="*/ 902 w 1378"/>
              <a:gd name="T11" fmla="*/ 107 h 1406"/>
              <a:gd name="T12" fmla="*/ 1271 w 1378"/>
              <a:gd name="T13" fmla="*/ 100 h 1406"/>
            </a:gdLst>
            <a:ahLst/>
            <a:cxnLst>
              <a:cxn ang="0">
                <a:pos x="T0" y="T1"/>
              </a:cxn>
              <a:cxn ang="0">
                <a:pos x="T2" y="T3"/>
              </a:cxn>
              <a:cxn ang="0">
                <a:pos x="T4" y="T5"/>
              </a:cxn>
              <a:cxn ang="0">
                <a:pos x="T6" y="T7"/>
              </a:cxn>
              <a:cxn ang="0">
                <a:pos x="T8" y="T9"/>
              </a:cxn>
              <a:cxn ang="0">
                <a:pos x="T10" y="T11"/>
              </a:cxn>
              <a:cxn ang="0">
                <a:pos x="T12" y="T13"/>
              </a:cxn>
            </a:cxnLst>
            <a:rect l="0" t="0" r="r" b="b"/>
            <a:pathLst>
              <a:path w="1378" h="1406">
                <a:moveTo>
                  <a:pt x="1271" y="100"/>
                </a:moveTo>
                <a:cubicBezTo>
                  <a:pt x="1375" y="201"/>
                  <a:pt x="1378" y="366"/>
                  <a:pt x="1278" y="470"/>
                </a:cubicBezTo>
                <a:cubicBezTo>
                  <a:pt x="476" y="1299"/>
                  <a:pt x="476" y="1299"/>
                  <a:pt x="476" y="1299"/>
                </a:cubicBezTo>
                <a:cubicBezTo>
                  <a:pt x="376" y="1403"/>
                  <a:pt x="211" y="1406"/>
                  <a:pt x="107" y="1306"/>
                </a:cubicBezTo>
                <a:cubicBezTo>
                  <a:pt x="3" y="1205"/>
                  <a:pt x="0" y="1040"/>
                  <a:pt x="101" y="936"/>
                </a:cubicBezTo>
                <a:cubicBezTo>
                  <a:pt x="902" y="107"/>
                  <a:pt x="902" y="107"/>
                  <a:pt x="902" y="107"/>
                </a:cubicBezTo>
                <a:cubicBezTo>
                  <a:pt x="1002" y="3"/>
                  <a:pt x="1167" y="0"/>
                  <a:pt x="1271" y="100"/>
                </a:cubicBezTo>
                <a:close/>
              </a:path>
            </a:pathLst>
          </a:custGeom>
          <a:solidFill>
            <a:schemeClr val="accent3"/>
          </a:solidFill>
          <a:ln>
            <a:noFill/>
          </a:ln>
        </p:spPr>
        <p:txBody>
          <a:bodyPr vert="horz" wrap="square" lIns="34281" tIns="17141" rIns="34281" bIns="17141" numCol="1" anchor="t" anchorCtr="0" compatLnSpc="1">
            <a:prstTxWarp prst="textNoShape">
              <a:avLst/>
            </a:prstTxWarp>
          </a:bodyPr>
          <a:lstStyle/>
          <a:p>
            <a:endParaRPr lang="en-US" sz="1350" b="1" dirty="0">
              <a:latin typeface="Raleway" panose="020B0503030101060003" pitchFamily="34" charset="77"/>
            </a:endParaRPr>
          </a:p>
        </p:txBody>
      </p:sp>
      <p:sp>
        <p:nvSpPr>
          <p:cNvPr id="23" name="Freeform 137">
            <a:extLst>
              <a:ext uri="{FF2B5EF4-FFF2-40B4-BE49-F238E27FC236}">
                <a16:creationId xmlns="" xmlns:a16="http://schemas.microsoft.com/office/drawing/2014/main" id="{93450050-A0E4-43A1-A678-6E6962617DBF}"/>
              </a:ext>
            </a:extLst>
          </p:cNvPr>
          <p:cNvSpPr>
            <a:spLocks/>
          </p:cNvSpPr>
          <p:nvPr/>
        </p:nvSpPr>
        <p:spPr bwMode="auto">
          <a:xfrm>
            <a:off x="1164201" y="3739664"/>
            <a:ext cx="1104256" cy="1105800"/>
          </a:xfrm>
          <a:custGeom>
            <a:avLst/>
            <a:gdLst>
              <a:gd name="T0" fmla="*/ 2349 w 2450"/>
              <a:gd name="T1" fmla="*/ 1042 h 2450"/>
              <a:gd name="T2" fmla="*/ 2349 w 2450"/>
              <a:gd name="T3" fmla="*/ 1407 h 2450"/>
              <a:gd name="T4" fmla="*/ 1407 w 2450"/>
              <a:gd name="T5" fmla="*/ 2349 h 2450"/>
              <a:gd name="T6" fmla="*/ 1042 w 2450"/>
              <a:gd name="T7" fmla="*/ 2349 h 2450"/>
              <a:gd name="T8" fmla="*/ 100 w 2450"/>
              <a:gd name="T9" fmla="*/ 1407 h 2450"/>
              <a:gd name="T10" fmla="*/ 100 w 2450"/>
              <a:gd name="T11" fmla="*/ 1042 h 2450"/>
              <a:gd name="T12" fmla="*/ 1042 w 2450"/>
              <a:gd name="T13" fmla="*/ 100 h 2450"/>
              <a:gd name="T14" fmla="*/ 1407 w 2450"/>
              <a:gd name="T15" fmla="*/ 100 h 2450"/>
              <a:gd name="T16" fmla="*/ 2349 w 2450"/>
              <a:gd name="T17" fmla="*/ 1042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0" h="2450">
                <a:moveTo>
                  <a:pt x="2349" y="1042"/>
                </a:moveTo>
                <a:cubicBezTo>
                  <a:pt x="2450" y="1143"/>
                  <a:pt x="2450" y="1306"/>
                  <a:pt x="2349" y="1407"/>
                </a:cubicBezTo>
                <a:cubicBezTo>
                  <a:pt x="1407" y="2349"/>
                  <a:pt x="1407" y="2349"/>
                  <a:pt x="1407" y="2349"/>
                </a:cubicBezTo>
                <a:cubicBezTo>
                  <a:pt x="1306" y="2450"/>
                  <a:pt x="1143" y="2450"/>
                  <a:pt x="1042" y="2349"/>
                </a:cubicBezTo>
                <a:cubicBezTo>
                  <a:pt x="100" y="1407"/>
                  <a:pt x="100" y="1407"/>
                  <a:pt x="100" y="1407"/>
                </a:cubicBezTo>
                <a:cubicBezTo>
                  <a:pt x="0" y="1306"/>
                  <a:pt x="0" y="1143"/>
                  <a:pt x="100" y="1042"/>
                </a:cubicBezTo>
                <a:cubicBezTo>
                  <a:pt x="1042" y="100"/>
                  <a:pt x="1042" y="100"/>
                  <a:pt x="1042" y="100"/>
                </a:cubicBezTo>
                <a:cubicBezTo>
                  <a:pt x="1143" y="0"/>
                  <a:pt x="1306" y="0"/>
                  <a:pt x="1407" y="100"/>
                </a:cubicBezTo>
                <a:lnTo>
                  <a:pt x="2349" y="1042"/>
                </a:lnTo>
                <a:close/>
              </a:path>
            </a:pathLst>
          </a:custGeom>
          <a:solidFill>
            <a:schemeClr val="accent4"/>
          </a:solidFill>
          <a:ln>
            <a:noFill/>
          </a:ln>
        </p:spPr>
        <p:txBody>
          <a:bodyPr vert="horz" wrap="square" lIns="34281" tIns="17141" rIns="34281" bIns="17141" numCol="1" anchor="t" anchorCtr="0" compatLnSpc="1">
            <a:prstTxWarp prst="textNoShape">
              <a:avLst/>
            </a:prstTxWarp>
          </a:bodyPr>
          <a:lstStyle/>
          <a:p>
            <a:endParaRPr lang="en-US" sz="1350" b="1" dirty="0">
              <a:latin typeface="Raleway" panose="020B0503030101060003" pitchFamily="34" charset="77"/>
            </a:endParaRPr>
          </a:p>
        </p:txBody>
      </p:sp>
      <p:sp>
        <p:nvSpPr>
          <p:cNvPr id="24" name="Freeform 138">
            <a:extLst>
              <a:ext uri="{FF2B5EF4-FFF2-40B4-BE49-F238E27FC236}">
                <a16:creationId xmlns="" xmlns:a16="http://schemas.microsoft.com/office/drawing/2014/main" id="{8A35B4B2-5937-4991-915C-F2BF6DEAB781}"/>
              </a:ext>
            </a:extLst>
          </p:cNvPr>
          <p:cNvSpPr>
            <a:spLocks noEditPoints="1"/>
          </p:cNvSpPr>
          <p:nvPr/>
        </p:nvSpPr>
        <p:spPr bwMode="auto">
          <a:xfrm>
            <a:off x="1228520" y="3814276"/>
            <a:ext cx="975101" cy="956576"/>
          </a:xfrm>
          <a:custGeom>
            <a:avLst/>
            <a:gdLst>
              <a:gd name="T0" fmla="*/ 1082 w 2163"/>
              <a:gd name="T1" fmla="*/ 27 h 2119"/>
              <a:gd name="T2" fmla="*/ 1223 w 2163"/>
              <a:gd name="T3" fmla="*/ 86 h 2119"/>
              <a:gd name="T4" fmla="*/ 2055 w 2163"/>
              <a:gd name="T5" fmla="*/ 918 h 2119"/>
              <a:gd name="T6" fmla="*/ 2114 w 2163"/>
              <a:gd name="T7" fmla="*/ 1060 h 2119"/>
              <a:gd name="T8" fmla="*/ 2055 w 2163"/>
              <a:gd name="T9" fmla="*/ 1201 h 2119"/>
              <a:gd name="T10" fmla="*/ 1223 w 2163"/>
              <a:gd name="T11" fmla="*/ 2033 h 2119"/>
              <a:gd name="T12" fmla="*/ 1082 w 2163"/>
              <a:gd name="T13" fmla="*/ 2092 h 2119"/>
              <a:gd name="T14" fmla="*/ 940 w 2163"/>
              <a:gd name="T15" fmla="*/ 2033 h 2119"/>
              <a:gd name="T16" fmla="*/ 108 w 2163"/>
              <a:gd name="T17" fmla="*/ 1201 h 2119"/>
              <a:gd name="T18" fmla="*/ 49 w 2163"/>
              <a:gd name="T19" fmla="*/ 1060 h 2119"/>
              <a:gd name="T20" fmla="*/ 108 w 2163"/>
              <a:gd name="T21" fmla="*/ 918 h 2119"/>
              <a:gd name="T22" fmla="*/ 940 w 2163"/>
              <a:gd name="T23" fmla="*/ 86 h 2119"/>
              <a:gd name="T24" fmla="*/ 1082 w 2163"/>
              <a:gd name="T25" fmla="*/ 27 h 2119"/>
              <a:gd name="T26" fmla="*/ 1082 w 2163"/>
              <a:gd name="T27" fmla="*/ 0 h 2119"/>
              <a:gd name="T28" fmla="*/ 921 w 2163"/>
              <a:gd name="T29" fmla="*/ 67 h 2119"/>
              <a:gd name="T30" fmla="*/ 89 w 2163"/>
              <a:gd name="T31" fmla="*/ 899 h 2119"/>
              <a:gd name="T32" fmla="*/ 89 w 2163"/>
              <a:gd name="T33" fmla="*/ 1221 h 2119"/>
              <a:gd name="T34" fmla="*/ 921 w 2163"/>
              <a:gd name="T35" fmla="*/ 2052 h 2119"/>
              <a:gd name="T36" fmla="*/ 1082 w 2163"/>
              <a:gd name="T37" fmla="*/ 2119 h 2119"/>
              <a:gd name="T38" fmla="*/ 1243 w 2163"/>
              <a:gd name="T39" fmla="*/ 2052 h 2119"/>
              <a:gd name="T40" fmla="*/ 2074 w 2163"/>
              <a:gd name="T41" fmla="*/ 1221 h 2119"/>
              <a:gd name="T42" fmla="*/ 2074 w 2163"/>
              <a:gd name="T43" fmla="*/ 899 h 2119"/>
              <a:gd name="T44" fmla="*/ 1243 w 2163"/>
              <a:gd name="T45" fmla="*/ 67 h 2119"/>
              <a:gd name="T46" fmla="*/ 1082 w 2163"/>
              <a:gd name="T47"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3" h="2119">
                <a:moveTo>
                  <a:pt x="1082" y="27"/>
                </a:moveTo>
                <a:cubicBezTo>
                  <a:pt x="1135" y="27"/>
                  <a:pt x="1186" y="48"/>
                  <a:pt x="1223" y="86"/>
                </a:cubicBezTo>
                <a:cubicBezTo>
                  <a:pt x="2055" y="918"/>
                  <a:pt x="2055" y="918"/>
                  <a:pt x="2055" y="918"/>
                </a:cubicBezTo>
                <a:cubicBezTo>
                  <a:pt x="2093" y="956"/>
                  <a:pt x="2114" y="1006"/>
                  <a:pt x="2114" y="1060"/>
                </a:cubicBezTo>
                <a:cubicBezTo>
                  <a:pt x="2114" y="1113"/>
                  <a:pt x="2093" y="1164"/>
                  <a:pt x="2055" y="1201"/>
                </a:cubicBezTo>
                <a:cubicBezTo>
                  <a:pt x="1223" y="2033"/>
                  <a:pt x="1223" y="2033"/>
                  <a:pt x="1223" y="2033"/>
                </a:cubicBezTo>
                <a:cubicBezTo>
                  <a:pt x="1186" y="2071"/>
                  <a:pt x="1135" y="2092"/>
                  <a:pt x="1082" y="2092"/>
                </a:cubicBezTo>
                <a:cubicBezTo>
                  <a:pt x="1028" y="2092"/>
                  <a:pt x="978" y="2071"/>
                  <a:pt x="940" y="2033"/>
                </a:cubicBezTo>
                <a:cubicBezTo>
                  <a:pt x="108" y="1201"/>
                  <a:pt x="108" y="1201"/>
                  <a:pt x="108" y="1201"/>
                </a:cubicBezTo>
                <a:cubicBezTo>
                  <a:pt x="70" y="1164"/>
                  <a:pt x="49" y="1113"/>
                  <a:pt x="49" y="1060"/>
                </a:cubicBezTo>
                <a:cubicBezTo>
                  <a:pt x="49" y="1006"/>
                  <a:pt x="70" y="956"/>
                  <a:pt x="108" y="918"/>
                </a:cubicBezTo>
                <a:cubicBezTo>
                  <a:pt x="940" y="86"/>
                  <a:pt x="940" y="86"/>
                  <a:pt x="940" y="86"/>
                </a:cubicBezTo>
                <a:cubicBezTo>
                  <a:pt x="978" y="48"/>
                  <a:pt x="1028" y="27"/>
                  <a:pt x="1082" y="27"/>
                </a:cubicBezTo>
                <a:moveTo>
                  <a:pt x="1082" y="0"/>
                </a:moveTo>
                <a:cubicBezTo>
                  <a:pt x="1023" y="0"/>
                  <a:pt x="965" y="22"/>
                  <a:pt x="921" y="67"/>
                </a:cubicBezTo>
                <a:cubicBezTo>
                  <a:pt x="89" y="899"/>
                  <a:pt x="89" y="899"/>
                  <a:pt x="89" y="899"/>
                </a:cubicBezTo>
                <a:cubicBezTo>
                  <a:pt x="0" y="988"/>
                  <a:pt x="0" y="1132"/>
                  <a:pt x="89" y="1221"/>
                </a:cubicBezTo>
                <a:cubicBezTo>
                  <a:pt x="921" y="2052"/>
                  <a:pt x="921" y="2052"/>
                  <a:pt x="921" y="2052"/>
                </a:cubicBezTo>
                <a:cubicBezTo>
                  <a:pt x="965" y="2097"/>
                  <a:pt x="1023" y="2119"/>
                  <a:pt x="1082" y="2119"/>
                </a:cubicBezTo>
                <a:cubicBezTo>
                  <a:pt x="1140" y="2119"/>
                  <a:pt x="1198" y="2097"/>
                  <a:pt x="1243" y="2052"/>
                </a:cubicBezTo>
                <a:cubicBezTo>
                  <a:pt x="2074" y="1221"/>
                  <a:pt x="2074" y="1221"/>
                  <a:pt x="2074" y="1221"/>
                </a:cubicBezTo>
                <a:cubicBezTo>
                  <a:pt x="2163" y="1132"/>
                  <a:pt x="2163" y="988"/>
                  <a:pt x="2074" y="899"/>
                </a:cubicBezTo>
                <a:cubicBezTo>
                  <a:pt x="1243" y="67"/>
                  <a:pt x="1243" y="67"/>
                  <a:pt x="1243" y="67"/>
                </a:cubicBezTo>
                <a:cubicBezTo>
                  <a:pt x="1198" y="22"/>
                  <a:pt x="1140" y="0"/>
                  <a:pt x="10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81" tIns="17141" rIns="34281" bIns="17141" numCol="1" anchor="t" anchorCtr="0" compatLnSpc="1">
            <a:prstTxWarp prst="textNoShape">
              <a:avLst/>
            </a:prstTxWarp>
          </a:bodyPr>
          <a:lstStyle/>
          <a:p>
            <a:endParaRPr lang="en-US" sz="1350" b="1" dirty="0">
              <a:latin typeface="Raleway" panose="020B0503030101060003" pitchFamily="34" charset="77"/>
            </a:endParaRPr>
          </a:p>
        </p:txBody>
      </p:sp>
      <p:sp>
        <p:nvSpPr>
          <p:cNvPr id="25" name="Freeform 139">
            <a:extLst>
              <a:ext uri="{FF2B5EF4-FFF2-40B4-BE49-F238E27FC236}">
                <a16:creationId xmlns="" xmlns:a16="http://schemas.microsoft.com/office/drawing/2014/main" id="{D0D55A2B-4941-4A7A-B066-BD22784F2AC8}"/>
              </a:ext>
            </a:extLst>
          </p:cNvPr>
          <p:cNvSpPr>
            <a:spLocks/>
          </p:cNvSpPr>
          <p:nvPr/>
        </p:nvSpPr>
        <p:spPr bwMode="auto">
          <a:xfrm>
            <a:off x="394412" y="1333560"/>
            <a:ext cx="1104770" cy="1105800"/>
          </a:xfrm>
          <a:custGeom>
            <a:avLst/>
            <a:gdLst>
              <a:gd name="T0" fmla="*/ 2349 w 2450"/>
              <a:gd name="T1" fmla="*/ 1043 h 2450"/>
              <a:gd name="T2" fmla="*/ 2349 w 2450"/>
              <a:gd name="T3" fmla="*/ 1407 h 2450"/>
              <a:gd name="T4" fmla="*/ 1407 w 2450"/>
              <a:gd name="T5" fmla="*/ 2349 h 2450"/>
              <a:gd name="T6" fmla="*/ 1042 w 2450"/>
              <a:gd name="T7" fmla="*/ 2349 h 2450"/>
              <a:gd name="T8" fmla="*/ 100 w 2450"/>
              <a:gd name="T9" fmla="*/ 1407 h 2450"/>
              <a:gd name="T10" fmla="*/ 100 w 2450"/>
              <a:gd name="T11" fmla="*/ 1043 h 2450"/>
              <a:gd name="T12" fmla="*/ 1042 w 2450"/>
              <a:gd name="T13" fmla="*/ 100 h 2450"/>
              <a:gd name="T14" fmla="*/ 1407 w 2450"/>
              <a:gd name="T15" fmla="*/ 100 h 2450"/>
              <a:gd name="T16" fmla="*/ 2349 w 2450"/>
              <a:gd name="T17" fmla="*/ 1043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0" h="2450">
                <a:moveTo>
                  <a:pt x="2349" y="1043"/>
                </a:moveTo>
                <a:cubicBezTo>
                  <a:pt x="2450" y="1143"/>
                  <a:pt x="2450" y="1306"/>
                  <a:pt x="2349" y="1407"/>
                </a:cubicBezTo>
                <a:cubicBezTo>
                  <a:pt x="1407" y="2349"/>
                  <a:pt x="1407" y="2349"/>
                  <a:pt x="1407" y="2349"/>
                </a:cubicBezTo>
                <a:cubicBezTo>
                  <a:pt x="1306" y="2450"/>
                  <a:pt x="1143" y="2450"/>
                  <a:pt x="1042" y="2349"/>
                </a:cubicBezTo>
                <a:cubicBezTo>
                  <a:pt x="100" y="1407"/>
                  <a:pt x="100" y="1407"/>
                  <a:pt x="100" y="1407"/>
                </a:cubicBezTo>
                <a:cubicBezTo>
                  <a:pt x="0" y="1306"/>
                  <a:pt x="0" y="1143"/>
                  <a:pt x="100" y="1043"/>
                </a:cubicBezTo>
                <a:cubicBezTo>
                  <a:pt x="1042" y="100"/>
                  <a:pt x="1042" y="100"/>
                  <a:pt x="1042" y="100"/>
                </a:cubicBezTo>
                <a:cubicBezTo>
                  <a:pt x="1143" y="0"/>
                  <a:pt x="1306" y="0"/>
                  <a:pt x="1407" y="100"/>
                </a:cubicBezTo>
                <a:cubicBezTo>
                  <a:pt x="2349" y="1043"/>
                  <a:pt x="2349" y="1043"/>
                  <a:pt x="2349" y="1043"/>
                </a:cubicBezTo>
              </a:path>
            </a:pathLst>
          </a:custGeom>
          <a:solidFill>
            <a:schemeClr val="accent1"/>
          </a:solidFill>
          <a:ln>
            <a:noFill/>
          </a:ln>
        </p:spPr>
        <p:txBody>
          <a:bodyPr vert="horz" wrap="square" lIns="34281" tIns="17141" rIns="34281" bIns="17141" numCol="1" anchor="t" anchorCtr="0" compatLnSpc="1">
            <a:prstTxWarp prst="textNoShape">
              <a:avLst/>
            </a:prstTxWarp>
          </a:bodyPr>
          <a:lstStyle/>
          <a:p>
            <a:endParaRPr lang="en-US" sz="1350" b="1" dirty="0">
              <a:latin typeface="Raleway" panose="020B0503030101060003" pitchFamily="34" charset="77"/>
            </a:endParaRPr>
          </a:p>
        </p:txBody>
      </p:sp>
      <p:sp>
        <p:nvSpPr>
          <p:cNvPr id="26" name="Freeform 140">
            <a:extLst>
              <a:ext uri="{FF2B5EF4-FFF2-40B4-BE49-F238E27FC236}">
                <a16:creationId xmlns="" xmlns:a16="http://schemas.microsoft.com/office/drawing/2014/main" id="{346B86E7-9570-41CD-AFF1-4D57E37E8E97}"/>
              </a:ext>
            </a:extLst>
          </p:cNvPr>
          <p:cNvSpPr>
            <a:spLocks noEditPoints="1"/>
          </p:cNvSpPr>
          <p:nvPr/>
        </p:nvSpPr>
        <p:spPr bwMode="auto">
          <a:xfrm>
            <a:off x="459246" y="1408172"/>
            <a:ext cx="975615" cy="956061"/>
          </a:xfrm>
          <a:custGeom>
            <a:avLst/>
            <a:gdLst>
              <a:gd name="T0" fmla="*/ 1082 w 2164"/>
              <a:gd name="T1" fmla="*/ 2092 h 2119"/>
              <a:gd name="T2" fmla="*/ 940 w 2164"/>
              <a:gd name="T3" fmla="*/ 2033 h 2119"/>
              <a:gd name="T4" fmla="*/ 108 w 2164"/>
              <a:gd name="T5" fmla="*/ 1202 h 2119"/>
              <a:gd name="T6" fmla="*/ 50 w 2164"/>
              <a:gd name="T7" fmla="*/ 1060 h 2119"/>
              <a:gd name="T8" fmla="*/ 108 w 2164"/>
              <a:gd name="T9" fmla="*/ 918 h 2119"/>
              <a:gd name="T10" fmla="*/ 940 w 2164"/>
              <a:gd name="T11" fmla="*/ 86 h 2119"/>
              <a:gd name="T12" fmla="*/ 1082 w 2164"/>
              <a:gd name="T13" fmla="*/ 28 h 2119"/>
              <a:gd name="T14" fmla="*/ 1224 w 2164"/>
              <a:gd name="T15" fmla="*/ 86 h 2119"/>
              <a:gd name="T16" fmla="*/ 2055 w 2164"/>
              <a:gd name="T17" fmla="*/ 918 h 2119"/>
              <a:gd name="T18" fmla="*/ 2114 w 2164"/>
              <a:gd name="T19" fmla="*/ 1060 h 2119"/>
              <a:gd name="T20" fmla="*/ 2055 w 2164"/>
              <a:gd name="T21" fmla="*/ 1202 h 2119"/>
              <a:gd name="T22" fmla="*/ 1224 w 2164"/>
              <a:gd name="T23" fmla="*/ 2033 h 2119"/>
              <a:gd name="T24" fmla="*/ 1082 w 2164"/>
              <a:gd name="T25" fmla="*/ 2092 h 2119"/>
              <a:gd name="T26" fmla="*/ 1082 w 2164"/>
              <a:gd name="T27" fmla="*/ 0 h 2119"/>
              <a:gd name="T28" fmla="*/ 921 w 2164"/>
              <a:gd name="T29" fmla="*/ 67 h 2119"/>
              <a:gd name="T30" fmla="*/ 89 w 2164"/>
              <a:gd name="T31" fmla="*/ 899 h 2119"/>
              <a:gd name="T32" fmla="*/ 89 w 2164"/>
              <a:gd name="T33" fmla="*/ 1221 h 2119"/>
              <a:gd name="T34" fmla="*/ 921 w 2164"/>
              <a:gd name="T35" fmla="*/ 2053 h 2119"/>
              <a:gd name="T36" fmla="*/ 1082 w 2164"/>
              <a:gd name="T37" fmla="*/ 2119 h 2119"/>
              <a:gd name="T38" fmla="*/ 1243 w 2164"/>
              <a:gd name="T39" fmla="*/ 2053 h 2119"/>
              <a:gd name="T40" fmla="*/ 2074 w 2164"/>
              <a:gd name="T41" fmla="*/ 1221 h 2119"/>
              <a:gd name="T42" fmla="*/ 2074 w 2164"/>
              <a:gd name="T43" fmla="*/ 899 h 2119"/>
              <a:gd name="T44" fmla="*/ 1243 w 2164"/>
              <a:gd name="T45" fmla="*/ 67 h 2119"/>
              <a:gd name="T46" fmla="*/ 1082 w 2164"/>
              <a:gd name="T47"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4" h="2119">
                <a:moveTo>
                  <a:pt x="1082" y="2092"/>
                </a:moveTo>
                <a:cubicBezTo>
                  <a:pt x="1028" y="2092"/>
                  <a:pt x="978" y="2071"/>
                  <a:pt x="940" y="2033"/>
                </a:cubicBezTo>
                <a:cubicBezTo>
                  <a:pt x="108" y="1202"/>
                  <a:pt x="108" y="1202"/>
                  <a:pt x="108" y="1202"/>
                </a:cubicBezTo>
                <a:cubicBezTo>
                  <a:pt x="70" y="1164"/>
                  <a:pt x="50" y="1113"/>
                  <a:pt x="50" y="1060"/>
                </a:cubicBezTo>
                <a:cubicBezTo>
                  <a:pt x="50" y="1006"/>
                  <a:pt x="70" y="956"/>
                  <a:pt x="108" y="918"/>
                </a:cubicBezTo>
                <a:cubicBezTo>
                  <a:pt x="940" y="86"/>
                  <a:pt x="940" y="86"/>
                  <a:pt x="940" y="86"/>
                </a:cubicBezTo>
                <a:cubicBezTo>
                  <a:pt x="978" y="48"/>
                  <a:pt x="1028" y="28"/>
                  <a:pt x="1082" y="28"/>
                </a:cubicBezTo>
                <a:cubicBezTo>
                  <a:pt x="1135" y="28"/>
                  <a:pt x="1186" y="48"/>
                  <a:pt x="1224" y="86"/>
                </a:cubicBezTo>
                <a:cubicBezTo>
                  <a:pt x="2055" y="918"/>
                  <a:pt x="2055" y="918"/>
                  <a:pt x="2055" y="918"/>
                </a:cubicBezTo>
                <a:cubicBezTo>
                  <a:pt x="2093" y="956"/>
                  <a:pt x="2114" y="1006"/>
                  <a:pt x="2114" y="1060"/>
                </a:cubicBezTo>
                <a:cubicBezTo>
                  <a:pt x="2114" y="1113"/>
                  <a:pt x="2093" y="1164"/>
                  <a:pt x="2055" y="1202"/>
                </a:cubicBezTo>
                <a:cubicBezTo>
                  <a:pt x="1224" y="2033"/>
                  <a:pt x="1224" y="2033"/>
                  <a:pt x="1224" y="2033"/>
                </a:cubicBezTo>
                <a:cubicBezTo>
                  <a:pt x="1186" y="2071"/>
                  <a:pt x="1135" y="2092"/>
                  <a:pt x="1082" y="2092"/>
                </a:cubicBezTo>
                <a:moveTo>
                  <a:pt x="1082" y="0"/>
                </a:moveTo>
                <a:cubicBezTo>
                  <a:pt x="1023" y="0"/>
                  <a:pt x="965" y="23"/>
                  <a:pt x="921" y="67"/>
                </a:cubicBezTo>
                <a:cubicBezTo>
                  <a:pt x="89" y="899"/>
                  <a:pt x="89" y="899"/>
                  <a:pt x="89" y="899"/>
                </a:cubicBezTo>
                <a:cubicBezTo>
                  <a:pt x="0" y="988"/>
                  <a:pt x="0" y="1132"/>
                  <a:pt x="89" y="1221"/>
                </a:cubicBezTo>
                <a:cubicBezTo>
                  <a:pt x="921" y="2053"/>
                  <a:pt x="921" y="2053"/>
                  <a:pt x="921" y="2053"/>
                </a:cubicBezTo>
                <a:cubicBezTo>
                  <a:pt x="965" y="2097"/>
                  <a:pt x="1023" y="2119"/>
                  <a:pt x="1082" y="2119"/>
                </a:cubicBezTo>
                <a:cubicBezTo>
                  <a:pt x="1140" y="2119"/>
                  <a:pt x="1198" y="2097"/>
                  <a:pt x="1243" y="2053"/>
                </a:cubicBezTo>
                <a:cubicBezTo>
                  <a:pt x="2074" y="1221"/>
                  <a:pt x="2074" y="1221"/>
                  <a:pt x="2074" y="1221"/>
                </a:cubicBezTo>
                <a:cubicBezTo>
                  <a:pt x="2164" y="1132"/>
                  <a:pt x="2163" y="988"/>
                  <a:pt x="2074" y="899"/>
                </a:cubicBezTo>
                <a:cubicBezTo>
                  <a:pt x="1243" y="67"/>
                  <a:pt x="1243" y="67"/>
                  <a:pt x="1243" y="67"/>
                </a:cubicBezTo>
                <a:cubicBezTo>
                  <a:pt x="1198" y="23"/>
                  <a:pt x="1140" y="0"/>
                  <a:pt x="1082" y="0"/>
                </a:cubicBezTo>
              </a:path>
            </a:pathLst>
          </a:custGeom>
          <a:solidFill>
            <a:srgbClr val="E5E9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81" tIns="17141" rIns="34281" bIns="17141" numCol="1" anchor="t" anchorCtr="0" compatLnSpc="1">
            <a:prstTxWarp prst="textNoShape">
              <a:avLst/>
            </a:prstTxWarp>
          </a:bodyPr>
          <a:lstStyle/>
          <a:p>
            <a:endParaRPr lang="en-US" sz="1350" b="1" dirty="0">
              <a:latin typeface="Raleway" panose="020B0503030101060003" pitchFamily="34" charset="77"/>
            </a:endParaRPr>
          </a:p>
        </p:txBody>
      </p:sp>
      <p:sp>
        <p:nvSpPr>
          <p:cNvPr id="27" name="Freeform 143">
            <a:extLst>
              <a:ext uri="{FF2B5EF4-FFF2-40B4-BE49-F238E27FC236}">
                <a16:creationId xmlns="" xmlns:a16="http://schemas.microsoft.com/office/drawing/2014/main" id="{DBDDB769-C338-4859-8655-FC56C292EDD4}"/>
              </a:ext>
            </a:extLst>
          </p:cNvPr>
          <p:cNvSpPr>
            <a:spLocks/>
          </p:cNvSpPr>
          <p:nvPr/>
        </p:nvSpPr>
        <p:spPr bwMode="auto">
          <a:xfrm>
            <a:off x="1175660" y="2107466"/>
            <a:ext cx="1104770" cy="1105800"/>
          </a:xfrm>
          <a:custGeom>
            <a:avLst/>
            <a:gdLst>
              <a:gd name="T0" fmla="*/ 2350 w 2450"/>
              <a:gd name="T1" fmla="*/ 1043 h 2450"/>
              <a:gd name="T2" fmla="*/ 2350 w 2450"/>
              <a:gd name="T3" fmla="*/ 1407 h 2450"/>
              <a:gd name="T4" fmla="*/ 1408 w 2450"/>
              <a:gd name="T5" fmla="*/ 2349 h 2450"/>
              <a:gd name="T6" fmla="*/ 1043 w 2450"/>
              <a:gd name="T7" fmla="*/ 2349 h 2450"/>
              <a:gd name="T8" fmla="*/ 101 w 2450"/>
              <a:gd name="T9" fmla="*/ 1407 h 2450"/>
              <a:gd name="T10" fmla="*/ 101 w 2450"/>
              <a:gd name="T11" fmla="*/ 1043 h 2450"/>
              <a:gd name="T12" fmla="*/ 1043 w 2450"/>
              <a:gd name="T13" fmla="*/ 101 h 2450"/>
              <a:gd name="T14" fmla="*/ 1408 w 2450"/>
              <a:gd name="T15" fmla="*/ 101 h 2450"/>
              <a:gd name="T16" fmla="*/ 2350 w 2450"/>
              <a:gd name="T17" fmla="*/ 1043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0" h="2450">
                <a:moveTo>
                  <a:pt x="2350" y="1043"/>
                </a:moveTo>
                <a:cubicBezTo>
                  <a:pt x="2450" y="1143"/>
                  <a:pt x="2450" y="1306"/>
                  <a:pt x="2350" y="1407"/>
                </a:cubicBezTo>
                <a:cubicBezTo>
                  <a:pt x="1408" y="2349"/>
                  <a:pt x="1408" y="2349"/>
                  <a:pt x="1408" y="2349"/>
                </a:cubicBezTo>
                <a:cubicBezTo>
                  <a:pt x="1307" y="2450"/>
                  <a:pt x="1144" y="2450"/>
                  <a:pt x="1043" y="2349"/>
                </a:cubicBezTo>
                <a:cubicBezTo>
                  <a:pt x="101" y="1407"/>
                  <a:pt x="101" y="1407"/>
                  <a:pt x="101" y="1407"/>
                </a:cubicBezTo>
                <a:cubicBezTo>
                  <a:pt x="0" y="1306"/>
                  <a:pt x="0" y="1143"/>
                  <a:pt x="101" y="1043"/>
                </a:cubicBezTo>
                <a:cubicBezTo>
                  <a:pt x="1043" y="101"/>
                  <a:pt x="1043" y="101"/>
                  <a:pt x="1043" y="101"/>
                </a:cubicBezTo>
                <a:cubicBezTo>
                  <a:pt x="1144" y="0"/>
                  <a:pt x="1307" y="0"/>
                  <a:pt x="1408" y="101"/>
                </a:cubicBezTo>
                <a:lnTo>
                  <a:pt x="2350" y="1043"/>
                </a:lnTo>
                <a:close/>
              </a:path>
            </a:pathLst>
          </a:custGeom>
          <a:solidFill>
            <a:schemeClr val="accent2"/>
          </a:solidFill>
          <a:ln>
            <a:noFill/>
          </a:ln>
        </p:spPr>
        <p:txBody>
          <a:bodyPr vert="horz" wrap="square" lIns="34281" tIns="17141" rIns="34281" bIns="17141" numCol="1" anchor="t" anchorCtr="0" compatLnSpc="1">
            <a:prstTxWarp prst="textNoShape">
              <a:avLst/>
            </a:prstTxWarp>
          </a:bodyPr>
          <a:lstStyle/>
          <a:p>
            <a:endParaRPr lang="en-US" sz="1350" b="1" dirty="0">
              <a:latin typeface="Raleway" panose="020B0503030101060003" pitchFamily="34" charset="77"/>
            </a:endParaRPr>
          </a:p>
        </p:txBody>
      </p:sp>
      <p:sp>
        <p:nvSpPr>
          <p:cNvPr id="28" name="Freeform 144">
            <a:extLst>
              <a:ext uri="{FF2B5EF4-FFF2-40B4-BE49-F238E27FC236}">
                <a16:creationId xmlns="" xmlns:a16="http://schemas.microsoft.com/office/drawing/2014/main" id="{A53166D4-12AA-4228-AB98-1A5CAC2C8D24}"/>
              </a:ext>
            </a:extLst>
          </p:cNvPr>
          <p:cNvSpPr>
            <a:spLocks noEditPoints="1"/>
          </p:cNvSpPr>
          <p:nvPr/>
        </p:nvSpPr>
        <p:spPr bwMode="auto">
          <a:xfrm>
            <a:off x="1234185" y="2182078"/>
            <a:ext cx="975615" cy="956576"/>
          </a:xfrm>
          <a:custGeom>
            <a:avLst/>
            <a:gdLst>
              <a:gd name="T0" fmla="*/ 1082 w 2164"/>
              <a:gd name="T1" fmla="*/ 28 h 2119"/>
              <a:gd name="T2" fmla="*/ 1224 w 2164"/>
              <a:gd name="T3" fmla="*/ 86 h 2119"/>
              <a:gd name="T4" fmla="*/ 2056 w 2164"/>
              <a:gd name="T5" fmla="*/ 918 h 2119"/>
              <a:gd name="T6" fmla="*/ 2115 w 2164"/>
              <a:gd name="T7" fmla="*/ 1060 h 2119"/>
              <a:gd name="T8" fmla="*/ 2056 w 2164"/>
              <a:gd name="T9" fmla="*/ 1202 h 2119"/>
              <a:gd name="T10" fmla="*/ 1224 w 2164"/>
              <a:gd name="T11" fmla="*/ 2034 h 2119"/>
              <a:gd name="T12" fmla="*/ 1082 w 2164"/>
              <a:gd name="T13" fmla="*/ 2092 h 2119"/>
              <a:gd name="T14" fmla="*/ 940 w 2164"/>
              <a:gd name="T15" fmla="*/ 2034 h 2119"/>
              <a:gd name="T16" fmla="*/ 109 w 2164"/>
              <a:gd name="T17" fmla="*/ 1202 h 2119"/>
              <a:gd name="T18" fmla="*/ 50 w 2164"/>
              <a:gd name="T19" fmla="*/ 1060 h 2119"/>
              <a:gd name="T20" fmla="*/ 109 w 2164"/>
              <a:gd name="T21" fmla="*/ 918 h 2119"/>
              <a:gd name="T22" fmla="*/ 940 w 2164"/>
              <a:gd name="T23" fmla="*/ 86 h 2119"/>
              <a:gd name="T24" fmla="*/ 1082 w 2164"/>
              <a:gd name="T25" fmla="*/ 28 h 2119"/>
              <a:gd name="T26" fmla="*/ 1082 w 2164"/>
              <a:gd name="T27" fmla="*/ 0 h 2119"/>
              <a:gd name="T28" fmla="*/ 921 w 2164"/>
              <a:gd name="T29" fmla="*/ 67 h 2119"/>
              <a:gd name="T30" fmla="*/ 89 w 2164"/>
              <a:gd name="T31" fmla="*/ 899 h 2119"/>
              <a:gd name="T32" fmla="*/ 89 w 2164"/>
              <a:gd name="T33" fmla="*/ 1221 h 2119"/>
              <a:gd name="T34" fmla="*/ 921 w 2164"/>
              <a:gd name="T35" fmla="*/ 2053 h 2119"/>
              <a:gd name="T36" fmla="*/ 1082 w 2164"/>
              <a:gd name="T37" fmla="*/ 2119 h 2119"/>
              <a:gd name="T38" fmla="*/ 1243 w 2164"/>
              <a:gd name="T39" fmla="*/ 2053 h 2119"/>
              <a:gd name="T40" fmla="*/ 2075 w 2164"/>
              <a:gd name="T41" fmla="*/ 1221 h 2119"/>
              <a:gd name="T42" fmla="*/ 2075 w 2164"/>
              <a:gd name="T43" fmla="*/ 899 h 2119"/>
              <a:gd name="T44" fmla="*/ 1243 w 2164"/>
              <a:gd name="T45" fmla="*/ 67 h 2119"/>
              <a:gd name="T46" fmla="*/ 1082 w 2164"/>
              <a:gd name="T47"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4" h="2119">
                <a:moveTo>
                  <a:pt x="1082" y="28"/>
                </a:moveTo>
                <a:cubicBezTo>
                  <a:pt x="1136" y="28"/>
                  <a:pt x="1186" y="49"/>
                  <a:pt x="1224" y="86"/>
                </a:cubicBezTo>
                <a:cubicBezTo>
                  <a:pt x="2056" y="918"/>
                  <a:pt x="2056" y="918"/>
                  <a:pt x="2056" y="918"/>
                </a:cubicBezTo>
                <a:cubicBezTo>
                  <a:pt x="2094" y="956"/>
                  <a:pt x="2115" y="1007"/>
                  <a:pt x="2115" y="1060"/>
                </a:cubicBezTo>
                <a:cubicBezTo>
                  <a:pt x="2115" y="1114"/>
                  <a:pt x="2094" y="1164"/>
                  <a:pt x="2056" y="1202"/>
                </a:cubicBezTo>
                <a:cubicBezTo>
                  <a:pt x="1224" y="2034"/>
                  <a:pt x="1224" y="2034"/>
                  <a:pt x="1224" y="2034"/>
                </a:cubicBezTo>
                <a:cubicBezTo>
                  <a:pt x="1186" y="2071"/>
                  <a:pt x="1136" y="2092"/>
                  <a:pt x="1082" y="2092"/>
                </a:cubicBezTo>
                <a:cubicBezTo>
                  <a:pt x="1029" y="2092"/>
                  <a:pt x="978" y="2071"/>
                  <a:pt x="940" y="2034"/>
                </a:cubicBezTo>
                <a:cubicBezTo>
                  <a:pt x="109" y="1202"/>
                  <a:pt x="109" y="1202"/>
                  <a:pt x="109" y="1202"/>
                </a:cubicBezTo>
                <a:cubicBezTo>
                  <a:pt x="71" y="1164"/>
                  <a:pt x="50" y="1114"/>
                  <a:pt x="50" y="1060"/>
                </a:cubicBezTo>
                <a:cubicBezTo>
                  <a:pt x="50" y="1006"/>
                  <a:pt x="71" y="956"/>
                  <a:pt x="109" y="918"/>
                </a:cubicBezTo>
                <a:cubicBezTo>
                  <a:pt x="940" y="86"/>
                  <a:pt x="940" y="86"/>
                  <a:pt x="940" y="86"/>
                </a:cubicBezTo>
                <a:cubicBezTo>
                  <a:pt x="978" y="49"/>
                  <a:pt x="1029" y="28"/>
                  <a:pt x="1082" y="28"/>
                </a:cubicBezTo>
                <a:moveTo>
                  <a:pt x="1082" y="0"/>
                </a:moveTo>
                <a:cubicBezTo>
                  <a:pt x="1024" y="0"/>
                  <a:pt x="966" y="23"/>
                  <a:pt x="921" y="67"/>
                </a:cubicBezTo>
                <a:cubicBezTo>
                  <a:pt x="89" y="899"/>
                  <a:pt x="89" y="899"/>
                  <a:pt x="89" y="899"/>
                </a:cubicBezTo>
                <a:cubicBezTo>
                  <a:pt x="0" y="988"/>
                  <a:pt x="0" y="1132"/>
                  <a:pt x="89" y="1221"/>
                </a:cubicBezTo>
                <a:cubicBezTo>
                  <a:pt x="921" y="2053"/>
                  <a:pt x="921" y="2053"/>
                  <a:pt x="921" y="2053"/>
                </a:cubicBezTo>
                <a:cubicBezTo>
                  <a:pt x="966" y="2097"/>
                  <a:pt x="1024" y="2119"/>
                  <a:pt x="1082" y="2119"/>
                </a:cubicBezTo>
                <a:cubicBezTo>
                  <a:pt x="1141" y="2119"/>
                  <a:pt x="1199" y="2097"/>
                  <a:pt x="1243" y="2053"/>
                </a:cubicBezTo>
                <a:cubicBezTo>
                  <a:pt x="2075" y="1221"/>
                  <a:pt x="2075" y="1221"/>
                  <a:pt x="2075" y="1221"/>
                </a:cubicBezTo>
                <a:cubicBezTo>
                  <a:pt x="2164" y="1132"/>
                  <a:pt x="2164" y="988"/>
                  <a:pt x="2075" y="899"/>
                </a:cubicBezTo>
                <a:cubicBezTo>
                  <a:pt x="1243" y="67"/>
                  <a:pt x="1243" y="67"/>
                  <a:pt x="1243" y="67"/>
                </a:cubicBezTo>
                <a:cubicBezTo>
                  <a:pt x="1199" y="23"/>
                  <a:pt x="1141" y="0"/>
                  <a:pt x="10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81" tIns="17141" rIns="34281" bIns="17141" numCol="1" anchor="t" anchorCtr="0" compatLnSpc="1">
            <a:prstTxWarp prst="textNoShape">
              <a:avLst/>
            </a:prstTxWarp>
          </a:bodyPr>
          <a:lstStyle/>
          <a:p>
            <a:endParaRPr lang="en-US" sz="1350" b="1" dirty="0">
              <a:latin typeface="Raleway" panose="020B0503030101060003" pitchFamily="34" charset="77"/>
            </a:endParaRPr>
          </a:p>
        </p:txBody>
      </p:sp>
      <p:sp>
        <p:nvSpPr>
          <p:cNvPr id="29" name="Freeform 145">
            <a:extLst>
              <a:ext uri="{FF2B5EF4-FFF2-40B4-BE49-F238E27FC236}">
                <a16:creationId xmlns="" xmlns:a16="http://schemas.microsoft.com/office/drawing/2014/main" id="{4ED60574-3748-4D61-81F6-FA3D96D009C1}"/>
              </a:ext>
            </a:extLst>
          </p:cNvPr>
          <p:cNvSpPr>
            <a:spLocks/>
          </p:cNvSpPr>
          <p:nvPr/>
        </p:nvSpPr>
        <p:spPr bwMode="auto">
          <a:xfrm>
            <a:off x="404703" y="2939002"/>
            <a:ext cx="1104256" cy="1105800"/>
          </a:xfrm>
          <a:custGeom>
            <a:avLst/>
            <a:gdLst>
              <a:gd name="T0" fmla="*/ 2350 w 2450"/>
              <a:gd name="T1" fmla="*/ 1042 h 2450"/>
              <a:gd name="T2" fmla="*/ 2350 w 2450"/>
              <a:gd name="T3" fmla="*/ 1407 h 2450"/>
              <a:gd name="T4" fmla="*/ 1408 w 2450"/>
              <a:gd name="T5" fmla="*/ 2349 h 2450"/>
              <a:gd name="T6" fmla="*/ 1043 w 2450"/>
              <a:gd name="T7" fmla="*/ 2349 h 2450"/>
              <a:gd name="T8" fmla="*/ 101 w 2450"/>
              <a:gd name="T9" fmla="*/ 1407 h 2450"/>
              <a:gd name="T10" fmla="*/ 101 w 2450"/>
              <a:gd name="T11" fmla="*/ 1042 h 2450"/>
              <a:gd name="T12" fmla="*/ 1043 w 2450"/>
              <a:gd name="T13" fmla="*/ 100 h 2450"/>
              <a:gd name="T14" fmla="*/ 1408 w 2450"/>
              <a:gd name="T15" fmla="*/ 100 h 2450"/>
              <a:gd name="T16" fmla="*/ 2350 w 2450"/>
              <a:gd name="T17" fmla="*/ 1042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0" h="2450">
                <a:moveTo>
                  <a:pt x="2350" y="1042"/>
                </a:moveTo>
                <a:cubicBezTo>
                  <a:pt x="2450" y="1143"/>
                  <a:pt x="2450" y="1306"/>
                  <a:pt x="2350" y="1407"/>
                </a:cubicBezTo>
                <a:cubicBezTo>
                  <a:pt x="1408" y="2349"/>
                  <a:pt x="1408" y="2349"/>
                  <a:pt x="1408" y="2349"/>
                </a:cubicBezTo>
                <a:cubicBezTo>
                  <a:pt x="1307" y="2450"/>
                  <a:pt x="1144" y="2450"/>
                  <a:pt x="1043" y="2349"/>
                </a:cubicBezTo>
                <a:cubicBezTo>
                  <a:pt x="101" y="1407"/>
                  <a:pt x="101" y="1407"/>
                  <a:pt x="101" y="1407"/>
                </a:cubicBezTo>
                <a:cubicBezTo>
                  <a:pt x="0" y="1306"/>
                  <a:pt x="0" y="1143"/>
                  <a:pt x="101" y="1042"/>
                </a:cubicBezTo>
                <a:cubicBezTo>
                  <a:pt x="1043" y="100"/>
                  <a:pt x="1043" y="100"/>
                  <a:pt x="1043" y="100"/>
                </a:cubicBezTo>
                <a:cubicBezTo>
                  <a:pt x="1144" y="0"/>
                  <a:pt x="1307" y="0"/>
                  <a:pt x="1408" y="100"/>
                </a:cubicBezTo>
                <a:lnTo>
                  <a:pt x="2350" y="1042"/>
                </a:lnTo>
                <a:close/>
              </a:path>
            </a:pathLst>
          </a:custGeom>
          <a:solidFill>
            <a:schemeClr val="accent3"/>
          </a:solidFill>
          <a:ln>
            <a:noFill/>
          </a:ln>
        </p:spPr>
        <p:txBody>
          <a:bodyPr vert="horz" wrap="square" lIns="34281" tIns="17141" rIns="34281" bIns="17141" numCol="1" anchor="t" anchorCtr="0" compatLnSpc="1">
            <a:prstTxWarp prst="textNoShape">
              <a:avLst/>
            </a:prstTxWarp>
          </a:bodyPr>
          <a:lstStyle/>
          <a:p>
            <a:endParaRPr lang="en-US" sz="1350" b="1" dirty="0">
              <a:latin typeface="Raleway" panose="020B0503030101060003" pitchFamily="34" charset="77"/>
            </a:endParaRPr>
          </a:p>
        </p:txBody>
      </p:sp>
      <p:sp>
        <p:nvSpPr>
          <p:cNvPr id="30" name="Freeform 146">
            <a:extLst>
              <a:ext uri="{FF2B5EF4-FFF2-40B4-BE49-F238E27FC236}">
                <a16:creationId xmlns="" xmlns:a16="http://schemas.microsoft.com/office/drawing/2014/main" id="{75D18C6B-C0E1-4CF3-9A13-16769CAD4EAF}"/>
              </a:ext>
            </a:extLst>
          </p:cNvPr>
          <p:cNvSpPr>
            <a:spLocks noEditPoints="1"/>
          </p:cNvSpPr>
          <p:nvPr/>
        </p:nvSpPr>
        <p:spPr bwMode="auto">
          <a:xfrm>
            <a:off x="473139" y="3007439"/>
            <a:ext cx="967382" cy="968926"/>
          </a:xfrm>
          <a:custGeom>
            <a:avLst/>
            <a:gdLst>
              <a:gd name="T0" fmla="*/ 1073 w 2146"/>
              <a:gd name="T1" fmla="*/ 2146 h 2146"/>
              <a:gd name="T2" fmla="*/ 903 w 2146"/>
              <a:gd name="T3" fmla="*/ 2075 h 2146"/>
              <a:gd name="T4" fmla="*/ 71 w 2146"/>
              <a:gd name="T5" fmla="*/ 1243 h 2146"/>
              <a:gd name="T6" fmla="*/ 0 w 2146"/>
              <a:gd name="T7" fmla="*/ 1073 h 2146"/>
              <a:gd name="T8" fmla="*/ 71 w 2146"/>
              <a:gd name="T9" fmla="*/ 902 h 2146"/>
              <a:gd name="T10" fmla="*/ 903 w 2146"/>
              <a:gd name="T11" fmla="*/ 70 h 2146"/>
              <a:gd name="T12" fmla="*/ 1073 w 2146"/>
              <a:gd name="T13" fmla="*/ 0 h 2146"/>
              <a:gd name="T14" fmla="*/ 1244 w 2146"/>
              <a:gd name="T15" fmla="*/ 70 h 2146"/>
              <a:gd name="T16" fmla="*/ 2076 w 2146"/>
              <a:gd name="T17" fmla="*/ 902 h 2146"/>
              <a:gd name="T18" fmla="*/ 2146 w 2146"/>
              <a:gd name="T19" fmla="*/ 1073 h 2146"/>
              <a:gd name="T20" fmla="*/ 2076 w 2146"/>
              <a:gd name="T21" fmla="*/ 1243 h 2146"/>
              <a:gd name="T22" fmla="*/ 1244 w 2146"/>
              <a:gd name="T23" fmla="*/ 2075 h 2146"/>
              <a:gd name="T24" fmla="*/ 1073 w 2146"/>
              <a:gd name="T25" fmla="*/ 2146 h 2146"/>
              <a:gd name="T26" fmla="*/ 1073 w 2146"/>
              <a:gd name="T27" fmla="*/ 27 h 2146"/>
              <a:gd name="T28" fmla="*/ 922 w 2146"/>
              <a:gd name="T29" fmla="*/ 89 h 2146"/>
              <a:gd name="T30" fmla="*/ 90 w 2146"/>
              <a:gd name="T31" fmla="*/ 921 h 2146"/>
              <a:gd name="T32" fmla="*/ 27 w 2146"/>
              <a:gd name="T33" fmla="*/ 1073 h 2146"/>
              <a:gd name="T34" fmla="*/ 90 w 2146"/>
              <a:gd name="T35" fmla="*/ 1224 h 2146"/>
              <a:gd name="T36" fmla="*/ 922 w 2146"/>
              <a:gd name="T37" fmla="*/ 2056 h 2146"/>
              <a:gd name="T38" fmla="*/ 1073 w 2146"/>
              <a:gd name="T39" fmla="*/ 2118 h 2146"/>
              <a:gd name="T40" fmla="*/ 1225 w 2146"/>
              <a:gd name="T41" fmla="*/ 2056 h 2146"/>
              <a:gd name="T42" fmla="*/ 2056 w 2146"/>
              <a:gd name="T43" fmla="*/ 1224 h 2146"/>
              <a:gd name="T44" fmla="*/ 2119 w 2146"/>
              <a:gd name="T45" fmla="*/ 1073 h 2146"/>
              <a:gd name="T46" fmla="*/ 2056 w 2146"/>
              <a:gd name="T47" fmla="*/ 921 h 2146"/>
              <a:gd name="T48" fmla="*/ 1225 w 2146"/>
              <a:gd name="T49" fmla="*/ 89 h 2146"/>
              <a:gd name="T50" fmla="*/ 1073 w 2146"/>
              <a:gd name="T51" fmla="*/ 27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46" h="2146">
                <a:moveTo>
                  <a:pt x="1073" y="2146"/>
                </a:moveTo>
                <a:cubicBezTo>
                  <a:pt x="1009" y="2146"/>
                  <a:pt x="948" y="2120"/>
                  <a:pt x="903" y="2075"/>
                </a:cubicBezTo>
                <a:cubicBezTo>
                  <a:pt x="71" y="1243"/>
                  <a:pt x="71" y="1243"/>
                  <a:pt x="71" y="1243"/>
                </a:cubicBezTo>
                <a:cubicBezTo>
                  <a:pt x="25" y="1198"/>
                  <a:pt x="0" y="1137"/>
                  <a:pt x="0" y="1073"/>
                </a:cubicBezTo>
                <a:cubicBezTo>
                  <a:pt x="0" y="1008"/>
                  <a:pt x="25" y="947"/>
                  <a:pt x="71" y="902"/>
                </a:cubicBezTo>
                <a:cubicBezTo>
                  <a:pt x="903" y="70"/>
                  <a:pt x="903" y="70"/>
                  <a:pt x="903" y="70"/>
                </a:cubicBezTo>
                <a:cubicBezTo>
                  <a:pt x="948" y="25"/>
                  <a:pt x="1009" y="0"/>
                  <a:pt x="1073" y="0"/>
                </a:cubicBezTo>
                <a:cubicBezTo>
                  <a:pt x="1138" y="0"/>
                  <a:pt x="1198" y="25"/>
                  <a:pt x="1244" y="70"/>
                </a:cubicBezTo>
                <a:cubicBezTo>
                  <a:pt x="2076" y="902"/>
                  <a:pt x="2076" y="902"/>
                  <a:pt x="2076" y="902"/>
                </a:cubicBezTo>
                <a:cubicBezTo>
                  <a:pt x="2121" y="947"/>
                  <a:pt x="2146" y="1008"/>
                  <a:pt x="2146" y="1073"/>
                </a:cubicBezTo>
                <a:cubicBezTo>
                  <a:pt x="2146" y="1137"/>
                  <a:pt x="2121" y="1198"/>
                  <a:pt x="2076" y="1243"/>
                </a:cubicBezTo>
                <a:cubicBezTo>
                  <a:pt x="1244" y="2075"/>
                  <a:pt x="1244" y="2075"/>
                  <a:pt x="1244" y="2075"/>
                </a:cubicBezTo>
                <a:cubicBezTo>
                  <a:pt x="1198" y="2120"/>
                  <a:pt x="1138" y="2146"/>
                  <a:pt x="1073" y="2146"/>
                </a:cubicBezTo>
                <a:close/>
                <a:moveTo>
                  <a:pt x="1073" y="27"/>
                </a:moveTo>
                <a:cubicBezTo>
                  <a:pt x="1016" y="27"/>
                  <a:pt x="962" y="49"/>
                  <a:pt x="922" y="89"/>
                </a:cubicBezTo>
                <a:cubicBezTo>
                  <a:pt x="90" y="921"/>
                  <a:pt x="90" y="921"/>
                  <a:pt x="90" y="921"/>
                </a:cubicBezTo>
                <a:cubicBezTo>
                  <a:pt x="50" y="962"/>
                  <a:pt x="27" y="1015"/>
                  <a:pt x="27" y="1073"/>
                </a:cubicBezTo>
                <a:cubicBezTo>
                  <a:pt x="27" y="1130"/>
                  <a:pt x="50" y="1183"/>
                  <a:pt x="90" y="1224"/>
                </a:cubicBezTo>
                <a:cubicBezTo>
                  <a:pt x="922" y="2056"/>
                  <a:pt x="922" y="2056"/>
                  <a:pt x="922" y="2056"/>
                </a:cubicBezTo>
                <a:cubicBezTo>
                  <a:pt x="962" y="2096"/>
                  <a:pt x="1016" y="2118"/>
                  <a:pt x="1073" y="2118"/>
                </a:cubicBezTo>
                <a:cubicBezTo>
                  <a:pt x="1131" y="2118"/>
                  <a:pt x="1184" y="2096"/>
                  <a:pt x="1225" y="2056"/>
                </a:cubicBezTo>
                <a:cubicBezTo>
                  <a:pt x="2056" y="1224"/>
                  <a:pt x="2056" y="1224"/>
                  <a:pt x="2056" y="1224"/>
                </a:cubicBezTo>
                <a:cubicBezTo>
                  <a:pt x="2097" y="1183"/>
                  <a:pt x="2119" y="1130"/>
                  <a:pt x="2119" y="1073"/>
                </a:cubicBezTo>
                <a:cubicBezTo>
                  <a:pt x="2119" y="1015"/>
                  <a:pt x="2097" y="962"/>
                  <a:pt x="2056" y="921"/>
                </a:cubicBezTo>
                <a:cubicBezTo>
                  <a:pt x="1225" y="89"/>
                  <a:pt x="1225" y="89"/>
                  <a:pt x="1225" y="89"/>
                </a:cubicBezTo>
                <a:cubicBezTo>
                  <a:pt x="1184" y="49"/>
                  <a:pt x="1131" y="27"/>
                  <a:pt x="1073"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81" tIns="17141" rIns="34281" bIns="17141" numCol="1" anchor="t" anchorCtr="0" compatLnSpc="1">
            <a:prstTxWarp prst="textNoShape">
              <a:avLst/>
            </a:prstTxWarp>
          </a:bodyPr>
          <a:lstStyle/>
          <a:p>
            <a:endParaRPr lang="en-US" sz="1350" b="1" dirty="0">
              <a:latin typeface="Raleway" panose="020B0503030101060003" pitchFamily="34" charset="77"/>
            </a:endParaRPr>
          </a:p>
        </p:txBody>
      </p:sp>
      <p:sp>
        <p:nvSpPr>
          <p:cNvPr id="32" name="TextBox 31">
            <a:extLst>
              <a:ext uri="{FF2B5EF4-FFF2-40B4-BE49-F238E27FC236}">
                <a16:creationId xmlns="" xmlns:a16="http://schemas.microsoft.com/office/drawing/2014/main" id="{A7B2BF2D-2A82-4BDD-9F27-A5DEF937F108}"/>
              </a:ext>
            </a:extLst>
          </p:cNvPr>
          <p:cNvSpPr txBox="1"/>
          <p:nvPr/>
        </p:nvSpPr>
        <p:spPr>
          <a:xfrm>
            <a:off x="2680412" y="1638366"/>
            <a:ext cx="4286751" cy="461665"/>
          </a:xfrm>
          <a:prstGeom prst="rect">
            <a:avLst/>
          </a:prstGeom>
          <a:noFill/>
        </p:spPr>
        <p:txBody>
          <a:bodyPr wrap="none" rtlCol="0">
            <a:spAutoFit/>
          </a:bodyPr>
          <a:lstStyle/>
          <a:p>
            <a:pPr algn="just"/>
            <a:r>
              <a:rPr lang="en-US" sz="2400" b="1" dirty="0" err="1">
                <a:solidFill>
                  <a:schemeClr val="tx1"/>
                </a:solidFill>
                <a:latin typeface="Times New Roman" panose="02020603050405020304" pitchFamily="18" charset="0"/>
                <a:cs typeface="Times New Roman" panose="02020603050405020304" pitchFamily="18" charset="0"/>
              </a:rPr>
              <a:t>Bài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gợi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câu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chuyện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gì</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34" name="TextBox 33">
            <a:extLst>
              <a:ext uri="{FF2B5EF4-FFF2-40B4-BE49-F238E27FC236}">
                <a16:creationId xmlns="" xmlns:a16="http://schemas.microsoft.com/office/drawing/2014/main" id="{8B969C34-472E-498D-909C-283AB5ACAE23}"/>
              </a:ext>
            </a:extLst>
          </p:cNvPr>
          <p:cNvSpPr txBox="1"/>
          <p:nvPr/>
        </p:nvSpPr>
        <p:spPr>
          <a:xfrm>
            <a:off x="3277945" y="2439360"/>
            <a:ext cx="5949064" cy="461665"/>
          </a:xfrm>
          <a:prstGeom prst="rect">
            <a:avLst/>
          </a:prstGeom>
          <a:noFill/>
        </p:spPr>
        <p:txBody>
          <a:bodyPr wrap="none" rtlCol="0">
            <a:spAutoFit/>
          </a:bodyPr>
          <a:lstStyle/>
          <a:p>
            <a:pPr algn="just"/>
            <a:r>
              <a:rPr lang="en-US" sz="2400" b="1" dirty="0" err="1">
                <a:solidFill>
                  <a:schemeClr val="tx1"/>
                </a:solidFill>
                <a:latin typeface="Times New Roman" panose="02020603050405020304" pitchFamily="18" charset="0"/>
                <a:cs typeface="Times New Roman" panose="02020603050405020304" pitchFamily="18" charset="0"/>
              </a:rPr>
              <a:t>Đâu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a:t>
            </a:r>
            <a:r>
              <a:rPr lang="en-US" sz="2400" b="1" dirty="0">
                <a:solidFill>
                  <a:schemeClr val="tx1"/>
                </a:solidFill>
                <a:latin typeface="Times New Roman" panose="02020603050405020304" pitchFamily="18" charset="0"/>
                <a:cs typeface="Times New Roman" panose="02020603050405020304" pitchFamily="18" charset="0"/>
              </a:rPr>
              <a:t> chi </a:t>
            </a:r>
            <a:r>
              <a:rPr lang="en-US" sz="2400" b="1" dirty="0" err="1">
                <a:solidFill>
                  <a:schemeClr val="tx1"/>
                </a:solidFill>
                <a:latin typeface="Times New Roman" panose="02020603050405020304" pitchFamily="18" charset="0"/>
                <a:cs typeface="Times New Roman" panose="02020603050405020304" pitchFamily="18" charset="0"/>
              </a:rPr>
              <a:t>tiết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tự</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sự</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miêu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nổi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bật</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35" name="TextBox 34">
            <a:extLst>
              <a:ext uri="{FF2B5EF4-FFF2-40B4-BE49-F238E27FC236}">
                <a16:creationId xmlns="" xmlns:a16="http://schemas.microsoft.com/office/drawing/2014/main" id="{E369EC3B-0F9B-4E3D-8291-7D66C28FCDA0}"/>
              </a:ext>
            </a:extLst>
          </p:cNvPr>
          <p:cNvSpPr txBox="1"/>
          <p:nvPr/>
        </p:nvSpPr>
        <p:spPr>
          <a:xfrm>
            <a:off x="1411964" y="4015849"/>
            <a:ext cx="588624" cy="553998"/>
          </a:xfrm>
          <a:prstGeom prst="rect">
            <a:avLst/>
          </a:prstGeom>
          <a:noFill/>
        </p:spPr>
        <p:txBody>
          <a:bodyPr wrap="none" rtlCol="0">
            <a:spAutoFit/>
          </a:bodyPr>
          <a:lstStyle/>
          <a:p>
            <a:pPr algn="ctr"/>
            <a:r>
              <a:rPr lang="en-US" sz="3000" dirty="0">
                <a:solidFill>
                  <a:schemeClr val="bg1"/>
                </a:solidFill>
                <a:latin typeface="Raleway Medium" panose="020B0503030101060003" pitchFamily="34" charset="77"/>
                <a:ea typeface="Roboto" charset="0"/>
                <a:cs typeface="Poppins" pitchFamily="2" charset="77"/>
              </a:rPr>
              <a:t>04</a:t>
            </a:r>
          </a:p>
        </p:txBody>
      </p:sp>
      <p:sp>
        <p:nvSpPr>
          <p:cNvPr id="36" name="TextBox 35">
            <a:extLst>
              <a:ext uri="{FF2B5EF4-FFF2-40B4-BE49-F238E27FC236}">
                <a16:creationId xmlns="" xmlns:a16="http://schemas.microsoft.com/office/drawing/2014/main" id="{4552F0E7-1ECA-4A52-AB54-ED3795AB442E}"/>
              </a:ext>
            </a:extLst>
          </p:cNvPr>
          <p:cNvSpPr txBox="1"/>
          <p:nvPr/>
        </p:nvSpPr>
        <p:spPr>
          <a:xfrm>
            <a:off x="1456354" y="2397196"/>
            <a:ext cx="588624" cy="553998"/>
          </a:xfrm>
          <a:prstGeom prst="rect">
            <a:avLst/>
          </a:prstGeom>
          <a:noFill/>
        </p:spPr>
        <p:txBody>
          <a:bodyPr wrap="none" rtlCol="0">
            <a:spAutoFit/>
          </a:bodyPr>
          <a:lstStyle/>
          <a:p>
            <a:pPr algn="ctr"/>
            <a:r>
              <a:rPr lang="en-US" sz="3000" dirty="0">
                <a:solidFill>
                  <a:schemeClr val="bg1"/>
                </a:solidFill>
                <a:latin typeface="Raleway Medium" panose="020B0503030101060003" pitchFamily="34" charset="77"/>
                <a:ea typeface="Roboto" charset="0"/>
                <a:cs typeface="Poppins" pitchFamily="2" charset="77"/>
              </a:rPr>
              <a:t>02</a:t>
            </a:r>
          </a:p>
        </p:txBody>
      </p:sp>
      <p:sp>
        <p:nvSpPr>
          <p:cNvPr id="37" name="TextBox 36">
            <a:extLst>
              <a:ext uri="{FF2B5EF4-FFF2-40B4-BE49-F238E27FC236}">
                <a16:creationId xmlns="" xmlns:a16="http://schemas.microsoft.com/office/drawing/2014/main" id="{B9EE12B3-9A07-43E9-9F9C-E4E85B54DC64}"/>
              </a:ext>
            </a:extLst>
          </p:cNvPr>
          <p:cNvSpPr txBox="1"/>
          <p:nvPr/>
        </p:nvSpPr>
        <p:spPr>
          <a:xfrm>
            <a:off x="649525" y="1614133"/>
            <a:ext cx="588624" cy="553998"/>
          </a:xfrm>
          <a:prstGeom prst="rect">
            <a:avLst/>
          </a:prstGeom>
          <a:noFill/>
        </p:spPr>
        <p:txBody>
          <a:bodyPr wrap="none" rtlCol="0">
            <a:spAutoFit/>
          </a:bodyPr>
          <a:lstStyle/>
          <a:p>
            <a:pPr algn="ctr"/>
            <a:r>
              <a:rPr lang="en-US" sz="3000" dirty="0">
                <a:solidFill>
                  <a:schemeClr val="bg1"/>
                </a:solidFill>
                <a:latin typeface="Raleway Medium" panose="020B0503030101060003" pitchFamily="34" charset="77"/>
                <a:ea typeface="Roboto" charset="0"/>
                <a:cs typeface="Poppins" pitchFamily="2" charset="77"/>
              </a:rPr>
              <a:t>01</a:t>
            </a:r>
          </a:p>
        </p:txBody>
      </p:sp>
      <p:sp>
        <p:nvSpPr>
          <p:cNvPr id="38" name="TextBox 37">
            <a:extLst>
              <a:ext uri="{FF2B5EF4-FFF2-40B4-BE49-F238E27FC236}">
                <a16:creationId xmlns="" xmlns:a16="http://schemas.microsoft.com/office/drawing/2014/main" id="{046CEFC7-470F-45D4-A73F-67AB0FA1C576}"/>
              </a:ext>
            </a:extLst>
          </p:cNvPr>
          <p:cNvSpPr txBox="1"/>
          <p:nvPr/>
        </p:nvSpPr>
        <p:spPr>
          <a:xfrm>
            <a:off x="654981" y="3232518"/>
            <a:ext cx="588624" cy="553998"/>
          </a:xfrm>
          <a:prstGeom prst="rect">
            <a:avLst/>
          </a:prstGeom>
          <a:noFill/>
        </p:spPr>
        <p:txBody>
          <a:bodyPr wrap="none" rtlCol="0">
            <a:spAutoFit/>
          </a:bodyPr>
          <a:lstStyle/>
          <a:p>
            <a:pPr algn="ctr"/>
            <a:r>
              <a:rPr lang="en-US" sz="3000" dirty="0">
                <a:solidFill>
                  <a:schemeClr val="bg1"/>
                </a:solidFill>
                <a:latin typeface="Raleway Medium" panose="020B0503030101060003" pitchFamily="34" charset="77"/>
                <a:ea typeface="Roboto" charset="0"/>
                <a:cs typeface="Poppins" pitchFamily="2" charset="77"/>
              </a:rPr>
              <a:t>03</a:t>
            </a:r>
          </a:p>
        </p:txBody>
      </p:sp>
      <p:sp>
        <p:nvSpPr>
          <p:cNvPr id="40" name="TextBox 39">
            <a:extLst>
              <a:ext uri="{FF2B5EF4-FFF2-40B4-BE49-F238E27FC236}">
                <a16:creationId xmlns="" xmlns:a16="http://schemas.microsoft.com/office/drawing/2014/main" id="{9DDEEDFB-9A18-4B5F-8D88-6A0CCD86F332}"/>
              </a:ext>
            </a:extLst>
          </p:cNvPr>
          <p:cNvSpPr txBox="1"/>
          <p:nvPr/>
        </p:nvSpPr>
        <p:spPr>
          <a:xfrm>
            <a:off x="2831653" y="3277999"/>
            <a:ext cx="6295313" cy="461665"/>
          </a:xfrm>
          <a:prstGeom prst="rect">
            <a:avLst/>
          </a:prstGeom>
          <a:noFill/>
        </p:spPr>
        <p:txBody>
          <a:bodyPr wrap="none" rtlCol="0">
            <a:spAutoFit/>
          </a:bodyPr>
          <a:lstStyle/>
          <a:p>
            <a:pPr algn="just"/>
            <a:r>
              <a:rPr lang="en-US" sz="2400" b="1" dirty="0" err="1">
                <a:solidFill>
                  <a:schemeClr val="tx1"/>
                </a:solidFill>
                <a:latin typeface="Times New Roman" panose="02020603050405020304" pitchFamily="18" charset="0"/>
                <a:cs typeface="Times New Roman" panose="02020603050405020304" pitchFamily="18" charset="0"/>
              </a:rPr>
              <a:t>Các</a:t>
            </a:r>
            <a:r>
              <a:rPr lang="en-US" sz="2400" b="1" dirty="0">
                <a:solidFill>
                  <a:schemeClr val="tx1"/>
                </a:solidFill>
                <a:latin typeface="Times New Roman" panose="02020603050405020304" pitchFamily="18" charset="0"/>
                <a:cs typeface="Times New Roman" panose="02020603050405020304" pitchFamily="18" charset="0"/>
              </a:rPr>
              <a:t> chi </a:t>
            </a:r>
            <a:r>
              <a:rPr lang="en-US" sz="2400" b="1" dirty="0" err="1">
                <a:solidFill>
                  <a:schemeClr val="tx1"/>
                </a:solidFill>
                <a:latin typeface="Times New Roman" panose="02020603050405020304" pitchFamily="18" charset="0"/>
                <a:cs typeface="Times New Roman" panose="02020603050405020304" pitchFamily="18" charset="0"/>
              </a:rPr>
              <a:t>tiết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ấy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động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thú</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vị</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như</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42" name="TextBox 41">
            <a:extLst>
              <a:ext uri="{FF2B5EF4-FFF2-40B4-BE49-F238E27FC236}">
                <a16:creationId xmlns="" xmlns:a16="http://schemas.microsoft.com/office/drawing/2014/main" id="{D9FE40B5-1910-4A9A-8771-E42F8F6CE738}"/>
              </a:ext>
            </a:extLst>
          </p:cNvPr>
          <p:cNvSpPr txBox="1"/>
          <p:nvPr/>
        </p:nvSpPr>
        <p:spPr>
          <a:xfrm>
            <a:off x="3257983" y="3995080"/>
            <a:ext cx="5747029" cy="830997"/>
          </a:xfrm>
          <a:prstGeom prst="rect">
            <a:avLst/>
          </a:prstGeom>
          <a:noFill/>
        </p:spPr>
        <p:txBody>
          <a:bodyPr wrap="square" rtlCol="0">
            <a:spAutoFit/>
          </a:bodyPr>
          <a:lstStyle/>
          <a:p>
            <a:pPr algn="just"/>
            <a:r>
              <a:rPr lang="en-US" sz="2400" b="1" dirty="0" err="1">
                <a:solidFill>
                  <a:schemeClr val="tx1"/>
                </a:solidFill>
                <a:latin typeface="Times New Roman" panose="02020603050405020304" pitchFamily="18" charset="0"/>
                <a:cs typeface="Times New Roman" panose="02020603050405020304" pitchFamily="18" charset="0"/>
              </a:rPr>
              <a:t>Chúng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góp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phần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thể</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hiện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ấn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tượng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điều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muốn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bày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tỏ</a:t>
            </a:r>
            <a:r>
              <a:rPr lang="en-US" sz="2400" b="1" dirty="0">
                <a:solidFill>
                  <a:schemeClr val="tx1"/>
                </a:solidFill>
                <a:latin typeface="Times New Roman" panose="02020603050405020304" pitchFamily="18" charset="0"/>
                <a:cs typeface="Times New Roman" panose="02020603050405020304" pitchFamily="18" charset="0"/>
              </a:rPr>
              <a:t> ra </a:t>
            </a:r>
            <a:r>
              <a:rPr lang="en-US" sz="2400" b="1" dirty="0" err="1">
                <a:solidFill>
                  <a:schemeClr val="tx1"/>
                </a:solidFill>
                <a:latin typeface="Times New Roman" panose="02020603050405020304" pitchFamily="18" charset="0"/>
                <a:cs typeface="Times New Roman" panose="02020603050405020304" pitchFamily="18" charset="0"/>
              </a:rPr>
              <a:t>sao</a:t>
            </a:r>
            <a:r>
              <a:rPr lang="en-US" sz="24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0378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randombar(horizontal)">
                                      <p:cBhvr>
                                        <p:cTn id="18" dur="500"/>
                                        <p:tgtEl>
                                          <p:spTgt spid="25"/>
                                        </p:tgtEl>
                                      </p:cBhvr>
                                    </p:animEffect>
                                  </p:child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randombar(horizontal)">
                                      <p:cBhvr>
                                        <p:cTn id="27" dur="500"/>
                                        <p:tgtEl>
                                          <p:spTgt spid="32"/>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randombar(horizontal)">
                                      <p:cBhvr>
                                        <p:cTn id="30" dur="500"/>
                                        <p:tgtEl>
                                          <p:spTgt spid="27"/>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500"/>
                                        <p:tgtEl>
                                          <p:spTgt spid="2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randombar(horizontal)">
                                      <p:cBhvr>
                                        <p:cTn id="36" dur="500"/>
                                        <p:tgtEl>
                                          <p:spTgt spid="36"/>
                                        </p:tgtEl>
                                      </p:cBhvr>
                                    </p:animEffect>
                                  </p:childTnLst>
                                </p:cTn>
                              </p:par>
                              <p:par>
                                <p:cTn id="37" presetID="14" presetClass="entr" presetSubtype="1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randombar(horizontal)">
                                      <p:cBhvr>
                                        <p:cTn id="45" dur="500"/>
                                        <p:tgtEl>
                                          <p:spTgt spid="3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randombar(horizontal)">
                                      <p:cBhvr>
                                        <p:cTn id="48" dur="500"/>
                                        <p:tgtEl>
                                          <p:spTgt spid="22"/>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randombar(horizontal)">
                                      <p:cBhvr>
                                        <p:cTn id="51" dur="500"/>
                                        <p:tgtEl>
                                          <p:spTgt spid="38"/>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randombar(horizontal)">
                                      <p:cBhvr>
                                        <p:cTn id="54" dur="500"/>
                                        <p:tgtEl>
                                          <p:spTgt spid="30"/>
                                        </p:tgtEl>
                                      </p:cBhvr>
                                    </p:animEffect>
                                  </p:childTnLst>
                                </p:cTn>
                              </p:par>
                              <p:par>
                                <p:cTn id="55" presetID="14" presetClass="entr" presetSubtype="1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randombar(horizontal)">
                                      <p:cBhvr>
                                        <p:cTn id="57" dur="500"/>
                                        <p:tgtEl>
                                          <p:spTgt spid="10"/>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randombar(horizontal)">
                                      <p:cBhvr>
                                        <p:cTn id="60" dur="500"/>
                                        <p:tgtEl>
                                          <p:spTgt spid="17"/>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randombar(horizontal)">
                                      <p:cBhvr>
                                        <p:cTn id="63" dur="500"/>
                                        <p:tgtEl>
                                          <p:spTgt spid="40"/>
                                        </p:tgtEl>
                                      </p:cBhvr>
                                    </p:animEffect>
                                  </p:childTnLst>
                                </p:cTn>
                              </p:par>
                              <p:par>
                                <p:cTn id="64" presetID="14" presetClass="entr" presetSubtype="10" fill="hold"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randombar(horizontal)">
                                      <p:cBhvr>
                                        <p:cTn id="66" dur="500"/>
                                        <p:tgtEl>
                                          <p:spTgt spid="11"/>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randombar(horizontal)">
                                      <p:cBhvr>
                                        <p:cTn id="69" dur="500"/>
                                        <p:tgtEl>
                                          <p:spTgt spid="1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randombar(horizontal)">
                                      <p:cBhvr>
                                        <p:cTn id="72" dur="500"/>
                                        <p:tgtEl>
                                          <p:spTgt spid="18"/>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randombar(horizontal)">
                                      <p:cBhvr>
                                        <p:cTn id="75" dur="500"/>
                                        <p:tgtEl>
                                          <p:spTgt spid="19"/>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randombar(horizontal)">
                                      <p:cBhvr>
                                        <p:cTn id="78" dur="500"/>
                                        <p:tgtEl>
                                          <p:spTgt spid="20"/>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randombar(horizontal)">
                                      <p:cBhvr>
                                        <p:cTn id="81" dur="500"/>
                                        <p:tgtEl>
                                          <p:spTgt spid="23"/>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randombar(horizontal)">
                                      <p:cBhvr>
                                        <p:cTn id="84" dur="500"/>
                                        <p:tgtEl>
                                          <p:spTgt spid="24"/>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randombar(horizontal)">
                                      <p:cBhvr>
                                        <p:cTn id="87" dur="500"/>
                                        <p:tgtEl>
                                          <p:spTgt spid="26"/>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randombar(horizontal)">
                                      <p:cBhvr>
                                        <p:cTn id="90" dur="500"/>
                                        <p:tgtEl>
                                          <p:spTgt spid="28"/>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randombar(horizontal)">
                                      <p:cBhvr>
                                        <p:cTn id="93" dur="500"/>
                                        <p:tgtEl>
                                          <p:spTgt spid="29"/>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randombar(horizontal)">
                                      <p:cBhvr>
                                        <p:cTn id="96" dur="500"/>
                                        <p:tgtEl>
                                          <p:spTgt spid="3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randombar(horizontal)">
                                      <p:cBhvr>
                                        <p:cTn id="9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p:bldP spid="34" grpId="0"/>
      <p:bldP spid="35" grpId="0"/>
      <p:bldP spid="36" grpId="0"/>
      <p:bldP spid="37" grpId="0"/>
      <p:bldP spid="38" grpId="0"/>
      <p:bldP spid="40"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76200" y="47304"/>
            <a:ext cx="8213651" cy="1015663"/>
          </a:xfrm>
          <a:prstGeom prst="rect">
            <a:avLst/>
          </a:prstGeom>
          <a:noFill/>
        </p:spPr>
        <p:txBody>
          <a:bodyPr wrap="square" rtlCol="0">
            <a:spAutoFit/>
          </a:bodyPr>
          <a:lstStyle/>
          <a:p>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a:t>
            </a:r>
            <a:r>
              <a:rPr lang="en-US" sz="30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0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30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endParaRPr lang="zh-CN" altLang="en-US" sz="3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TextBox 13">
            <a:extLst>
              <a:ext uri="{FF2B5EF4-FFF2-40B4-BE49-F238E27FC236}">
                <a16:creationId xmlns="" xmlns:a16="http://schemas.microsoft.com/office/drawing/2014/main" id="{095E3064-EFE6-4CE7-984F-34458A2B455B}"/>
              </a:ext>
            </a:extLst>
          </p:cNvPr>
          <p:cNvSpPr txBox="1"/>
          <p:nvPr/>
        </p:nvSpPr>
        <p:spPr>
          <a:xfrm>
            <a:off x="1905000" y="704850"/>
            <a:ext cx="7010400" cy="587853"/>
          </a:xfrm>
          <a:prstGeom prst="rect">
            <a:avLst/>
          </a:prstGeom>
          <a:noFill/>
        </p:spPr>
        <p:txBody>
          <a:bodyPr wrap="square">
            <a:spAutoFit/>
          </a:bodyPr>
          <a:lstStyle/>
          <a:p>
            <a:pPr algn="just">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Gi</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ới thiệu nhan đề b</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ả;</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 xmlns:a16="http://schemas.microsoft.com/office/drawing/2014/main" id="{E64F8A69-57B7-4692-AAB0-7C0E37F198C1}"/>
              </a:ext>
            </a:extLst>
          </p:cNvPr>
          <p:cNvSpPr txBox="1"/>
          <p:nvPr/>
        </p:nvSpPr>
        <p:spPr>
          <a:xfrm>
            <a:off x="1905000" y="1191973"/>
            <a:ext cx="7010400" cy="587853"/>
          </a:xfrm>
          <a:prstGeom prst="rect">
            <a:avLst/>
          </a:prstGeom>
          <a:noFill/>
        </p:spPr>
        <p:txBody>
          <a:bodyPr wrap="square">
            <a:spAutoFit/>
          </a:bodyPr>
          <a:lstStyle/>
          <a:p>
            <a:pPr algn="just">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ể hiện được cảm x</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v</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ề b</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6" name="TextBox 15">
            <a:extLst>
              <a:ext uri="{FF2B5EF4-FFF2-40B4-BE49-F238E27FC236}">
                <a16:creationId xmlns="" xmlns:a16="http://schemas.microsoft.com/office/drawing/2014/main" id="{067CB47C-F172-44BC-9C5E-22C785BF6AB2}"/>
              </a:ext>
            </a:extLst>
          </p:cNvPr>
          <p:cNvSpPr txBox="1"/>
          <p:nvPr/>
        </p:nvSpPr>
        <p:spPr>
          <a:xfrm>
            <a:off x="1905000" y="1731567"/>
            <a:ext cx="7010400" cy="1578894"/>
          </a:xfrm>
          <a:prstGeom prst="rect">
            <a:avLst/>
          </a:prstGeom>
          <a:noFill/>
        </p:spPr>
        <p:txBody>
          <a:bodyPr wrap="square">
            <a:spAutoFit/>
          </a:bodyPr>
          <a:lstStyle/>
          <a:p>
            <a:pPr algn="just">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ết mang 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ự sự v</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à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ả trong b</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ủa ch</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vi</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ệc thể hiện 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ảm, cảm x</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ủa 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à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rPr>
              <a:t>;</a:t>
            </a:r>
          </a:p>
        </p:txBody>
      </p:sp>
      <p:sp>
        <p:nvSpPr>
          <p:cNvPr id="17" name="TextBox 16">
            <a:extLst>
              <a:ext uri="{FF2B5EF4-FFF2-40B4-BE49-F238E27FC236}">
                <a16:creationId xmlns="" xmlns:a16="http://schemas.microsoft.com/office/drawing/2014/main" id="{4D1CF473-5551-4C68-9159-FF132D1BEB0D}"/>
              </a:ext>
            </a:extLst>
          </p:cNvPr>
          <p:cNvSpPr txBox="1"/>
          <p:nvPr/>
        </p:nvSpPr>
        <p:spPr>
          <a:xfrm>
            <a:off x="1905000" y="3272271"/>
            <a:ext cx="7010400" cy="954107"/>
          </a:xfrm>
          <a:prstGeom prst="rect">
            <a:avLst/>
          </a:prstGeom>
          <a:noFill/>
        </p:spPr>
        <p:txBody>
          <a:bodyPr wrap="square">
            <a:spAutoFit/>
          </a:bodyPr>
          <a:lstStyle/>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ỉ ra được n</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ét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đ</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ộc đ</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ự sự v</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à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ả của 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à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 xmlns:a16="http://schemas.microsoft.com/office/drawing/2014/main" id="{919898F4-9E88-40D2-9CF8-87A3751743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371" t="10000" r="20371" b="17407"/>
          <a:stretch/>
        </p:blipFill>
        <p:spPr>
          <a:xfrm>
            <a:off x="76200" y="2116555"/>
            <a:ext cx="1651067" cy="202255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97">
            <a:extLst>
              <a:ext uri="{FF2B5EF4-FFF2-40B4-BE49-F238E27FC236}">
                <a16:creationId xmlns="" xmlns:a16="http://schemas.microsoft.com/office/drawing/2014/main" id="{F0F9303E-1C34-4B51-B27E-C01B4DF2AB86}"/>
              </a:ext>
            </a:extLst>
          </p:cNvPr>
          <p:cNvSpPr>
            <a:spLocks noChangeAspect="1"/>
          </p:cNvSpPr>
          <p:nvPr/>
        </p:nvSpPr>
        <p:spPr>
          <a:xfrm>
            <a:off x="3119480" y="358307"/>
            <a:ext cx="503970" cy="50400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3CB16B"/>
          </a:solidFill>
          <a:ln>
            <a:noFill/>
          </a:ln>
        </p:spPr>
        <p:txBody>
          <a:bodyPr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buNone/>
            </a:pPr>
            <a:endParaRPr dirty="0">
              <a:cs typeface="+mn-ea"/>
              <a:sym typeface="+mn-lt"/>
            </a:endParaRPr>
          </a:p>
        </p:txBody>
      </p:sp>
      <p:sp>
        <p:nvSpPr>
          <p:cNvPr id="6" name="TextBox 5">
            <a:extLst>
              <a:ext uri="{FF2B5EF4-FFF2-40B4-BE49-F238E27FC236}">
                <a16:creationId xmlns="" xmlns:a16="http://schemas.microsoft.com/office/drawing/2014/main" id="{C700FF37-86E0-496A-8645-C2587BB5CB7A}"/>
              </a:ext>
            </a:extLst>
          </p:cNvPr>
          <p:cNvSpPr txBox="1"/>
          <p:nvPr/>
        </p:nvSpPr>
        <p:spPr>
          <a:xfrm>
            <a:off x="3886200" y="285750"/>
            <a:ext cx="4572000" cy="631711"/>
          </a:xfrm>
          <a:prstGeom prst="rect">
            <a:avLst/>
          </a:prstGeom>
          <a:noFill/>
        </p:spPr>
        <p:txBody>
          <a:bodyPr wrap="square">
            <a:spAutoFit/>
          </a:bodyPr>
          <a:lstStyle/>
          <a:p>
            <a:pPr algn="just">
              <a:lnSpc>
                <a:spcPct val="120000"/>
              </a:lnSpc>
            </a:pPr>
            <a:r>
              <a:rPr lang="en-US" sz="3200" b="1" dirty="0" err="1">
                <a:solidFill>
                  <a:srgbClr val="0070C0"/>
                </a:solidFill>
                <a:latin typeface="Times New Roman" panose="02020603050405020304" pitchFamily="18" charset="0"/>
                <a:cs typeface="Times New Roman" panose="02020603050405020304" pitchFamily="18" charset="0"/>
              </a:rPr>
              <a:t>Lập</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dàn</a:t>
            </a:r>
            <a:r>
              <a:rPr lang="en-US" sz="3200" b="1" dirty="0">
                <a:solidFill>
                  <a:srgbClr val="0070C0"/>
                </a:solidFill>
                <a:latin typeface="Times New Roman" panose="02020603050405020304" pitchFamily="18" charset="0"/>
                <a:cs typeface="Times New Roman" panose="02020603050405020304" pitchFamily="18" charset="0"/>
              </a:rPr>
              <a:t> ý</a:t>
            </a:r>
          </a:p>
        </p:txBody>
      </p:sp>
      <p:sp>
        <p:nvSpPr>
          <p:cNvPr id="10" name="TextBox 9">
            <a:extLst>
              <a:ext uri="{FF2B5EF4-FFF2-40B4-BE49-F238E27FC236}">
                <a16:creationId xmlns="" xmlns:a16="http://schemas.microsoft.com/office/drawing/2014/main" id="{1C6C0066-AE64-4B7E-9175-B696F6AF2FAD}"/>
              </a:ext>
            </a:extLst>
          </p:cNvPr>
          <p:cNvSpPr txBox="1"/>
          <p:nvPr/>
        </p:nvSpPr>
        <p:spPr>
          <a:xfrm>
            <a:off x="2057400" y="1173682"/>
            <a:ext cx="6781800" cy="769441"/>
          </a:xfrm>
          <a:prstGeom prst="rect">
            <a:avLst/>
          </a:prstGeom>
          <a:noFill/>
        </p:spPr>
        <p:txBody>
          <a:bodyPr wrap="square">
            <a:spAutoFit/>
          </a:bodyPr>
          <a:lstStyle/>
          <a:p>
            <a:pPr algn="just"/>
            <a:r>
              <a:rPr lang="en-US" sz="2200" dirty="0" err="1">
                <a:solidFill>
                  <a:schemeClr val="tx1"/>
                </a:solidFill>
                <a:latin typeface="Times New Roman" panose="02020603050405020304" pitchFamily="18" charset="0"/>
                <a:cs typeface="Times New Roman" panose="02020603050405020304" pitchFamily="18" charset="0"/>
              </a:rPr>
              <a:t>Giới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thiệu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bài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nêu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quát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ấn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tượng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cảm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xúc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về</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bài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thơ</a:t>
            </a:r>
            <a:endParaRPr lang="en-US" sz="2200" dirty="0">
              <a:solidFill>
                <a:schemeClr val="tx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9C6C29A1-E74F-4A8A-9BBD-F008A124AD07}"/>
              </a:ext>
            </a:extLst>
          </p:cNvPr>
          <p:cNvSpPr txBox="1"/>
          <p:nvPr/>
        </p:nvSpPr>
        <p:spPr>
          <a:xfrm>
            <a:off x="1981200" y="2038350"/>
            <a:ext cx="6858000" cy="1785104"/>
          </a:xfrm>
          <a:prstGeom prst="rect">
            <a:avLst/>
          </a:prstGeom>
          <a:noFill/>
        </p:spPr>
        <p:txBody>
          <a:bodyPr wrap="square">
            <a:spAutoFit/>
          </a:bodyPr>
          <a:lstStyle/>
          <a:p>
            <a:pPr algn="just"/>
            <a:r>
              <a:rPr lang="en-US" sz="2200" dirty="0">
                <a:solidFill>
                  <a:schemeClr val="tx1"/>
                </a:solidFill>
                <a:latin typeface="#9Slide03 Arima Madurai" panose="00000500000000000000" pitchFamily="2" charset="0"/>
                <a:cs typeface="#9Slide03 Arima Madurai" panose="00000500000000000000" pitchFamily="2" charset="0"/>
              </a:rPr>
              <a:t>+ </a:t>
            </a:r>
            <a:r>
              <a:rPr lang="en-US" sz="2200" dirty="0" err="1">
                <a:solidFill>
                  <a:schemeClr val="tx1"/>
                </a:solidFill>
                <a:latin typeface="Times New Roman" panose="02020603050405020304" pitchFamily="18" charset="0"/>
                <a:cs typeface="Times New Roman" panose="02020603050405020304" pitchFamily="18" charset="0"/>
              </a:rPr>
              <a:t>Nêu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ấn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tượng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cảm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xúc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em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về</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câu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chuyện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được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kể</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hoặc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chi </a:t>
            </a:r>
            <a:r>
              <a:rPr lang="en-US" sz="2200" dirty="0" err="1">
                <a:solidFill>
                  <a:schemeClr val="tx1"/>
                </a:solidFill>
                <a:latin typeface="Times New Roman" panose="02020603050405020304" pitchFamily="18" charset="0"/>
                <a:cs typeface="Times New Roman" panose="02020603050405020304" pitchFamily="18" charset="0"/>
              </a:rPr>
              <a:t>tiết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miêu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có</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trong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bài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thơ</a:t>
            </a:r>
            <a:endParaRPr lang="en-US" sz="2200" dirty="0">
              <a:solidFill>
                <a:schemeClr val="tx1"/>
              </a:solidFill>
              <a:latin typeface="Times New Roman" panose="02020603050405020304" pitchFamily="18" charset="0"/>
              <a:cs typeface="Times New Roman" panose="02020603050405020304" pitchFamily="18" charset="0"/>
            </a:endParaRPr>
          </a:p>
          <a:p>
            <a:pPr algn="just"/>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Làm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rõ</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nghệ</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thuật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kể</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chuyện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miêu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giả</a:t>
            </a:r>
            <a:endParaRPr lang="en-US" sz="2200" dirty="0">
              <a:solidFill>
                <a:schemeClr val="tx1"/>
              </a:solidFill>
              <a:latin typeface="Times New Roman" panose="02020603050405020304" pitchFamily="18" charset="0"/>
              <a:cs typeface="Times New Roman" panose="02020603050405020304" pitchFamily="18" charset="0"/>
            </a:endParaRPr>
          </a:p>
          <a:p>
            <a:pPr algn="just"/>
            <a:r>
              <a:rPr lang="en-US" sz="2200" dirty="0" smtClean="0">
                <a:solidFill>
                  <a:schemeClr val="tx1"/>
                </a:solidFill>
                <a:latin typeface="#9Slide03 Arima Madurai" panose="00000500000000000000" pitchFamily="2" charset="0"/>
                <a:cs typeface="#9Slide03 Arima Madurai" panose="00000500000000000000" pitchFamily="2" charset="0"/>
              </a:rPr>
              <a:t>+</a:t>
            </a:r>
            <a:r>
              <a:rPr lang="en-US" sz="2200" dirty="0" err="1" smtClean="0">
                <a:solidFill>
                  <a:schemeClr val="tx1"/>
                </a:solidFill>
                <a:latin typeface="Times New Roman" panose="02020603050405020304" pitchFamily="18" charset="0"/>
                <a:cs typeface="Times New Roman" panose="02020603050405020304" pitchFamily="18" charset="0"/>
              </a:rPr>
              <a:t>Đánh</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dụng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việc </a:t>
            </a:r>
            <a:r>
              <a:rPr lang="en-US" sz="2200" dirty="0" err="1">
                <a:solidFill>
                  <a:schemeClr val="tx1"/>
                </a:solidFill>
                <a:latin typeface="Times New Roman" panose="02020603050405020304" pitchFamily="18" charset="0"/>
                <a:cs typeface="Times New Roman" panose="02020603050405020304" pitchFamily="18" charset="0"/>
              </a:rPr>
              <a:t>kể</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câu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chuyện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kết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hợp</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chi </a:t>
            </a:r>
            <a:r>
              <a:rPr lang="en-US" sz="2200" dirty="0" err="1">
                <a:solidFill>
                  <a:schemeClr val="tx1"/>
                </a:solidFill>
                <a:latin typeface="Times New Roman" panose="02020603050405020304" pitchFamily="18" charset="0"/>
                <a:cs typeface="Times New Roman" panose="02020603050405020304" pitchFamily="18" charset="0"/>
              </a:rPr>
              <a:t>tiết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miêu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trong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bài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thơ</a:t>
            </a:r>
            <a:r>
              <a:rPr lang="en-US" sz="2200" dirty="0">
                <a:solidFill>
                  <a:schemeClr val="tx1"/>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 xmlns:a16="http://schemas.microsoft.com/office/drawing/2014/main" id="{3B8BCE2F-D2A8-4AD3-B928-2971DB352939}"/>
              </a:ext>
            </a:extLst>
          </p:cNvPr>
          <p:cNvSpPr txBox="1"/>
          <p:nvPr/>
        </p:nvSpPr>
        <p:spPr>
          <a:xfrm>
            <a:off x="1981200" y="3978354"/>
            <a:ext cx="6858000" cy="1107996"/>
          </a:xfrm>
          <a:prstGeom prst="rect">
            <a:avLst/>
          </a:prstGeom>
          <a:noFill/>
        </p:spPr>
        <p:txBody>
          <a:bodyPr wrap="square">
            <a:spAutoFit/>
          </a:bodyPr>
          <a:lstStyle/>
          <a:p>
            <a:pPr algn="just"/>
            <a:r>
              <a:rPr lang="en-US" sz="2200" dirty="0" err="1">
                <a:solidFill>
                  <a:schemeClr val="tx1"/>
                </a:solidFill>
                <a:latin typeface="Times New Roman" panose="02020603050405020304" pitchFamily="18" charset="0"/>
                <a:cs typeface="Times New Roman" panose="02020603050405020304" pitchFamily="18" charset="0"/>
              </a:rPr>
              <a:t>Nêu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khái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quát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điều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em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tâm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đắc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về</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bài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trong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đó</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có</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nói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tới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đặc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điểm</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nghệ</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thuật</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riêng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bài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đã</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được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phân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tích</a:t>
            </a:r>
            <a:r>
              <a:rPr lang="en-US" sz="2200" dirty="0">
                <a:solidFill>
                  <a:schemeClr val="tx1"/>
                </a:solidFill>
                <a:latin typeface="Times New Roman" panose="02020603050405020304" pitchFamily="18" charset="0"/>
                <a:cs typeface="Times New Roman" panose="02020603050405020304" pitchFamily="18" charset="0"/>
              </a:rPr>
              <a:t> ở </a:t>
            </a:r>
            <a:r>
              <a:rPr lang="en-US" sz="2200" dirty="0" err="1">
                <a:solidFill>
                  <a:schemeClr val="tx1"/>
                </a:solidFill>
                <a:latin typeface="Times New Roman" panose="02020603050405020304" pitchFamily="18" charset="0"/>
                <a:cs typeface="Times New Roman" panose="02020603050405020304" pitchFamily="18" charset="0"/>
              </a:rPr>
              <a:t>trên</a:t>
            </a:r>
            <a:r>
              <a:rPr lang="en-US" sz="2200" dirty="0">
                <a:solidFill>
                  <a:schemeClr val="tx1"/>
                </a:solidFill>
                <a:latin typeface="Times New Roman" panose="02020603050405020304" pitchFamily="18" charset="0"/>
                <a:cs typeface="Times New Roman" panose="02020603050405020304" pitchFamily="18" charset="0"/>
              </a:rPr>
              <a:t>)</a:t>
            </a:r>
          </a:p>
        </p:txBody>
      </p:sp>
      <p:sp>
        <p:nvSpPr>
          <p:cNvPr id="15" name="PA_库_任意多边形 120">
            <a:extLst>
              <a:ext uri="{FF2B5EF4-FFF2-40B4-BE49-F238E27FC236}">
                <a16:creationId xmlns="" xmlns:a16="http://schemas.microsoft.com/office/drawing/2014/main" id="{32F1734D-3787-44EE-AD25-DA37B3210687}"/>
              </a:ext>
            </a:extLst>
          </p:cNvPr>
          <p:cNvSpPr/>
          <p:nvPr>
            <p:custDataLst>
              <p:tags r:id="rId1"/>
            </p:custDataLst>
          </p:nvPr>
        </p:nvSpPr>
        <p:spPr>
          <a:xfrm>
            <a:off x="304800" y="1276350"/>
            <a:ext cx="1534049" cy="464822"/>
          </a:xfrm>
          <a:custGeom>
            <a:avLst/>
            <a:gdLst>
              <a:gd name="connsiteX0" fmla="*/ 256195 w 3682147"/>
              <a:gd name="connsiteY0" fmla="*/ 48768 h 428436"/>
              <a:gd name="connsiteX1" fmla="*/ 2950627 w 3682147"/>
              <a:gd name="connsiteY1" fmla="*/ 0 h 428436"/>
              <a:gd name="connsiteX2" fmla="*/ 85507 w 3682147"/>
              <a:gd name="connsiteY2" fmla="*/ 158496 h 428436"/>
              <a:gd name="connsiteX3" fmla="*/ 3170083 w 3682147"/>
              <a:gd name="connsiteY3" fmla="*/ 73152 h 428436"/>
              <a:gd name="connsiteX4" fmla="*/ 163 w 3682147"/>
              <a:gd name="connsiteY4" fmla="*/ 243840 h 428436"/>
              <a:gd name="connsiteX5" fmla="*/ 3328579 w 3682147"/>
              <a:gd name="connsiteY5" fmla="*/ 158496 h 428436"/>
              <a:gd name="connsiteX6" fmla="*/ 12355 w 3682147"/>
              <a:gd name="connsiteY6" fmla="*/ 353568 h 428436"/>
              <a:gd name="connsiteX7" fmla="*/ 3511459 w 3682147"/>
              <a:gd name="connsiteY7" fmla="*/ 256032 h 428436"/>
              <a:gd name="connsiteX8" fmla="*/ 12355 w 3682147"/>
              <a:gd name="connsiteY8" fmla="*/ 426720 h 428436"/>
              <a:gd name="connsiteX9" fmla="*/ 3682147 w 3682147"/>
              <a:gd name="connsiteY9" fmla="*/ 329184 h 428436"/>
              <a:gd name="connsiteX0" fmla="*/ 256195 w 3682147"/>
              <a:gd name="connsiteY0" fmla="*/ 48768 h 435235"/>
              <a:gd name="connsiteX1" fmla="*/ 2950627 w 3682147"/>
              <a:gd name="connsiteY1" fmla="*/ 0 h 435235"/>
              <a:gd name="connsiteX2" fmla="*/ 85507 w 3682147"/>
              <a:gd name="connsiteY2" fmla="*/ 158496 h 435235"/>
              <a:gd name="connsiteX3" fmla="*/ 3170083 w 3682147"/>
              <a:gd name="connsiteY3" fmla="*/ 73152 h 435235"/>
              <a:gd name="connsiteX4" fmla="*/ 163 w 3682147"/>
              <a:gd name="connsiteY4" fmla="*/ 243840 h 435235"/>
              <a:gd name="connsiteX5" fmla="*/ 3328579 w 3682147"/>
              <a:gd name="connsiteY5" fmla="*/ 158496 h 435235"/>
              <a:gd name="connsiteX6" fmla="*/ 12355 w 3682147"/>
              <a:gd name="connsiteY6" fmla="*/ 353568 h 435235"/>
              <a:gd name="connsiteX7" fmla="*/ 3511459 w 3682147"/>
              <a:gd name="connsiteY7" fmla="*/ 256032 h 435235"/>
              <a:gd name="connsiteX8" fmla="*/ 216207 w 3682147"/>
              <a:gd name="connsiteY8" fmla="*/ 433681 h 435235"/>
              <a:gd name="connsiteX9" fmla="*/ 3682147 w 3682147"/>
              <a:gd name="connsiteY9" fmla="*/ 329184 h 435235"/>
              <a:gd name="connsiteX0" fmla="*/ 256195 w 3682147"/>
              <a:gd name="connsiteY0" fmla="*/ 48768 h 401763"/>
              <a:gd name="connsiteX1" fmla="*/ 2950627 w 3682147"/>
              <a:gd name="connsiteY1" fmla="*/ 0 h 401763"/>
              <a:gd name="connsiteX2" fmla="*/ 85507 w 3682147"/>
              <a:gd name="connsiteY2" fmla="*/ 158496 h 401763"/>
              <a:gd name="connsiteX3" fmla="*/ 3170083 w 3682147"/>
              <a:gd name="connsiteY3" fmla="*/ 73152 h 401763"/>
              <a:gd name="connsiteX4" fmla="*/ 163 w 3682147"/>
              <a:gd name="connsiteY4" fmla="*/ 243840 h 401763"/>
              <a:gd name="connsiteX5" fmla="*/ 3328579 w 3682147"/>
              <a:gd name="connsiteY5" fmla="*/ 158496 h 401763"/>
              <a:gd name="connsiteX6" fmla="*/ 12355 w 3682147"/>
              <a:gd name="connsiteY6" fmla="*/ 353568 h 401763"/>
              <a:gd name="connsiteX7" fmla="*/ 3511459 w 3682147"/>
              <a:gd name="connsiteY7" fmla="*/ 256032 h 401763"/>
              <a:gd name="connsiteX8" fmla="*/ 208366 w 3682147"/>
              <a:gd name="connsiteY8" fmla="*/ 398876 h 401763"/>
              <a:gd name="connsiteX9" fmla="*/ 3682147 w 3682147"/>
              <a:gd name="connsiteY9" fmla="*/ 329184 h 40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2147" h="401763">
                <a:moveTo>
                  <a:pt x="256195" y="48768"/>
                </a:moveTo>
                <a:lnTo>
                  <a:pt x="2950627" y="0"/>
                </a:lnTo>
                <a:cubicBezTo>
                  <a:pt x="2922179" y="18288"/>
                  <a:pt x="48931" y="146304"/>
                  <a:pt x="85507" y="158496"/>
                </a:cubicBezTo>
                <a:cubicBezTo>
                  <a:pt x="122083" y="170688"/>
                  <a:pt x="3184307" y="58928"/>
                  <a:pt x="3170083" y="73152"/>
                </a:cubicBezTo>
                <a:cubicBezTo>
                  <a:pt x="3155859" y="87376"/>
                  <a:pt x="-26253" y="229616"/>
                  <a:pt x="163" y="243840"/>
                </a:cubicBezTo>
                <a:cubicBezTo>
                  <a:pt x="26579" y="258064"/>
                  <a:pt x="3326547" y="140208"/>
                  <a:pt x="3328579" y="158496"/>
                </a:cubicBezTo>
                <a:cubicBezTo>
                  <a:pt x="3330611" y="176784"/>
                  <a:pt x="-18125" y="337312"/>
                  <a:pt x="12355" y="353568"/>
                </a:cubicBezTo>
                <a:cubicBezTo>
                  <a:pt x="42835" y="369824"/>
                  <a:pt x="3478791" y="248481"/>
                  <a:pt x="3511459" y="256032"/>
                </a:cubicBezTo>
                <a:cubicBezTo>
                  <a:pt x="3544128" y="263583"/>
                  <a:pt x="179918" y="386684"/>
                  <a:pt x="208366" y="398876"/>
                </a:cubicBezTo>
                <a:cubicBezTo>
                  <a:pt x="236814" y="411068"/>
                  <a:pt x="1861475" y="384048"/>
                  <a:pt x="3682147" y="329184"/>
                </a:cubicBezTo>
              </a:path>
            </a:pathLst>
          </a:custGeom>
          <a:solidFill>
            <a:srgbClr val="FFC000"/>
          </a:solidFill>
          <a:ln w="88900">
            <a:solidFill>
              <a:srgbClr val="FFC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Times New Roman" pitchFamily="18" charset="0"/>
              <a:ea typeface="Microsoft YaHei UI" panose="020B0503020204020204" pitchFamily="34" charset="-122"/>
              <a:cs typeface="Times New Roman" pitchFamily="18" charset="0"/>
            </a:endParaRPr>
          </a:p>
        </p:txBody>
      </p:sp>
      <p:sp>
        <p:nvSpPr>
          <p:cNvPr id="16" name="PA_库_文本框 121">
            <a:extLst>
              <a:ext uri="{FF2B5EF4-FFF2-40B4-BE49-F238E27FC236}">
                <a16:creationId xmlns="" xmlns:a16="http://schemas.microsoft.com/office/drawing/2014/main" id="{5557DB3C-6D49-4A20-8B27-E4C329C85BF7}"/>
              </a:ext>
            </a:extLst>
          </p:cNvPr>
          <p:cNvSpPr txBox="1"/>
          <p:nvPr>
            <p:custDataLst>
              <p:tags r:id="rId2"/>
            </p:custDataLst>
          </p:nvPr>
        </p:nvSpPr>
        <p:spPr>
          <a:xfrm>
            <a:off x="248834" y="1264118"/>
            <a:ext cx="1534049" cy="477054"/>
          </a:xfrm>
          <a:prstGeom prst="rect">
            <a:avLst/>
          </a:prstGeom>
          <a:noFill/>
        </p:spPr>
        <p:txBody>
          <a:bodyPr wrap="square" rtlCol="0">
            <a:spAutoFit/>
          </a:bodyPr>
          <a:lstStyle/>
          <a:p>
            <a:pPr algn="ctr">
              <a:lnSpc>
                <a:spcPct val="125000"/>
              </a:lnSpc>
            </a:pPr>
            <a:r>
              <a:rPr lang="en-US" altLang="zh-CN" sz="2000" b="1" dirty="0" err="1">
                <a:latin typeface="#9Slide03 Arima Madurai Bold" pitchFamily="2" charset="0"/>
                <a:ea typeface="Microsoft YaHei UI" panose="020B0503020204020204" pitchFamily="34" charset="-122"/>
                <a:cs typeface="#9Slide03 Arima Madurai Bold" pitchFamily="2" charset="0"/>
              </a:rPr>
              <a:t>Mở</a:t>
            </a:r>
            <a:r>
              <a:rPr lang="en-US" altLang="zh-CN" sz="2000" b="1" dirty="0">
                <a:latin typeface="#9Slide03 Arima Madurai Bold" pitchFamily="2" charset="0"/>
                <a:ea typeface="Microsoft YaHei UI" panose="020B0503020204020204" pitchFamily="34" charset="-122"/>
                <a:cs typeface="#9Slide03 Arima Madurai Bold" pitchFamily="2" charset="0"/>
              </a:rPr>
              <a:t> </a:t>
            </a:r>
            <a:r>
              <a:rPr lang="en-US" altLang="zh-CN" sz="2000" b="1" dirty="0" err="1">
                <a:latin typeface="#9Slide03 Arima Madurai Bold" pitchFamily="2" charset="0"/>
                <a:ea typeface="Microsoft YaHei UI" panose="020B0503020204020204" pitchFamily="34" charset="-122"/>
                <a:cs typeface="#9Slide03 Arima Madurai Bold" pitchFamily="2" charset="0"/>
              </a:rPr>
              <a:t>đoạn</a:t>
            </a:r>
            <a:endParaRPr lang="en-US" altLang="zh-CN" sz="2000" b="1" dirty="0">
              <a:latin typeface="#9Slide03 Arima Madurai Bold" pitchFamily="2" charset="0"/>
              <a:ea typeface="Microsoft YaHei UI" panose="020B0503020204020204" pitchFamily="34" charset="-122"/>
              <a:cs typeface="#9Slide03 Arima Madurai Bold" pitchFamily="2" charset="0"/>
            </a:endParaRPr>
          </a:p>
        </p:txBody>
      </p:sp>
      <p:sp>
        <p:nvSpPr>
          <p:cNvPr id="17" name="PA_库_任意多边形 120">
            <a:extLst>
              <a:ext uri="{FF2B5EF4-FFF2-40B4-BE49-F238E27FC236}">
                <a16:creationId xmlns="" xmlns:a16="http://schemas.microsoft.com/office/drawing/2014/main" id="{14B9D2BC-CF4A-48C9-BCD2-8219F96C4236}"/>
              </a:ext>
            </a:extLst>
          </p:cNvPr>
          <p:cNvSpPr/>
          <p:nvPr>
            <p:custDataLst>
              <p:tags r:id="rId3"/>
            </p:custDataLst>
          </p:nvPr>
        </p:nvSpPr>
        <p:spPr>
          <a:xfrm>
            <a:off x="294751" y="2640328"/>
            <a:ext cx="1534049" cy="464822"/>
          </a:xfrm>
          <a:custGeom>
            <a:avLst/>
            <a:gdLst>
              <a:gd name="connsiteX0" fmla="*/ 256195 w 3682147"/>
              <a:gd name="connsiteY0" fmla="*/ 48768 h 428436"/>
              <a:gd name="connsiteX1" fmla="*/ 2950627 w 3682147"/>
              <a:gd name="connsiteY1" fmla="*/ 0 h 428436"/>
              <a:gd name="connsiteX2" fmla="*/ 85507 w 3682147"/>
              <a:gd name="connsiteY2" fmla="*/ 158496 h 428436"/>
              <a:gd name="connsiteX3" fmla="*/ 3170083 w 3682147"/>
              <a:gd name="connsiteY3" fmla="*/ 73152 h 428436"/>
              <a:gd name="connsiteX4" fmla="*/ 163 w 3682147"/>
              <a:gd name="connsiteY4" fmla="*/ 243840 h 428436"/>
              <a:gd name="connsiteX5" fmla="*/ 3328579 w 3682147"/>
              <a:gd name="connsiteY5" fmla="*/ 158496 h 428436"/>
              <a:gd name="connsiteX6" fmla="*/ 12355 w 3682147"/>
              <a:gd name="connsiteY6" fmla="*/ 353568 h 428436"/>
              <a:gd name="connsiteX7" fmla="*/ 3511459 w 3682147"/>
              <a:gd name="connsiteY7" fmla="*/ 256032 h 428436"/>
              <a:gd name="connsiteX8" fmla="*/ 12355 w 3682147"/>
              <a:gd name="connsiteY8" fmla="*/ 426720 h 428436"/>
              <a:gd name="connsiteX9" fmla="*/ 3682147 w 3682147"/>
              <a:gd name="connsiteY9" fmla="*/ 329184 h 428436"/>
              <a:gd name="connsiteX0" fmla="*/ 256195 w 3682147"/>
              <a:gd name="connsiteY0" fmla="*/ 48768 h 435235"/>
              <a:gd name="connsiteX1" fmla="*/ 2950627 w 3682147"/>
              <a:gd name="connsiteY1" fmla="*/ 0 h 435235"/>
              <a:gd name="connsiteX2" fmla="*/ 85507 w 3682147"/>
              <a:gd name="connsiteY2" fmla="*/ 158496 h 435235"/>
              <a:gd name="connsiteX3" fmla="*/ 3170083 w 3682147"/>
              <a:gd name="connsiteY3" fmla="*/ 73152 h 435235"/>
              <a:gd name="connsiteX4" fmla="*/ 163 w 3682147"/>
              <a:gd name="connsiteY4" fmla="*/ 243840 h 435235"/>
              <a:gd name="connsiteX5" fmla="*/ 3328579 w 3682147"/>
              <a:gd name="connsiteY5" fmla="*/ 158496 h 435235"/>
              <a:gd name="connsiteX6" fmla="*/ 12355 w 3682147"/>
              <a:gd name="connsiteY6" fmla="*/ 353568 h 435235"/>
              <a:gd name="connsiteX7" fmla="*/ 3511459 w 3682147"/>
              <a:gd name="connsiteY7" fmla="*/ 256032 h 435235"/>
              <a:gd name="connsiteX8" fmla="*/ 216207 w 3682147"/>
              <a:gd name="connsiteY8" fmla="*/ 433681 h 435235"/>
              <a:gd name="connsiteX9" fmla="*/ 3682147 w 3682147"/>
              <a:gd name="connsiteY9" fmla="*/ 329184 h 435235"/>
              <a:gd name="connsiteX0" fmla="*/ 256195 w 3682147"/>
              <a:gd name="connsiteY0" fmla="*/ 48768 h 401763"/>
              <a:gd name="connsiteX1" fmla="*/ 2950627 w 3682147"/>
              <a:gd name="connsiteY1" fmla="*/ 0 h 401763"/>
              <a:gd name="connsiteX2" fmla="*/ 85507 w 3682147"/>
              <a:gd name="connsiteY2" fmla="*/ 158496 h 401763"/>
              <a:gd name="connsiteX3" fmla="*/ 3170083 w 3682147"/>
              <a:gd name="connsiteY3" fmla="*/ 73152 h 401763"/>
              <a:gd name="connsiteX4" fmla="*/ 163 w 3682147"/>
              <a:gd name="connsiteY4" fmla="*/ 243840 h 401763"/>
              <a:gd name="connsiteX5" fmla="*/ 3328579 w 3682147"/>
              <a:gd name="connsiteY5" fmla="*/ 158496 h 401763"/>
              <a:gd name="connsiteX6" fmla="*/ 12355 w 3682147"/>
              <a:gd name="connsiteY6" fmla="*/ 353568 h 401763"/>
              <a:gd name="connsiteX7" fmla="*/ 3511459 w 3682147"/>
              <a:gd name="connsiteY7" fmla="*/ 256032 h 401763"/>
              <a:gd name="connsiteX8" fmla="*/ 208366 w 3682147"/>
              <a:gd name="connsiteY8" fmla="*/ 398876 h 401763"/>
              <a:gd name="connsiteX9" fmla="*/ 3682147 w 3682147"/>
              <a:gd name="connsiteY9" fmla="*/ 329184 h 40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2147" h="401763">
                <a:moveTo>
                  <a:pt x="256195" y="48768"/>
                </a:moveTo>
                <a:lnTo>
                  <a:pt x="2950627" y="0"/>
                </a:lnTo>
                <a:cubicBezTo>
                  <a:pt x="2922179" y="18288"/>
                  <a:pt x="48931" y="146304"/>
                  <a:pt x="85507" y="158496"/>
                </a:cubicBezTo>
                <a:cubicBezTo>
                  <a:pt x="122083" y="170688"/>
                  <a:pt x="3184307" y="58928"/>
                  <a:pt x="3170083" y="73152"/>
                </a:cubicBezTo>
                <a:cubicBezTo>
                  <a:pt x="3155859" y="87376"/>
                  <a:pt x="-26253" y="229616"/>
                  <a:pt x="163" y="243840"/>
                </a:cubicBezTo>
                <a:cubicBezTo>
                  <a:pt x="26579" y="258064"/>
                  <a:pt x="3326547" y="140208"/>
                  <a:pt x="3328579" y="158496"/>
                </a:cubicBezTo>
                <a:cubicBezTo>
                  <a:pt x="3330611" y="176784"/>
                  <a:pt x="-18125" y="337312"/>
                  <a:pt x="12355" y="353568"/>
                </a:cubicBezTo>
                <a:cubicBezTo>
                  <a:pt x="42835" y="369824"/>
                  <a:pt x="3478791" y="248481"/>
                  <a:pt x="3511459" y="256032"/>
                </a:cubicBezTo>
                <a:cubicBezTo>
                  <a:pt x="3544128" y="263583"/>
                  <a:pt x="179918" y="386684"/>
                  <a:pt x="208366" y="398876"/>
                </a:cubicBezTo>
                <a:cubicBezTo>
                  <a:pt x="236814" y="411068"/>
                  <a:pt x="1861475" y="384048"/>
                  <a:pt x="3682147" y="329184"/>
                </a:cubicBezTo>
              </a:path>
            </a:pathLst>
          </a:custGeom>
          <a:solidFill>
            <a:srgbClr val="FFC000"/>
          </a:solidFill>
          <a:ln w="88900">
            <a:solidFill>
              <a:srgbClr val="FFC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Times New Roman" pitchFamily="18" charset="0"/>
              <a:ea typeface="Microsoft YaHei UI" panose="020B0503020204020204" pitchFamily="34" charset="-122"/>
              <a:cs typeface="Times New Roman" pitchFamily="18" charset="0"/>
            </a:endParaRPr>
          </a:p>
        </p:txBody>
      </p:sp>
      <p:sp>
        <p:nvSpPr>
          <p:cNvPr id="18" name="PA_库_文本框 121">
            <a:extLst>
              <a:ext uri="{FF2B5EF4-FFF2-40B4-BE49-F238E27FC236}">
                <a16:creationId xmlns="" xmlns:a16="http://schemas.microsoft.com/office/drawing/2014/main" id="{83268C17-45C5-4E44-A821-61DB9025A632}"/>
              </a:ext>
            </a:extLst>
          </p:cNvPr>
          <p:cNvSpPr txBox="1"/>
          <p:nvPr>
            <p:custDataLst>
              <p:tags r:id="rId4"/>
            </p:custDataLst>
          </p:nvPr>
        </p:nvSpPr>
        <p:spPr>
          <a:xfrm>
            <a:off x="255055" y="2608543"/>
            <a:ext cx="1534049" cy="477054"/>
          </a:xfrm>
          <a:prstGeom prst="rect">
            <a:avLst/>
          </a:prstGeom>
          <a:noFill/>
        </p:spPr>
        <p:txBody>
          <a:bodyPr wrap="square" rtlCol="0">
            <a:spAutoFit/>
          </a:bodyPr>
          <a:lstStyle/>
          <a:p>
            <a:pPr algn="ctr">
              <a:lnSpc>
                <a:spcPct val="125000"/>
              </a:lnSpc>
            </a:pPr>
            <a:r>
              <a:rPr lang="en-US" altLang="zh-CN" sz="2000" b="1" dirty="0" err="1">
                <a:latin typeface="#9Slide03 Arima Madurai Bold" pitchFamily="2" charset="0"/>
                <a:ea typeface="Microsoft YaHei UI" panose="020B0503020204020204" pitchFamily="34" charset="-122"/>
                <a:cs typeface="#9Slide03 Arima Madurai Bold" pitchFamily="2" charset="0"/>
              </a:rPr>
              <a:t>Thân</a:t>
            </a:r>
            <a:r>
              <a:rPr lang="en-US" altLang="zh-CN" sz="2000" b="1" dirty="0">
                <a:latin typeface="#9Slide03 Arima Madurai Bold" pitchFamily="2" charset="0"/>
                <a:ea typeface="Microsoft YaHei UI" panose="020B0503020204020204" pitchFamily="34" charset="-122"/>
                <a:cs typeface="#9Slide03 Arima Madurai Bold" pitchFamily="2" charset="0"/>
              </a:rPr>
              <a:t> </a:t>
            </a:r>
            <a:r>
              <a:rPr lang="en-US" altLang="zh-CN" sz="2000" b="1" dirty="0" err="1">
                <a:latin typeface="#9Slide03 Arima Madurai Bold" pitchFamily="2" charset="0"/>
                <a:ea typeface="Microsoft YaHei UI" panose="020B0503020204020204" pitchFamily="34" charset="-122"/>
                <a:cs typeface="#9Slide03 Arima Madurai Bold" pitchFamily="2" charset="0"/>
              </a:rPr>
              <a:t>đoạn</a:t>
            </a:r>
            <a:endParaRPr lang="en-US" altLang="zh-CN" sz="2000" b="1" dirty="0">
              <a:latin typeface="#9Slide03 Arima Madurai Bold" pitchFamily="2" charset="0"/>
              <a:ea typeface="Microsoft YaHei UI" panose="020B0503020204020204" pitchFamily="34" charset="-122"/>
              <a:cs typeface="#9Slide03 Arima Madurai Bold" pitchFamily="2" charset="0"/>
            </a:endParaRPr>
          </a:p>
        </p:txBody>
      </p:sp>
      <p:sp>
        <p:nvSpPr>
          <p:cNvPr id="19" name="PA_库_任意多边形 120">
            <a:extLst>
              <a:ext uri="{FF2B5EF4-FFF2-40B4-BE49-F238E27FC236}">
                <a16:creationId xmlns="" xmlns:a16="http://schemas.microsoft.com/office/drawing/2014/main" id="{CD02BE4B-CAB8-41C9-950D-489E2156F737}"/>
              </a:ext>
            </a:extLst>
          </p:cNvPr>
          <p:cNvSpPr/>
          <p:nvPr>
            <p:custDataLst>
              <p:tags r:id="rId5"/>
            </p:custDataLst>
          </p:nvPr>
        </p:nvSpPr>
        <p:spPr>
          <a:xfrm>
            <a:off x="321570" y="4248150"/>
            <a:ext cx="1534049" cy="464822"/>
          </a:xfrm>
          <a:custGeom>
            <a:avLst/>
            <a:gdLst>
              <a:gd name="connsiteX0" fmla="*/ 256195 w 3682147"/>
              <a:gd name="connsiteY0" fmla="*/ 48768 h 428436"/>
              <a:gd name="connsiteX1" fmla="*/ 2950627 w 3682147"/>
              <a:gd name="connsiteY1" fmla="*/ 0 h 428436"/>
              <a:gd name="connsiteX2" fmla="*/ 85507 w 3682147"/>
              <a:gd name="connsiteY2" fmla="*/ 158496 h 428436"/>
              <a:gd name="connsiteX3" fmla="*/ 3170083 w 3682147"/>
              <a:gd name="connsiteY3" fmla="*/ 73152 h 428436"/>
              <a:gd name="connsiteX4" fmla="*/ 163 w 3682147"/>
              <a:gd name="connsiteY4" fmla="*/ 243840 h 428436"/>
              <a:gd name="connsiteX5" fmla="*/ 3328579 w 3682147"/>
              <a:gd name="connsiteY5" fmla="*/ 158496 h 428436"/>
              <a:gd name="connsiteX6" fmla="*/ 12355 w 3682147"/>
              <a:gd name="connsiteY6" fmla="*/ 353568 h 428436"/>
              <a:gd name="connsiteX7" fmla="*/ 3511459 w 3682147"/>
              <a:gd name="connsiteY7" fmla="*/ 256032 h 428436"/>
              <a:gd name="connsiteX8" fmla="*/ 12355 w 3682147"/>
              <a:gd name="connsiteY8" fmla="*/ 426720 h 428436"/>
              <a:gd name="connsiteX9" fmla="*/ 3682147 w 3682147"/>
              <a:gd name="connsiteY9" fmla="*/ 329184 h 428436"/>
              <a:gd name="connsiteX0" fmla="*/ 256195 w 3682147"/>
              <a:gd name="connsiteY0" fmla="*/ 48768 h 435235"/>
              <a:gd name="connsiteX1" fmla="*/ 2950627 w 3682147"/>
              <a:gd name="connsiteY1" fmla="*/ 0 h 435235"/>
              <a:gd name="connsiteX2" fmla="*/ 85507 w 3682147"/>
              <a:gd name="connsiteY2" fmla="*/ 158496 h 435235"/>
              <a:gd name="connsiteX3" fmla="*/ 3170083 w 3682147"/>
              <a:gd name="connsiteY3" fmla="*/ 73152 h 435235"/>
              <a:gd name="connsiteX4" fmla="*/ 163 w 3682147"/>
              <a:gd name="connsiteY4" fmla="*/ 243840 h 435235"/>
              <a:gd name="connsiteX5" fmla="*/ 3328579 w 3682147"/>
              <a:gd name="connsiteY5" fmla="*/ 158496 h 435235"/>
              <a:gd name="connsiteX6" fmla="*/ 12355 w 3682147"/>
              <a:gd name="connsiteY6" fmla="*/ 353568 h 435235"/>
              <a:gd name="connsiteX7" fmla="*/ 3511459 w 3682147"/>
              <a:gd name="connsiteY7" fmla="*/ 256032 h 435235"/>
              <a:gd name="connsiteX8" fmla="*/ 216207 w 3682147"/>
              <a:gd name="connsiteY8" fmla="*/ 433681 h 435235"/>
              <a:gd name="connsiteX9" fmla="*/ 3682147 w 3682147"/>
              <a:gd name="connsiteY9" fmla="*/ 329184 h 435235"/>
              <a:gd name="connsiteX0" fmla="*/ 256195 w 3682147"/>
              <a:gd name="connsiteY0" fmla="*/ 48768 h 401763"/>
              <a:gd name="connsiteX1" fmla="*/ 2950627 w 3682147"/>
              <a:gd name="connsiteY1" fmla="*/ 0 h 401763"/>
              <a:gd name="connsiteX2" fmla="*/ 85507 w 3682147"/>
              <a:gd name="connsiteY2" fmla="*/ 158496 h 401763"/>
              <a:gd name="connsiteX3" fmla="*/ 3170083 w 3682147"/>
              <a:gd name="connsiteY3" fmla="*/ 73152 h 401763"/>
              <a:gd name="connsiteX4" fmla="*/ 163 w 3682147"/>
              <a:gd name="connsiteY4" fmla="*/ 243840 h 401763"/>
              <a:gd name="connsiteX5" fmla="*/ 3328579 w 3682147"/>
              <a:gd name="connsiteY5" fmla="*/ 158496 h 401763"/>
              <a:gd name="connsiteX6" fmla="*/ 12355 w 3682147"/>
              <a:gd name="connsiteY6" fmla="*/ 353568 h 401763"/>
              <a:gd name="connsiteX7" fmla="*/ 3511459 w 3682147"/>
              <a:gd name="connsiteY7" fmla="*/ 256032 h 401763"/>
              <a:gd name="connsiteX8" fmla="*/ 208366 w 3682147"/>
              <a:gd name="connsiteY8" fmla="*/ 398876 h 401763"/>
              <a:gd name="connsiteX9" fmla="*/ 3682147 w 3682147"/>
              <a:gd name="connsiteY9" fmla="*/ 329184 h 40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2147" h="401763">
                <a:moveTo>
                  <a:pt x="256195" y="48768"/>
                </a:moveTo>
                <a:lnTo>
                  <a:pt x="2950627" y="0"/>
                </a:lnTo>
                <a:cubicBezTo>
                  <a:pt x="2922179" y="18288"/>
                  <a:pt x="48931" y="146304"/>
                  <a:pt x="85507" y="158496"/>
                </a:cubicBezTo>
                <a:cubicBezTo>
                  <a:pt x="122083" y="170688"/>
                  <a:pt x="3184307" y="58928"/>
                  <a:pt x="3170083" y="73152"/>
                </a:cubicBezTo>
                <a:cubicBezTo>
                  <a:pt x="3155859" y="87376"/>
                  <a:pt x="-26253" y="229616"/>
                  <a:pt x="163" y="243840"/>
                </a:cubicBezTo>
                <a:cubicBezTo>
                  <a:pt x="26579" y="258064"/>
                  <a:pt x="3326547" y="140208"/>
                  <a:pt x="3328579" y="158496"/>
                </a:cubicBezTo>
                <a:cubicBezTo>
                  <a:pt x="3330611" y="176784"/>
                  <a:pt x="-18125" y="337312"/>
                  <a:pt x="12355" y="353568"/>
                </a:cubicBezTo>
                <a:cubicBezTo>
                  <a:pt x="42835" y="369824"/>
                  <a:pt x="3478791" y="248481"/>
                  <a:pt x="3511459" y="256032"/>
                </a:cubicBezTo>
                <a:cubicBezTo>
                  <a:pt x="3544128" y="263583"/>
                  <a:pt x="179918" y="386684"/>
                  <a:pt x="208366" y="398876"/>
                </a:cubicBezTo>
                <a:cubicBezTo>
                  <a:pt x="236814" y="411068"/>
                  <a:pt x="1861475" y="384048"/>
                  <a:pt x="3682147" y="329184"/>
                </a:cubicBezTo>
              </a:path>
            </a:pathLst>
          </a:custGeom>
          <a:solidFill>
            <a:srgbClr val="FFC000"/>
          </a:solidFill>
          <a:ln w="88900">
            <a:solidFill>
              <a:srgbClr val="FFC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Times New Roman" pitchFamily="18" charset="0"/>
              <a:ea typeface="Microsoft YaHei UI" panose="020B0503020204020204" pitchFamily="34" charset="-122"/>
              <a:cs typeface="Times New Roman" pitchFamily="18" charset="0"/>
            </a:endParaRPr>
          </a:p>
        </p:txBody>
      </p:sp>
      <p:sp>
        <p:nvSpPr>
          <p:cNvPr id="20" name="PA_库_文本框 121">
            <a:extLst>
              <a:ext uri="{FF2B5EF4-FFF2-40B4-BE49-F238E27FC236}">
                <a16:creationId xmlns="" xmlns:a16="http://schemas.microsoft.com/office/drawing/2014/main" id="{F76E8206-09CF-4E22-AF0E-72E15BBC9420}"/>
              </a:ext>
            </a:extLst>
          </p:cNvPr>
          <p:cNvSpPr txBox="1"/>
          <p:nvPr>
            <p:custDataLst>
              <p:tags r:id="rId6"/>
            </p:custDataLst>
          </p:nvPr>
        </p:nvSpPr>
        <p:spPr>
          <a:xfrm>
            <a:off x="248834" y="4228296"/>
            <a:ext cx="1534049" cy="477054"/>
          </a:xfrm>
          <a:prstGeom prst="rect">
            <a:avLst/>
          </a:prstGeom>
          <a:noFill/>
        </p:spPr>
        <p:txBody>
          <a:bodyPr wrap="square" rtlCol="0">
            <a:spAutoFit/>
          </a:bodyPr>
          <a:lstStyle/>
          <a:p>
            <a:pPr algn="ctr">
              <a:lnSpc>
                <a:spcPct val="125000"/>
              </a:lnSpc>
            </a:pPr>
            <a:r>
              <a:rPr lang="en-US" altLang="zh-CN" sz="2000" b="1" dirty="0" err="1">
                <a:latin typeface="#9Slide03 Arima Madurai Bold" pitchFamily="2" charset="0"/>
                <a:ea typeface="Microsoft YaHei UI" panose="020B0503020204020204" pitchFamily="34" charset="-122"/>
                <a:cs typeface="#9Slide03 Arima Madurai Bold" pitchFamily="2" charset="0"/>
              </a:rPr>
              <a:t>Kết</a:t>
            </a:r>
            <a:r>
              <a:rPr lang="en-US" altLang="zh-CN" sz="2000" b="1" dirty="0">
                <a:latin typeface="#9Slide03 Arima Madurai Bold" pitchFamily="2" charset="0"/>
                <a:ea typeface="Microsoft YaHei UI" panose="020B0503020204020204" pitchFamily="34" charset="-122"/>
                <a:cs typeface="#9Slide03 Arima Madurai Bold" pitchFamily="2" charset="0"/>
              </a:rPr>
              <a:t> </a:t>
            </a:r>
            <a:r>
              <a:rPr lang="en-US" altLang="zh-CN" sz="2000" b="1" dirty="0" err="1">
                <a:latin typeface="#9Slide03 Arima Madurai Bold" pitchFamily="2" charset="0"/>
                <a:ea typeface="Microsoft YaHei UI" panose="020B0503020204020204" pitchFamily="34" charset="-122"/>
                <a:cs typeface="#9Slide03 Arima Madurai Bold" pitchFamily="2" charset="0"/>
              </a:rPr>
              <a:t>đoạn</a:t>
            </a:r>
            <a:endParaRPr lang="en-US" altLang="zh-CN" sz="2000" b="1" dirty="0">
              <a:latin typeface="#9Slide03 Arima Madurai Bold" pitchFamily="2" charset="0"/>
              <a:ea typeface="Microsoft YaHei UI" panose="020B0503020204020204" pitchFamily="34" charset="-122"/>
              <a:cs typeface="#9Slide03 Arima Madurai Bold" pitchFamily="2" charset="0"/>
            </a:endParaRPr>
          </a:p>
        </p:txBody>
      </p:sp>
    </p:spTree>
    <p:extLst>
      <p:ext uri="{BB962C8B-B14F-4D97-AF65-F5344CB8AC3E}">
        <p14:creationId xmlns:p14="http://schemas.microsoft.com/office/powerpoint/2010/main" val="245810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ssolv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0" grpId="0"/>
      <p:bldP spid="12" grpId="0"/>
      <p:bldP spid="14" grpId="0"/>
      <p:bldP spid="15" grpId="0" animBg="1"/>
      <p:bldP spid="16" grpId="0"/>
      <p:bldP spid="17" grpId="0" animBg="1"/>
      <p:bldP spid="18" grpId="0"/>
      <p:bldP spid="19" grpId="0" animBg="1"/>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83">
            <a:extLst>
              <a:ext uri="{FF2B5EF4-FFF2-40B4-BE49-F238E27FC236}">
                <a16:creationId xmlns="" xmlns:a16="http://schemas.microsoft.com/office/drawing/2014/main" id="{4F8AD334-7621-410B-BACD-168D1C93BA7F}"/>
              </a:ext>
            </a:extLst>
          </p:cNvPr>
          <p:cNvGrpSpPr/>
          <p:nvPr/>
        </p:nvGrpSpPr>
        <p:grpSpPr>
          <a:xfrm>
            <a:off x="877423" y="2992469"/>
            <a:ext cx="587322" cy="863339"/>
            <a:chOff x="4005053" y="1971128"/>
            <a:chExt cx="3142548" cy="4677456"/>
          </a:xfrm>
        </p:grpSpPr>
        <p:sp>
          <p:nvSpPr>
            <p:cNvPr id="26" name="等腰三角形 7">
              <a:extLst>
                <a:ext uri="{FF2B5EF4-FFF2-40B4-BE49-F238E27FC236}">
                  <a16:creationId xmlns="" xmlns:a16="http://schemas.microsoft.com/office/drawing/2014/main" id="{BEB0ADDB-DE0C-4DF9-A92E-4F933078D533}"/>
                </a:ext>
              </a:extLst>
            </p:cNvPr>
            <p:cNvSpPr/>
            <p:nvPr/>
          </p:nvSpPr>
          <p:spPr>
            <a:xfrm rot="6256294">
              <a:off x="4727599" y="4718158"/>
              <a:ext cx="1921332" cy="1939520"/>
            </a:xfrm>
            <a:custGeom>
              <a:avLst/>
              <a:gdLst>
                <a:gd name="connsiteX0" fmla="*/ 0 w 1155700"/>
                <a:gd name="connsiteY0" fmla="*/ 1727200 h 1727200"/>
                <a:gd name="connsiteX1" fmla="*/ 577850 w 1155700"/>
                <a:gd name="connsiteY1" fmla="*/ 0 h 1727200"/>
                <a:gd name="connsiteX2" fmla="*/ 1155700 w 1155700"/>
                <a:gd name="connsiteY2" fmla="*/ 1727200 h 1727200"/>
                <a:gd name="connsiteX3" fmla="*/ 0 w 1155700"/>
                <a:gd name="connsiteY3" fmla="*/ 1727200 h 1727200"/>
                <a:gd name="connsiteX0" fmla="*/ 0 w 1557814"/>
                <a:gd name="connsiteY0" fmla="*/ 1691888 h 1727200"/>
                <a:gd name="connsiteX1" fmla="*/ 979964 w 1557814"/>
                <a:gd name="connsiteY1" fmla="*/ 0 h 1727200"/>
                <a:gd name="connsiteX2" fmla="*/ 1557814 w 1557814"/>
                <a:gd name="connsiteY2" fmla="*/ 1727200 h 1727200"/>
                <a:gd name="connsiteX3" fmla="*/ 0 w 1557814"/>
                <a:gd name="connsiteY3" fmla="*/ 1691888 h 1727200"/>
                <a:gd name="connsiteX0" fmla="*/ 0 w 1557814"/>
                <a:gd name="connsiteY0" fmla="*/ 1830515 h 1865827"/>
                <a:gd name="connsiteX1" fmla="*/ 984015 w 1557814"/>
                <a:gd name="connsiteY1" fmla="*/ 0 h 1865827"/>
                <a:gd name="connsiteX2" fmla="*/ 1557814 w 1557814"/>
                <a:gd name="connsiteY2" fmla="*/ 1865827 h 1865827"/>
                <a:gd name="connsiteX3" fmla="*/ 0 w 1557814"/>
                <a:gd name="connsiteY3" fmla="*/ 1830515 h 1865827"/>
                <a:gd name="connsiteX0" fmla="*/ 0 w 1964625"/>
                <a:gd name="connsiteY0" fmla="*/ 1830515 h 1919600"/>
                <a:gd name="connsiteX1" fmla="*/ 984015 w 1964625"/>
                <a:gd name="connsiteY1" fmla="*/ 0 h 1919600"/>
                <a:gd name="connsiteX2" fmla="*/ 1964625 w 1964625"/>
                <a:gd name="connsiteY2" fmla="*/ 1919600 h 1919600"/>
                <a:gd name="connsiteX3" fmla="*/ 0 w 1964625"/>
                <a:gd name="connsiteY3" fmla="*/ 1830515 h 1919600"/>
                <a:gd name="connsiteX0" fmla="*/ 0 w 1896608"/>
                <a:gd name="connsiteY0" fmla="*/ 1891840 h 1919600"/>
                <a:gd name="connsiteX1" fmla="*/ 915998 w 1896608"/>
                <a:gd name="connsiteY1" fmla="*/ 0 h 1919600"/>
                <a:gd name="connsiteX2" fmla="*/ 1896608 w 1896608"/>
                <a:gd name="connsiteY2" fmla="*/ 1919600 h 1919600"/>
                <a:gd name="connsiteX3" fmla="*/ 0 w 1896608"/>
                <a:gd name="connsiteY3" fmla="*/ 1891840 h 1919600"/>
                <a:gd name="connsiteX0" fmla="*/ 0 w 1921332"/>
                <a:gd name="connsiteY0" fmla="*/ 1891840 h 1939520"/>
                <a:gd name="connsiteX1" fmla="*/ 915998 w 1921332"/>
                <a:gd name="connsiteY1" fmla="*/ 0 h 1939520"/>
                <a:gd name="connsiteX2" fmla="*/ 1921332 w 1921332"/>
                <a:gd name="connsiteY2" fmla="*/ 1939520 h 1939520"/>
                <a:gd name="connsiteX3" fmla="*/ 0 w 1921332"/>
                <a:gd name="connsiteY3" fmla="*/ 1891840 h 1939520"/>
              </a:gdLst>
              <a:ahLst/>
              <a:cxnLst>
                <a:cxn ang="0">
                  <a:pos x="connsiteX0" y="connsiteY0"/>
                </a:cxn>
                <a:cxn ang="0">
                  <a:pos x="connsiteX1" y="connsiteY1"/>
                </a:cxn>
                <a:cxn ang="0">
                  <a:pos x="connsiteX2" y="connsiteY2"/>
                </a:cxn>
                <a:cxn ang="0">
                  <a:pos x="connsiteX3" y="connsiteY3"/>
                </a:cxn>
              </a:cxnLst>
              <a:rect l="l" t="t" r="r" b="b"/>
              <a:pathLst>
                <a:path w="1921332" h="1939520">
                  <a:moveTo>
                    <a:pt x="0" y="1891840"/>
                  </a:moveTo>
                  <a:lnTo>
                    <a:pt x="915998" y="0"/>
                  </a:lnTo>
                  <a:lnTo>
                    <a:pt x="1921332" y="1939520"/>
                  </a:lnTo>
                  <a:lnTo>
                    <a:pt x="0" y="189184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27" name="等腰三角形 1">
              <a:extLst>
                <a:ext uri="{FF2B5EF4-FFF2-40B4-BE49-F238E27FC236}">
                  <a16:creationId xmlns="" xmlns:a16="http://schemas.microsoft.com/office/drawing/2014/main" id="{F05D2B3B-3498-450E-BE29-8C4C4ABD5CB7}"/>
                </a:ext>
              </a:extLst>
            </p:cNvPr>
            <p:cNvSpPr/>
            <p:nvPr/>
          </p:nvSpPr>
          <p:spPr>
            <a:xfrm rot="12182262">
              <a:off x="4809663" y="1971128"/>
              <a:ext cx="1474994" cy="4654133"/>
            </a:xfrm>
            <a:custGeom>
              <a:avLst/>
              <a:gdLst>
                <a:gd name="connsiteX0" fmla="*/ 0 w 1669143"/>
                <a:gd name="connsiteY0" fmla="*/ 3672115 h 3672115"/>
                <a:gd name="connsiteX1" fmla="*/ 834572 w 1669143"/>
                <a:gd name="connsiteY1" fmla="*/ 0 h 3672115"/>
                <a:gd name="connsiteX2" fmla="*/ 1669143 w 1669143"/>
                <a:gd name="connsiteY2" fmla="*/ 3672115 h 3672115"/>
                <a:gd name="connsiteX3" fmla="*/ 0 w 1669143"/>
                <a:gd name="connsiteY3" fmla="*/ 3672115 h 3672115"/>
                <a:gd name="connsiteX0" fmla="*/ 0 w 1433026"/>
                <a:gd name="connsiteY0" fmla="*/ 3672115 h 3672115"/>
                <a:gd name="connsiteX1" fmla="*/ 834572 w 1433026"/>
                <a:gd name="connsiteY1" fmla="*/ 0 h 3672115"/>
                <a:gd name="connsiteX2" fmla="*/ 1433026 w 1433026"/>
                <a:gd name="connsiteY2" fmla="*/ 3599030 h 3672115"/>
                <a:gd name="connsiteX3" fmla="*/ 0 w 1433026"/>
                <a:gd name="connsiteY3" fmla="*/ 3672115 h 3672115"/>
                <a:gd name="connsiteX0" fmla="*/ 0 w 1451619"/>
                <a:gd name="connsiteY0" fmla="*/ 4184732 h 4184732"/>
                <a:gd name="connsiteX1" fmla="*/ 853165 w 1451619"/>
                <a:gd name="connsiteY1" fmla="*/ 0 h 4184732"/>
                <a:gd name="connsiteX2" fmla="*/ 1451619 w 1451619"/>
                <a:gd name="connsiteY2" fmla="*/ 3599030 h 4184732"/>
                <a:gd name="connsiteX3" fmla="*/ 0 w 1451619"/>
                <a:gd name="connsiteY3" fmla="*/ 4184732 h 4184732"/>
                <a:gd name="connsiteX0" fmla="*/ 0 w 1472509"/>
                <a:gd name="connsiteY0" fmla="*/ 4200515 h 4200515"/>
                <a:gd name="connsiteX1" fmla="*/ 874055 w 1472509"/>
                <a:gd name="connsiteY1" fmla="*/ 0 h 4200515"/>
                <a:gd name="connsiteX2" fmla="*/ 1472509 w 1472509"/>
                <a:gd name="connsiteY2" fmla="*/ 3599030 h 4200515"/>
                <a:gd name="connsiteX3" fmla="*/ 0 w 1472509"/>
                <a:gd name="connsiteY3" fmla="*/ 4200515 h 4200515"/>
                <a:gd name="connsiteX0" fmla="*/ 0 w 1474994"/>
                <a:gd name="connsiteY0" fmla="*/ 4194672 h 4194672"/>
                <a:gd name="connsiteX1" fmla="*/ 876540 w 1474994"/>
                <a:gd name="connsiteY1" fmla="*/ 0 h 4194672"/>
                <a:gd name="connsiteX2" fmla="*/ 1474994 w 1474994"/>
                <a:gd name="connsiteY2" fmla="*/ 3599030 h 4194672"/>
                <a:gd name="connsiteX3" fmla="*/ 0 w 1474994"/>
                <a:gd name="connsiteY3" fmla="*/ 4194672 h 4194672"/>
              </a:gdLst>
              <a:ahLst/>
              <a:cxnLst>
                <a:cxn ang="0">
                  <a:pos x="connsiteX0" y="connsiteY0"/>
                </a:cxn>
                <a:cxn ang="0">
                  <a:pos x="connsiteX1" y="connsiteY1"/>
                </a:cxn>
                <a:cxn ang="0">
                  <a:pos x="connsiteX2" y="connsiteY2"/>
                </a:cxn>
                <a:cxn ang="0">
                  <a:pos x="connsiteX3" y="connsiteY3"/>
                </a:cxn>
              </a:cxnLst>
              <a:rect l="l" t="t" r="r" b="b"/>
              <a:pathLst>
                <a:path w="1474994" h="4194672">
                  <a:moveTo>
                    <a:pt x="0" y="4194672"/>
                  </a:moveTo>
                  <a:lnTo>
                    <a:pt x="876540" y="0"/>
                  </a:lnTo>
                  <a:lnTo>
                    <a:pt x="1474994" y="3599030"/>
                  </a:lnTo>
                  <a:lnTo>
                    <a:pt x="0" y="4194672"/>
                  </a:lnTo>
                  <a:close/>
                </a:path>
              </a:pathLst>
            </a:custGeom>
            <a:solidFill>
              <a:srgbClr val="D0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28" name="等腰三角形 6">
              <a:extLst>
                <a:ext uri="{FF2B5EF4-FFF2-40B4-BE49-F238E27FC236}">
                  <a16:creationId xmlns="" xmlns:a16="http://schemas.microsoft.com/office/drawing/2014/main" id="{6898720F-F6A7-41F9-B07E-D4654CB6A12D}"/>
                </a:ext>
              </a:extLst>
            </p:cNvPr>
            <p:cNvSpPr/>
            <p:nvPr/>
          </p:nvSpPr>
          <p:spPr>
            <a:xfrm rot="4693759">
              <a:off x="4936793" y="1066005"/>
              <a:ext cx="1279067" cy="3142548"/>
            </a:xfrm>
            <a:custGeom>
              <a:avLst/>
              <a:gdLst>
                <a:gd name="connsiteX0" fmla="*/ 0 w 1281041"/>
                <a:gd name="connsiteY0" fmla="*/ 2622325 h 2622325"/>
                <a:gd name="connsiteX1" fmla="*/ 640521 w 1281041"/>
                <a:gd name="connsiteY1" fmla="*/ 0 h 2622325"/>
                <a:gd name="connsiteX2" fmla="*/ 1281041 w 1281041"/>
                <a:gd name="connsiteY2" fmla="*/ 2622325 h 2622325"/>
                <a:gd name="connsiteX3" fmla="*/ 0 w 1281041"/>
                <a:gd name="connsiteY3" fmla="*/ 2622325 h 2622325"/>
                <a:gd name="connsiteX0" fmla="*/ 0 w 1067328"/>
                <a:gd name="connsiteY0" fmla="*/ 2622325 h 2622325"/>
                <a:gd name="connsiteX1" fmla="*/ 640521 w 1067328"/>
                <a:gd name="connsiteY1" fmla="*/ 0 h 2622325"/>
                <a:gd name="connsiteX2" fmla="*/ 1067328 w 1067328"/>
                <a:gd name="connsiteY2" fmla="*/ 2550934 h 2622325"/>
                <a:gd name="connsiteX3" fmla="*/ 0 w 1067328"/>
                <a:gd name="connsiteY3" fmla="*/ 2622325 h 2622325"/>
              </a:gdLst>
              <a:ahLst/>
              <a:cxnLst>
                <a:cxn ang="0">
                  <a:pos x="connsiteX0" y="connsiteY0"/>
                </a:cxn>
                <a:cxn ang="0">
                  <a:pos x="connsiteX1" y="connsiteY1"/>
                </a:cxn>
                <a:cxn ang="0">
                  <a:pos x="connsiteX2" y="connsiteY2"/>
                </a:cxn>
                <a:cxn ang="0">
                  <a:pos x="connsiteX3" y="connsiteY3"/>
                </a:cxn>
              </a:cxnLst>
              <a:rect l="l" t="t" r="r" b="b"/>
              <a:pathLst>
                <a:path w="1067328" h="2622325">
                  <a:moveTo>
                    <a:pt x="0" y="2622325"/>
                  </a:moveTo>
                  <a:lnTo>
                    <a:pt x="640521" y="0"/>
                  </a:lnTo>
                  <a:lnTo>
                    <a:pt x="1067328" y="2550934"/>
                  </a:lnTo>
                  <a:lnTo>
                    <a:pt x="0" y="2622325"/>
                  </a:lnTo>
                  <a:close/>
                </a:path>
              </a:pathLst>
            </a:custGeom>
            <a:solidFill>
              <a:srgbClr val="DC9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29" name="等腰三角形 10">
              <a:extLst>
                <a:ext uri="{FF2B5EF4-FFF2-40B4-BE49-F238E27FC236}">
                  <a16:creationId xmlns="" xmlns:a16="http://schemas.microsoft.com/office/drawing/2014/main" id="{83EB6D72-5DD3-485C-AAC1-06762D9749A4}"/>
                </a:ext>
              </a:extLst>
            </p:cNvPr>
            <p:cNvSpPr/>
            <p:nvPr/>
          </p:nvSpPr>
          <p:spPr>
            <a:xfrm rot="16979967">
              <a:off x="6491150" y="5682161"/>
              <a:ext cx="171429" cy="201893"/>
            </a:xfrm>
            <a:custGeom>
              <a:avLst/>
              <a:gdLst>
                <a:gd name="connsiteX0" fmla="*/ 0 w 232229"/>
                <a:gd name="connsiteY0" fmla="*/ 232229 h 232229"/>
                <a:gd name="connsiteX1" fmla="*/ 116115 w 232229"/>
                <a:gd name="connsiteY1" fmla="*/ 0 h 232229"/>
                <a:gd name="connsiteX2" fmla="*/ 232229 w 232229"/>
                <a:gd name="connsiteY2" fmla="*/ 232229 h 232229"/>
                <a:gd name="connsiteX3" fmla="*/ 0 w 232229"/>
                <a:gd name="connsiteY3" fmla="*/ 232229 h 232229"/>
                <a:gd name="connsiteX0" fmla="*/ 0 w 227583"/>
                <a:gd name="connsiteY0" fmla="*/ 232229 h 232229"/>
                <a:gd name="connsiteX1" fmla="*/ 116115 w 227583"/>
                <a:gd name="connsiteY1" fmla="*/ 0 h 232229"/>
                <a:gd name="connsiteX2" fmla="*/ 227583 w 227583"/>
                <a:gd name="connsiteY2" fmla="*/ 169761 h 232229"/>
                <a:gd name="connsiteX3" fmla="*/ 0 w 227583"/>
                <a:gd name="connsiteY3" fmla="*/ 232229 h 232229"/>
                <a:gd name="connsiteX0" fmla="*/ 0 w 223787"/>
                <a:gd name="connsiteY0" fmla="*/ 232229 h 294461"/>
                <a:gd name="connsiteX1" fmla="*/ 116115 w 223787"/>
                <a:gd name="connsiteY1" fmla="*/ 0 h 294461"/>
                <a:gd name="connsiteX2" fmla="*/ 223787 w 223787"/>
                <a:gd name="connsiteY2" fmla="*/ 294461 h 294461"/>
                <a:gd name="connsiteX3" fmla="*/ 0 w 223787"/>
                <a:gd name="connsiteY3" fmla="*/ 232229 h 294461"/>
                <a:gd name="connsiteX0" fmla="*/ 0 w 359397"/>
                <a:gd name="connsiteY0" fmla="*/ 366612 h 366612"/>
                <a:gd name="connsiteX1" fmla="*/ 116115 w 359397"/>
                <a:gd name="connsiteY1" fmla="*/ 134383 h 366612"/>
                <a:gd name="connsiteX2" fmla="*/ 359397 w 359397"/>
                <a:gd name="connsiteY2" fmla="*/ 0 h 366612"/>
                <a:gd name="connsiteX3" fmla="*/ 0 w 359397"/>
                <a:gd name="connsiteY3" fmla="*/ 366612 h 366612"/>
                <a:gd name="connsiteX0" fmla="*/ 0 w 120018"/>
                <a:gd name="connsiteY0" fmla="*/ 232229 h 232229"/>
                <a:gd name="connsiteX1" fmla="*/ 116115 w 120018"/>
                <a:gd name="connsiteY1" fmla="*/ 0 h 232229"/>
                <a:gd name="connsiteX2" fmla="*/ 120018 w 120018"/>
                <a:gd name="connsiteY2" fmla="*/ 155492 h 232229"/>
                <a:gd name="connsiteX3" fmla="*/ 0 w 120018"/>
                <a:gd name="connsiteY3" fmla="*/ 232229 h 232229"/>
                <a:gd name="connsiteX0" fmla="*/ 0 w 171429"/>
                <a:gd name="connsiteY0" fmla="*/ 232229 h 251155"/>
                <a:gd name="connsiteX1" fmla="*/ 116115 w 171429"/>
                <a:gd name="connsiteY1" fmla="*/ 0 h 251155"/>
                <a:gd name="connsiteX2" fmla="*/ 171429 w 171429"/>
                <a:gd name="connsiteY2" fmla="*/ 251155 h 251155"/>
                <a:gd name="connsiteX3" fmla="*/ 0 w 171429"/>
                <a:gd name="connsiteY3" fmla="*/ 232229 h 251155"/>
                <a:gd name="connsiteX0" fmla="*/ 0 w 171429"/>
                <a:gd name="connsiteY0" fmla="*/ 182967 h 201893"/>
                <a:gd name="connsiteX1" fmla="*/ 93274 w 171429"/>
                <a:gd name="connsiteY1" fmla="*/ 0 h 201893"/>
                <a:gd name="connsiteX2" fmla="*/ 171429 w 171429"/>
                <a:gd name="connsiteY2" fmla="*/ 201893 h 201893"/>
                <a:gd name="connsiteX3" fmla="*/ 0 w 171429"/>
                <a:gd name="connsiteY3" fmla="*/ 182967 h 201893"/>
              </a:gdLst>
              <a:ahLst/>
              <a:cxnLst>
                <a:cxn ang="0">
                  <a:pos x="connsiteX0" y="connsiteY0"/>
                </a:cxn>
                <a:cxn ang="0">
                  <a:pos x="connsiteX1" y="connsiteY1"/>
                </a:cxn>
                <a:cxn ang="0">
                  <a:pos x="connsiteX2" y="connsiteY2"/>
                </a:cxn>
                <a:cxn ang="0">
                  <a:pos x="connsiteX3" y="connsiteY3"/>
                </a:cxn>
              </a:cxnLst>
              <a:rect l="l" t="t" r="r" b="b"/>
              <a:pathLst>
                <a:path w="171429" h="201893">
                  <a:moveTo>
                    <a:pt x="0" y="182967"/>
                  </a:moveTo>
                  <a:lnTo>
                    <a:pt x="93274" y="0"/>
                  </a:lnTo>
                  <a:lnTo>
                    <a:pt x="171429" y="201893"/>
                  </a:lnTo>
                  <a:lnTo>
                    <a:pt x="0" y="182967"/>
                  </a:lnTo>
                  <a:close/>
                </a:path>
              </a:pathLst>
            </a:custGeom>
            <a:solidFill>
              <a:srgbClr val="9A3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grpSp>
      <p:grpSp>
        <p:nvGrpSpPr>
          <p:cNvPr id="10" name="组合 103">
            <a:extLst>
              <a:ext uri="{FF2B5EF4-FFF2-40B4-BE49-F238E27FC236}">
                <a16:creationId xmlns="" xmlns:a16="http://schemas.microsoft.com/office/drawing/2014/main" id="{D7136951-4916-4332-A722-C36D06E66B7D}"/>
              </a:ext>
            </a:extLst>
          </p:cNvPr>
          <p:cNvGrpSpPr/>
          <p:nvPr/>
        </p:nvGrpSpPr>
        <p:grpSpPr>
          <a:xfrm>
            <a:off x="299738" y="1619453"/>
            <a:ext cx="1681462" cy="1098316"/>
            <a:chOff x="420914" y="4746518"/>
            <a:chExt cx="2235200" cy="1931639"/>
          </a:xfrm>
          <a:solidFill>
            <a:schemeClr val="accent2">
              <a:lumMod val="40000"/>
              <a:lumOff val="60000"/>
            </a:schemeClr>
          </a:solidFill>
        </p:grpSpPr>
        <p:sp>
          <p:nvSpPr>
            <p:cNvPr id="17" name="直角三角形 35">
              <a:extLst>
                <a:ext uri="{FF2B5EF4-FFF2-40B4-BE49-F238E27FC236}">
                  <a16:creationId xmlns="" xmlns:a16="http://schemas.microsoft.com/office/drawing/2014/main" id="{46C78DA1-B9D4-4AC5-9C99-211F8A8DACBB}"/>
                </a:ext>
              </a:extLst>
            </p:cNvPr>
            <p:cNvSpPr/>
            <p:nvPr/>
          </p:nvSpPr>
          <p:spPr>
            <a:xfrm rot="5400000" flipV="1">
              <a:off x="1353399" y="5386386"/>
              <a:ext cx="1233714" cy="1349828"/>
            </a:xfrm>
            <a:custGeom>
              <a:avLst/>
              <a:gdLst>
                <a:gd name="connsiteX0" fmla="*/ 0 w 957942"/>
                <a:gd name="connsiteY0" fmla="*/ 624114 h 624114"/>
                <a:gd name="connsiteX1" fmla="*/ 0 w 957942"/>
                <a:gd name="connsiteY1" fmla="*/ 0 h 624114"/>
                <a:gd name="connsiteX2" fmla="*/ 957942 w 957942"/>
                <a:gd name="connsiteY2" fmla="*/ 624114 h 624114"/>
                <a:gd name="connsiteX3" fmla="*/ 0 w 957942"/>
                <a:gd name="connsiteY3" fmla="*/ 624114 h 624114"/>
                <a:gd name="connsiteX0" fmla="*/ 0 w 1233714"/>
                <a:gd name="connsiteY0" fmla="*/ 1349828 h 1349828"/>
                <a:gd name="connsiteX1" fmla="*/ 1233714 w 1233714"/>
                <a:gd name="connsiteY1" fmla="*/ 0 h 1349828"/>
                <a:gd name="connsiteX2" fmla="*/ 957942 w 1233714"/>
                <a:gd name="connsiteY2" fmla="*/ 1349828 h 1349828"/>
                <a:gd name="connsiteX3" fmla="*/ 0 w 1233714"/>
                <a:gd name="connsiteY3" fmla="*/ 1349828 h 1349828"/>
              </a:gdLst>
              <a:ahLst/>
              <a:cxnLst>
                <a:cxn ang="0">
                  <a:pos x="connsiteX0" y="connsiteY0"/>
                </a:cxn>
                <a:cxn ang="0">
                  <a:pos x="connsiteX1" y="connsiteY1"/>
                </a:cxn>
                <a:cxn ang="0">
                  <a:pos x="connsiteX2" y="connsiteY2"/>
                </a:cxn>
                <a:cxn ang="0">
                  <a:pos x="connsiteX3" y="connsiteY3"/>
                </a:cxn>
              </a:cxnLst>
              <a:rect l="l" t="t" r="r" b="b"/>
              <a:pathLst>
                <a:path w="1233714" h="1349828">
                  <a:moveTo>
                    <a:pt x="0" y="1349828"/>
                  </a:moveTo>
                  <a:lnTo>
                    <a:pt x="1233714" y="0"/>
                  </a:lnTo>
                  <a:lnTo>
                    <a:pt x="957942" y="1349828"/>
                  </a:lnTo>
                  <a:lnTo>
                    <a:pt x="0" y="13498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18" name="矩形 105">
              <a:extLst>
                <a:ext uri="{FF2B5EF4-FFF2-40B4-BE49-F238E27FC236}">
                  <a16:creationId xmlns="" xmlns:a16="http://schemas.microsoft.com/office/drawing/2014/main" id="{065E6706-318A-49FF-B551-445EEF388C2B}"/>
                </a:ext>
              </a:extLst>
            </p:cNvPr>
            <p:cNvSpPr/>
            <p:nvPr/>
          </p:nvSpPr>
          <p:spPr>
            <a:xfrm>
              <a:off x="420914" y="4746518"/>
              <a:ext cx="2235200" cy="16542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grpSp>
      <p:sp>
        <p:nvSpPr>
          <p:cNvPr id="13" name="文本框 94">
            <a:extLst>
              <a:ext uri="{FF2B5EF4-FFF2-40B4-BE49-F238E27FC236}">
                <a16:creationId xmlns="" xmlns:a16="http://schemas.microsoft.com/office/drawing/2014/main" id="{8E2D1176-2D30-4482-BDBF-59EF5C1F72C6}"/>
              </a:ext>
            </a:extLst>
          </p:cNvPr>
          <p:cNvSpPr txBox="1"/>
          <p:nvPr/>
        </p:nvSpPr>
        <p:spPr>
          <a:xfrm>
            <a:off x="373637" y="1911195"/>
            <a:ext cx="1533663" cy="504182"/>
          </a:xfrm>
          <a:prstGeom prst="rect">
            <a:avLst/>
          </a:prstGeom>
          <a:noFill/>
        </p:spPr>
        <p:txBody>
          <a:bodyPr wrap="square" lIns="72585" tIns="36293" rIns="72585" bIns="36293" rtlCol="0">
            <a:spAutoFit/>
          </a:bodyPr>
          <a:lstStyle>
            <a:defPPr>
              <a:defRPr lang="zh-CN"/>
            </a:defPPr>
            <a:lvl1pPr algn="l" defTabSz="966788" rtl="0" fontAlgn="base">
              <a:spcBef>
                <a:spcPct val="0"/>
              </a:spcBef>
              <a:spcAft>
                <a:spcPct val="0"/>
              </a:spcAft>
              <a:defRPr sz="1900" kern="1200">
                <a:solidFill>
                  <a:schemeClr val="tx1"/>
                </a:solidFill>
                <a:latin typeface="Arial" pitchFamily="34" charset="0"/>
                <a:ea typeface="宋体" pitchFamily="2" charset="-122"/>
                <a:cs typeface="+mn-cs"/>
              </a:defRPr>
            </a:lvl1pPr>
            <a:lvl2pPr marL="482600" indent="-25400" algn="l" defTabSz="966788" rtl="0" fontAlgn="base">
              <a:spcBef>
                <a:spcPct val="0"/>
              </a:spcBef>
              <a:spcAft>
                <a:spcPct val="0"/>
              </a:spcAft>
              <a:defRPr sz="1900" kern="1200">
                <a:solidFill>
                  <a:schemeClr val="tx1"/>
                </a:solidFill>
                <a:latin typeface="Arial" pitchFamily="34" charset="0"/>
                <a:ea typeface="宋体" pitchFamily="2" charset="-122"/>
                <a:cs typeface="+mn-cs"/>
              </a:defRPr>
            </a:lvl2pPr>
            <a:lvl3pPr marL="966788" indent="-52388" algn="l" defTabSz="966788" rtl="0" fontAlgn="base">
              <a:spcBef>
                <a:spcPct val="0"/>
              </a:spcBef>
              <a:spcAft>
                <a:spcPct val="0"/>
              </a:spcAft>
              <a:defRPr sz="1900" kern="1200">
                <a:solidFill>
                  <a:schemeClr val="tx1"/>
                </a:solidFill>
                <a:latin typeface="Arial" pitchFamily="34" charset="0"/>
                <a:ea typeface="宋体" pitchFamily="2" charset="-122"/>
                <a:cs typeface="+mn-cs"/>
              </a:defRPr>
            </a:lvl3pPr>
            <a:lvl4pPr marL="1450975" indent="-79375" algn="l" defTabSz="966788" rtl="0" fontAlgn="base">
              <a:spcBef>
                <a:spcPct val="0"/>
              </a:spcBef>
              <a:spcAft>
                <a:spcPct val="0"/>
              </a:spcAft>
              <a:defRPr sz="1900" kern="1200">
                <a:solidFill>
                  <a:schemeClr val="tx1"/>
                </a:solidFill>
                <a:latin typeface="Arial" pitchFamily="34" charset="0"/>
                <a:ea typeface="宋体" pitchFamily="2" charset="-122"/>
                <a:cs typeface="+mn-cs"/>
              </a:defRPr>
            </a:lvl4pPr>
            <a:lvl5pPr marL="1935163" indent="-106363" algn="l" defTabSz="966788" rtl="0" fontAlgn="base">
              <a:spcBef>
                <a:spcPct val="0"/>
              </a:spcBef>
              <a:spcAft>
                <a:spcPct val="0"/>
              </a:spcAft>
              <a:defRPr sz="1900" kern="1200">
                <a:solidFill>
                  <a:schemeClr val="tx1"/>
                </a:solidFill>
                <a:latin typeface="Arial" pitchFamily="34" charset="0"/>
                <a:ea typeface="宋体" pitchFamily="2" charset="-122"/>
                <a:cs typeface="+mn-cs"/>
              </a:defRPr>
            </a:lvl5pPr>
            <a:lvl6pPr marL="2286000" algn="l" defTabSz="914400" rtl="0" eaLnBrk="1" latinLnBrk="0" hangingPunct="1">
              <a:defRPr sz="1900" kern="1200">
                <a:solidFill>
                  <a:schemeClr val="tx1"/>
                </a:solidFill>
                <a:latin typeface="Arial" pitchFamily="34" charset="0"/>
                <a:ea typeface="宋体" pitchFamily="2" charset="-122"/>
                <a:cs typeface="+mn-cs"/>
              </a:defRPr>
            </a:lvl6pPr>
            <a:lvl7pPr marL="2743200" algn="l" defTabSz="914400" rtl="0" eaLnBrk="1" latinLnBrk="0" hangingPunct="1">
              <a:defRPr sz="1900" kern="1200">
                <a:solidFill>
                  <a:schemeClr val="tx1"/>
                </a:solidFill>
                <a:latin typeface="Arial" pitchFamily="34" charset="0"/>
                <a:ea typeface="宋体" pitchFamily="2" charset="-122"/>
                <a:cs typeface="+mn-cs"/>
              </a:defRPr>
            </a:lvl7pPr>
            <a:lvl8pPr marL="3200400" algn="l" defTabSz="914400" rtl="0" eaLnBrk="1" latinLnBrk="0" hangingPunct="1">
              <a:defRPr sz="1900" kern="1200">
                <a:solidFill>
                  <a:schemeClr val="tx1"/>
                </a:solidFill>
                <a:latin typeface="Arial" pitchFamily="34" charset="0"/>
                <a:ea typeface="宋体" pitchFamily="2" charset="-122"/>
                <a:cs typeface="+mn-cs"/>
              </a:defRPr>
            </a:lvl8pPr>
            <a:lvl9pPr marL="3657600" algn="l" defTabSz="914400" rtl="0" eaLnBrk="1" latinLnBrk="0" hangingPunct="1">
              <a:defRPr sz="1900" kern="1200">
                <a:solidFill>
                  <a:schemeClr val="tx1"/>
                </a:solidFill>
                <a:latin typeface="Arial" pitchFamily="34" charset="0"/>
                <a:ea typeface="宋体" pitchFamily="2" charset="-122"/>
                <a:cs typeface="+mn-cs"/>
              </a:defRPr>
            </a:lvl9pPr>
          </a:lstStyle>
          <a:p>
            <a:pPr algn="ctr"/>
            <a:r>
              <a:rPr lang="en-US" altLang="zh-CN" sz="2800" dirty="0" err="1">
                <a:latin typeface="Times New Roman" panose="02020603050405020304" pitchFamily="18" charset="0"/>
                <a:ea typeface="+mj-ea"/>
                <a:cs typeface="Times New Roman" panose="02020603050405020304" pitchFamily="18" charset="0"/>
              </a:rPr>
              <a:t>Viết</a:t>
            </a:r>
            <a:r>
              <a:rPr lang="en-US" altLang="zh-CN" sz="2800" dirty="0">
                <a:latin typeface="Times New Roman" panose="02020603050405020304" pitchFamily="18" charset="0"/>
                <a:ea typeface="+mj-ea"/>
                <a:cs typeface="Times New Roman" panose="02020603050405020304" pitchFamily="18" charset="0"/>
              </a:rPr>
              <a:t> </a:t>
            </a:r>
            <a:r>
              <a:rPr lang="en-US" altLang="zh-CN" sz="2800" dirty="0" err="1">
                <a:latin typeface="Times New Roman" panose="02020603050405020304" pitchFamily="18" charset="0"/>
                <a:ea typeface="+mj-ea"/>
                <a:cs typeface="Times New Roman" panose="02020603050405020304" pitchFamily="18" charset="0"/>
              </a:rPr>
              <a:t>bài</a:t>
            </a:r>
            <a:endParaRPr lang="zh-CN" altLang="en-US" sz="2800" dirty="0">
              <a:latin typeface="Times New Roman" panose="02020603050405020304" pitchFamily="18" charset="0"/>
              <a:ea typeface="+mj-ea"/>
              <a:cs typeface="Times New Roman" panose="02020603050405020304" pitchFamily="18" charset="0"/>
            </a:endParaRPr>
          </a:p>
        </p:txBody>
      </p:sp>
      <p:sp>
        <p:nvSpPr>
          <p:cNvPr id="35" name="TextBox 34">
            <a:extLst>
              <a:ext uri="{FF2B5EF4-FFF2-40B4-BE49-F238E27FC236}">
                <a16:creationId xmlns="" xmlns:a16="http://schemas.microsoft.com/office/drawing/2014/main" id="{518589C8-A034-45B5-BFCC-09952580C41E}"/>
              </a:ext>
            </a:extLst>
          </p:cNvPr>
          <p:cNvSpPr txBox="1"/>
          <p:nvPr/>
        </p:nvSpPr>
        <p:spPr>
          <a:xfrm>
            <a:off x="2640497" y="819150"/>
            <a:ext cx="6274903" cy="1200329"/>
          </a:xfrm>
          <a:prstGeom prst="rect">
            <a:avLst/>
          </a:prstGeom>
          <a:noFill/>
        </p:spPr>
        <p:txBody>
          <a:bodyPr wrap="square">
            <a:spAutoFit/>
          </a:bodyPr>
          <a:lstStyle/>
          <a:p>
            <a:pPr marL="285750" indent="-285750" algn="just">
              <a:lnSpc>
                <a:spcPct val="120000"/>
              </a:lnSpc>
              <a:buFont typeface="Wingdings" panose="05000000000000000000" pitchFamily="2" charset="2"/>
              <a:buChar char="ü"/>
            </a:pPr>
            <a:r>
              <a:rPr lang="en-US" sz="2000" dirty="0" err="1">
                <a:solidFill>
                  <a:schemeClr val="tx1"/>
                </a:solidFill>
                <a:latin typeface="Times New Roman" panose="02020603050405020304" pitchFamily="18" charset="0"/>
                <a:cs typeface="Times New Roman" panose="02020603050405020304" pitchFamily="18" charset="0"/>
              </a:rPr>
              <a:t>Bám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dàn</a:t>
            </a:r>
            <a:r>
              <a:rPr lang="en-US" sz="2000" dirty="0">
                <a:solidFill>
                  <a:schemeClr val="tx1"/>
                </a:solidFill>
                <a:latin typeface="Times New Roman" panose="02020603050405020304" pitchFamily="18" charset="0"/>
                <a:cs typeface="Times New Roman" panose="02020603050405020304" pitchFamily="18" charset="0"/>
              </a:rPr>
              <a:t> ý </a:t>
            </a:r>
            <a:r>
              <a:rPr lang="en-US" sz="2000" dirty="0" err="1">
                <a:solidFill>
                  <a:schemeClr val="tx1"/>
                </a:solidFill>
                <a:latin typeface="Times New Roman" panose="02020603050405020304" pitchFamily="18" charset="0"/>
                <a:cs typeface="Times New Roman" panose="02020603050405020304" pitchFamily="18" charset="0"/>
              </a:rPr>
              <a:t>để</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đoạn</a:t>
            </a:r>
            <a:endParaRPr lang="en-US" sz="20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ü"/>
            </a:pPr>
            <a:r>
              <a:rPr lang="en-US" sz="2000" dirty="0" err="1">
                <a:solidFill>
                  <a:schemeClr val="tx1"/>
                </a:solidFill>
                <a:latin typeface="Times New Roman" panose="02020603050405020304" pitchFamily="18" charset="0"/>
                <a:cs typeface="Times New Roman" panose="02020603050405020304" pitchFamily="18" charset="0"/>
              </a:rPr>
              <a:t>Thể</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cảm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xúc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thành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em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nội</a:t>
            </a:r>
            <a:r>
              <a:rPr lang="en-US" sz="2000" dirty="0">
                <a:solidFill>
                  <a:schemeClr val="tx1"/>
                </a:solidFill>
                <a:latin typeface="Times New Roman" panose="02020603050405020304" pitchFamily="18" charset="0"/>
                <a:cs typeface="Times New Roman" panose="02020603050405020304" pitchFamily="18" charset="0"/>
              </a:rPr>
              <a:t> dung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trữ</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đáo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thơ</a:t>
            </a:r>
            <a:endParaRPr lang="en-US" sz="2000" dirty="0">
              <a:solidFill>
                <a:schemeClr val="tx1"/>
              </a:solidFill>
              <a:latin typeface="Times New Roman" panose="02020603050405020304" pitchFamily="18" charset="0"/>
              <a:cs typeface="Times New Roman" panose="02020603050405020304" pitchFamily="18" charset="0"/>
            </a:endParaRPr>
          </a:p>
        </p:txBody>
      </p:sp>
      <p:grpSp>
        <p:nvGrpSpPr>
          <p:cNvPr id="36" name="组 10">
            <a:extLst>
              <a:ext uri="{FF2B5EF4-FFF2-40B4-BE49-F238E27FC236}">
                <a16:creationId xmlns="" xmlns:a16="http://schemas.microsoft.com/office/drawing/2014/main" id="{4756D233-9EA5-4798-863B-3176327FF2CE}"/>
              </a:ext>
            </a:extLst>
          </p:cNvPr>
          <p:cNvGrpSpPr/>
          <p:nvPr/>
        </p:nvGrpSpPr>
        <p:grpSpPr>
          <a:xfrm>
            <a:off x="2349912" y="84156"/>
            <a:ext cx="5734055" cy="706369"/>
            <a:chOff x="2647652" y="2179585"/>
            <a:chExt cx="5734055" cy="706369"/>
          </a:xfrm>
        </p:grpSpPr>
        <p:pic>
          <p:nvPicPr>
            <p:cNvPr id="37" name="图片 11">
              <a:extLst>
                <a:ext uri="{FF2B5EF4-FFF2-40B4-BE49-F238E27FC236}">
                  <a16:creationId xmlns="" xmlns:a16="http://schemas.microsoft.com/office/drawing/2014/main" id="{A99D8C70-27FC-43D5-A164-4FEA4FEF00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7652" y="2179585"/>
              <a:ext cx="706369" cy="706369"/>
            </a:xfrm>
            <a:prstGeom prst="rect">
              <a:avLst/>
            </a:prstGeom>
          </p:spPr>
        </p:pic>
        <p:sp>
          <p:nvSpPr>
            <p:cNvPr id="38" name="文本框 12">
              <a:extLst>
                <a:ext uri="{FF2B5EF4-FFF2-40B4-BE49-F238E27FC236}">
                  <a16:creationId xmlns="" xmlns:a16="http://schemas.microsoft.com/office/drawing/2014/main" id="{8149D54C-8A8B-49D6-BD1B-B02447146717}"/>
                </a:ext>
              </a:extLst>
            </p:cNvPr>
            <p:cNvSpPr txBox="1"/>
            <p:nvPr/>
          </p:nvSpPr>
          <p:spPr>
            <a:xfrm>
              <a:off x="3407596" y="2307899"/>
              <a:ext cx="4974111" cy="461665"/>
            </a:xfrm>
            <a:prstGeom prst="rect">
              <a:avLst/>
            </a:prstGeom>
            <a:noFill/>
          </p:spPr>
          <p:txBody>
            <a:bodyPr wrap="square" rtlCol="0">
              <a:spAutoFit/>
            </a:bodyPr>
            <a:lstStyle/>
            <a:p>
              <a:pPr algn="just"/>
              <a:r>
                <a:rPr kumimoji="1" lang="en-US" altLang="zh-CN" sz="2400"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Nội</a:t>
              </a:r>
              <a:r>
                <a:rPr kumimoji="1" lang="en-US" altLang="zh-CN" sz="24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dung:</a:t>
              </a:r>
              <a:endParaRPr kumimoji="1"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39" name="组 10">
            <a:extLst>
              <a:ext uri="{FF2B5EF4-FFF2-40B4-BE49-F238E27FC236}">
                <a16:creationId xmlns="" xmlns:a16="http://schemas.microsoft.com/office/drawing/2014/main" id="{30145CBC-5AEB-4FB6-8FCE-6C6B3C5D6CCF}"/>
              </a:ext>
            </a:extLst>
          </p:cNvPr>
          <p:cNvGrpSpPr/>
          <p:nvPr/>
        </p:nvGrpSpPr>
        <p:grpSpPr>
          <a:xfrm>
            <a:off x="2359655" y="2041198"/>
            <a:ext cx="5724312" cy="706369"/>
            <a:chOff x="2642262" y="2174765"/>
            <a:chExt cx="5724312" cy="706369"/>
          </a:xfrm>
        </p:grpSpPr>
        <p:pic>
          <p:nvPicPr>
            <p:cNvPr id="40" name="图片 11">
              <a:extLst>
                <a:ext uri="{FF2B5EF4-FFF2-40B4-BE49-F238E27FC236}">
                  <a16:creationId xmlns="" xmlns:a16="http://schemas.microsoft.com/office/drawing/2014/main" id="{505091A9-3820-4551-B82F-8C0A99D841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2262" y="2174765"/>
              <a:ext cx="706369" cy="706369"/>
            </a:xfrm>
            <a:prstGeom prst="rect">
              <a:avLst/>
            </a:prstGeom>
          </p:spPr>
        </p:pic>
        <p:sp>
          <p:nvSpPr>
            <p:cNvPr id="41" name="文本框 12">
              <a:extLst>
                <a:ext uri="{FF2B5EF4-FFF2-40B4-BE49-F238E27FC236}">
                  <a16:creationId xmlns="" xmlns:a16="http://schemas.microsoft.com/office/drawing/2014/main" id="{17C47736-1E40-4CEE-96C6-0A7BD6638E90}"/>
                </a:ext>
              </a:extLst>
            </p:cNvPr>
            <p:cNvSpPr txBox="1"/>
            <p:nvPr/>
          </p:nvSpPr>
          <p:spPr>
            <a:xfrm>
              <a:off x="3392463" y="2321253"/>
              <a:ext cx="4974111" cy="461665"/>
            </a:xfrm>
            <a:prstGeom prst="rect">
              <a:avLst/>
            </a:prstGeom>
            <a:noFill/>
          </p:spPr>
          <p:txBody>
            <a:bodyPr wrap="square" rtlCol="0">
              <a:spAutoFit/>
            </a:bodyPr>
            <a:lstStyle/>
            <a:p>
              <a:pPr algn="just"/>
              <a:r>
                <a:rPr kumimoji="1" lang="en-US" altLang="zh-CN" sz="2400"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Hình</a:t>
              </a:r>
              <a:r>
                <a:rPr kumimoji="1" lang="en-US" altLang="zh-CN" sz="24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400"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thức</a:t>
              </a:r>
              <a:endParaRPr kumimoji="1"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42" name="TextBox 41">
            <a:extLst>
              <a:ext uri="{FF2B5EF4-FFF2-40B4-BE49-F238E27FC236}">
                <a16:creationId xmlns="" xmlns:a16="http://schemas.microsoft.com/office/drawing/2014/main" id="{6EA10FAA-CC9B-49C6-A3F6-715F1D44CEED}"/>
              </a:ext>
            </a:extLst>
          </p:cNvPr>
          <p:cNvSpPr txBox="1"/>
          <p:nvPr/>
        </p:nvSpPr>
        <p:spPr>
          <a:xfrm>
            <a:off x="2640497" y="2816126"/>
            <a:ext cx="6274903" cy="2308324"/>
          </a:xfrm>
          <a:prstGeom prst="rect">
            <a:avLst/>
          </a:prstGeom>
          <a:noFill/>
        </p:spPr>
        <p:txBody>
          <a:bodyPr wrap="square">
            <a:spAutoFit/>
          </a:bodyPr>
          <a:lstStyle/>
          <a:p>
            <a:pPr marL="285750" indent="-285750" algn="just">
              <a:lnSpc>
                <a:spcPct val="120000"/>
              </a:lnSpc>
              <a:buFont typeface="Wingdings" panose="05000000000000000000" pitchFamily="2" charset="2"/>
              <a:buChar char="ü"/>
            </a:pPr>
            <a:r>
              <a:rPr lang="en-US" sz="2000" dirty="0" err="1">
                <a:solidFill>
                  <a:schemeClr val="tx1"/>
                </a:solidFill>
                <a:latin typeface="Times New Roman" panose="02020603050405020304" pitchFamily="18" charset="0"/>
                <a:cs typeface="Times New Roman" panose="02020603050405020304" pitchFamily="18" charset="0"/>
              </a:rPr>
              <a:t>Viết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lùi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đầu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dòng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từ</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đầu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đoạn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chữ</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đầu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từ</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hoa</a:t>
            </a:r>
            <a:r>
              <a:rPr lang="en-US" sz="2000" dirty="0">
                <a:solidFill>
                  <a:schemeClr val="tx1"/>
                </a:solidFill>
                <a:latin typeface="Times New Roman" panose="02020603050405020304" pitchFamily="18" charset="0"/>
                <a:cs typeface="Times New Roman" panose="02020603050405020304" pitchFamily="18" charset="0"/>
              </a:rPr>
              <a:t> ; </a:t>
            </a:r>
            <a:r>
              <a:rPr lang="en-US" sz="2000" dirty="0" err="1">
                <a:solidFill>
                  <a:schemeClr val="tx1"/>
                </a:solidFill>
                <a:latin typeface="Times New Roman" panose="02020603050405020304" pitchFamily="18" charset="0"/>
                <a:cs typeface="Times New Roman" panose="02020603050405020304" pitchFamily="18" charset="0"/>
              </a:rPr>
              <a:t>kết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thúc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đoạn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bằng</a:t>
            </a:r>
            <a:r>
              <a:rPr lang="en-US" sz="2000" dirty="0">
                <a:solidFill>
                  <a:schemeClr val="tx1"/>
                </a:solidFill>
                <a:latin typeface="Times New Roman" panose="02020603050405020304" pitchFamily="18" charset="0"/>
                <a:cs typeface="Times New Roman" panose="02020603050405020304" pitchFamily="18" charset="0"/>
              </a:rPr>
              <a:t> 1 </a:t>
            </a:r>
            <a:r>
              <a:rPr lang="en-US" sz="2000" dirty="0" err="1">
                <a:solidFill>
                  <a:schemeClr val="tx1"/>
                </a:solidFill>
                <a:latin typeface="Times New Roman" panose="02020603050405020304" pitchFamily="18" charset="0"/>
                <a:cs typeface="Times New Roman" panose="02020603050405020304" pitchFamily="18" charset="0"/>
              </a:rPr>
              <a:t>dấu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chấm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ü"/>
            </a:pP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trong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đoạn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cần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tập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trung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chủ</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chung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giữa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liên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kết</a:t>
            </a:r>
            <a:r>
              <a:rPr lang="en-US" sz="2000" dirty="0">
                <a:solidFill>
                  <a:schemeClr val="tx1"/>
                </a:solidFill>
                <a:latin typeface="Times New Roman" panose="02020603050405020304" pitchFamily="18" charset="0"/>
                <a:cs typeface="Times New Roman" panose="02020603050405020304" pitchFamily="18" charset="0"/>
              </a:rPr>
              <a:t>. </a:t>
            </a:r>
          </a:p>
          <a:p>
            <a:pPr marL="285750" indent="-285750" algn="just">
              <a:lnSpc>
                <a:spcPct val="120000"/>
              </a:lnSpc>
              <a:buFont typeface="Wingdings" panose="05000000000000000000" pitchFamily="2" charset="2"/>
              <a:buChar char="ü"/>
            </a:pPr>
            <a:r>
              <a:rPr lang="en-US" sz="2000" dirty="0" err="1">
                <a:solidFill>
                  <a:schemeClr val="tx1"/>
                </a:solidFill>
                <a:latin typeface="Times New Roman" panose="02020603050405020304" pitchFamily="18" charset="0"/>
                <a:cs typeface="Times New Roman" panose="02020603050405020304" pitchFamily="18" charset="0"/>
              </a:rPr>
              <a:t>Đoạn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khoảng</a:t>
            </a:r>
            <a:r>
              <a:rPr lang="en-US" sz="2000" dirty="0">
                <a:solidFill>
                  <a:schemeClr val="tx1"/>
                </a:solidFill>
                <a:latin typeface="Times New Roman" panose="02020603050405020304" pitchFamily="18" charset="0"/>
                <a:cs typeface="Times New Roman" panose="02020603050405020304" pitchFamily="18" charset="0"/>
              </a:rPr>
              <a:t> 7-10 </a:t>
            </a: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4227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barn(inVertical)">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5" grpId="0"/>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5"/>
          <p:cNvSpPr txBox="1"/>
          <p:nvPr/>
        </p:nvSpPr>
        <p:spPr>
          <a:xfrm>
            <a:off x="3121517" y="361570"/>
            <a:ext cx="5764831" cy="1477328"/>
          </a:xfrm>
          <a:prstGeom prst="rect">
            <a:avLst/>
          </a:prstGeom>
        </p:spPr>
        <p:txBody>
          <a:bodyPr wrap="square">
            <a:spAutoFit/>
          </a:bodyPr>
          <a:lstStyle>
            <a:defPPr>
              <a:defRPr lang="zh-CN"/>
            </a:defPPr>
          </a:lstStyle>
          <a:p>
            <a:pPr algn="just"/>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Bài</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thơ</a:t>
            </a:r>
            <a:r>
              <a:rPr lang="en-US" altLang="zh-CN" kern="0" dirty="0">
                <a:solidFill>
                  <a:prstClr val="black"/>
                </a:solidFill>
                <a:latin typeface="Times New Roman" panose="02020603050405020304" pitchFamily="18" charset="0"/>
                <a:cs typeface="Times New Roman" panose="02020603050405020304" pitchFamily="18" charset="0"/>
                <a:sym typeface="+mn-lt"/>
              </a:rPr>
              <a:t> … </a:t>
            </a:r>
            <a:r>
              <a:rPr lang="en-US" altLang="zh-CN" kern="0" dirty="0" err="1">
                <a:solidFill>
                  <a:prstClr val="black"/>
                </a:solidFill>
                <a:latin typeface="Times New Roman" panose="02020603050405020304" pitchFamily="18" charset="0"/>
                <a:cs typeface="Times New Roman" panose="02020603050405020304" pitchFamily="18" charset="0"/>
                <a:sym typeface="+mn-lt"/>
              </a:rPr>
              <a:t>của</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tác</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giả</a:t>
            </a:r>
            <a:r>
              <a:rPr lang="en-US" altLang="zh-CN" kern="0" dirty="0">
                <a:solidFill>
                  <a:prstClr val="black"/>
                </a:solidFill>
                <a:latin typeface="Times New Roman" panose="02020603050405020304" pitchFamily="18" charset="0"/>
                <a:cs typeface="Times New Roman" panose="02020603050405020304" pitchFamily="18" charset="0"/>
                <a:sym typeface="+mn-lt"/>
              </a:rPr>
              <a:t> … </a:t>
            </a:r>
            <a:r>
              <a:rPr lang="en-US" altLang="zh-CN" kern="0" dirty="0" err="1">
                <a:solidFill>
                  <a:prstClr val="black"/>
                </a:solidFill>
                <a:latin typeface="Times New Roman" panose="02020603050405020304" pitchFamily="18" charset="0"/>
                <a:cs typeface="Times New Roman" panose="02020603050405020304" pitchFamily="18" charset="0"/>
                <a:sym typeface="+mn-lt"/>
              </a:rPr>
              <a:t>đã</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kể</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lại</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một</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câu</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chuyện</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hết</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sức</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tự</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nhiên</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sinh</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động</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về</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p>
          <a:p>
            <a:pPr algn="just"/>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Thông</a:t>
            </a:r>
            <a:r>
              <a:rPr lang="en-US" altLang="zh-CN" kern="0" dirty="0">
                <a:solidFill>
                  <a:prstClr val="black"/>
                </a:solidFill>
                <a:latin typeface="Times New Roman" panose="02020603050405020304" pitchFamily="18" charset="0"/>
                <a:cs typeface="Times New Roman" panose="02020603050405020304" pitchFamily="18" charset="0"/>
                <a:sym typeface="+mn-lt"/>
              </a:rPr>
              <a:t> qua </a:t>
            </a:r>
            <a:r>
              <a:rPr lang="en-US" altLang="zh-CN" kern="0" dirty="0" err="1">
                <a:solidFill>
                  <a:prstClr val="black"/>
                </a:solidFill>
                <a:latin typeface="Times New Roman" panose="02020603050405020304" pitchFamily="18" charset="0"/>
                <a:cs typeface="Times New Roman" panose="02020603050405020304" pitchFamily="18" charset="0"/>
                <a:sym typeface="+mn-lt"/>
              </a:rPr>
              <a:t>câu</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chuyện</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của</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nhân</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vật</a:t>
            </a:r>
            <a:r>
              <a:rPr lang="en-US" altLang="zh-CN" kern="0" dirty="0">
                <a:solidFill>
                  <a:prstClr val="black"/>
                </a:solidFill>
                <a:latin typeface="Times New Roman" panose="02020603050405020304" pitchFamily="18" charset="0"/>
                <a:cs typeface="Times New Roman" panose="02020603050405020304" pitchFamily="18" charset="0"/>
                <a:sym typeface="+mn-lt"/>
              </a:rPr>
              <a:t>) … </a:t>
            </a:r>
            <a:r>
              <a:rPr lang="en-US" altLang="zh-CN" kern="0" dirty="0" err="1">
                <a:solidFill>
                  <a:prstClr val="black"/>
                </a:solidFill>
                <a:latin typeface="Times New Roman" panose="02020603050405020304" pitchFamily="18" charset="0"/>
                <a:cs typeface="Times New Roman" panose="02020603050405020304" pitchFamily="18" charset="0"/>
                <a:sym typeface="+mn-lt"/>
              </a:rPr>
              <a:t>nói</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về</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nội</a:t>
            </a:r>
            <a:r>
              <a:rPr lang="en-US" altLang="zh-CN" kern="0" dirty="0">
                <a:solidFill>
                  <a:prstClr val="black"/>
                </a:solidFill>
                <a:latin typeface="Times New Roman" panose="02020603050405020304" pitchFamily="18" charset="0"/>
                <a:cs typeface="Times New Roman" panose="02020603050405020304" pitchFamily="18" charset="0"/>
                <a:sym typeface="+mn-lt"/>
              </a:rPr>
              <a:t> dung) </a:t>
            </a:r>
            <a:r>
              <a:rPr lang="en-US" altLang="zh-CN" kern="0" dirty="0" err="1">
                <a:solidFill>
                  <a:prstClr val="black"/>
                </a:solidFill>
                <a:latin typeface="Times New Roman" panose="02020603050405020304" pitchFamily="18" charset="0"/>
                <a:cs typeface="Times New Roman" panose="02020603050405020304" pitchFamily="18" charset="0"/>
                <a:sym typeface="+mn-lt"/>
              </a:rPr>
              <a:t>bài</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thơ</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của</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tác</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giả</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đã</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để</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lại</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cho</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chúng</a:t>
            </a:r>
            <a:r>
              <a:rPr lang="en-US" altLang="zh-CN" kern="0" dirty="0">
                <a:solidFill>
                  <a:prstClr val="black"/>
                </a:solidFill>
                <a:latin typeface="Times New Roman" panose="02020603050405020304" pitchFamily="18" charset="0"/>
                <a:cs typeface="Times New Roman" panose="02020603050405020304" pitchFamily="18" charset="0"/>
                <a:sym typeface="+mn-lt"/>
              </a:rPr>
              <a:t> ta </a:t>
            </a:r>
            <a:r>
              <a:rPr lang="en-US" altLang="zh-CN" kern="0" dirty="0" err="1">
                <a:solidFill>
                  <a:prstClr val="black"/>
                </a:solidFill>
                <a:latin typeface="Times New Roman" panose="02020603050405020304" pitchFamily="18" charset="0"/>
                <a:cs typeface="Times New Roman" panose="02020603050405020304" pitchFamily="18" charset="0"/>
                <a:sym typeface="+mn-lt"/>
              </a:rPr>
              <a:t>những</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ấn</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tượng</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đậm</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sâu</a:t>
            </a:r>
            <a:r>
              <a:rPr lang="en-US" altLang="zh-CN" kern="0" dirty="0">
                <a:solidFill>
                  <a:prstClr val="black"/>
                </a:solidFill>
                <a:latin typeface="Times New Roman" panose="02020603050405020304" pitchFamily="18" charset="0"/>
                <a:cs typeface="Times New Roman" panose="02020603050405020304" pitchFamily="18" charset="0"/>
                <a:sym typeface="+mn-lt"/>
              </a:rPr>
              <a:t>.</a:t>
            </a:r>
            <a:endParaRPr lang="en-GB" altLang="zh-CN" dirty="0">
              <a:solidFill>
                <a:prstClr val="black">
                  <a:lumMod val="65000"/>
                  <a:lumOff val="35000"/>
                </a:prstClr>
              </a:solidFill>
              <a:latin typeface="Times New Roman" panose="02020603050405020304" pitchFamily="18" charset="0"/>
              <a:cs typeface="Times New Roman" panose="02020603050405020304" pitchFamily="18" charset="0"/>
              <a:sym typeface="+mn-lt"/>
            </a:endParaRPr>
          </a:p>
        </p:txBody>
      </p:sp>
      <p:sp>
        <p:nvSpPr>
          <p:cNvPr id="6" name="TextBox 41"/>
          <p:cNvSpPr txBox="1"/>
          <p:nvPr/>
        </p:nvSpPr>
        <p:spPr>
          <a:xfrm>
            <a:off x="3187153" y="1971585"/>
            <a:ext cx="5764831" cy="1477328"/>
          </a:xfrm>
          <a:prstGeom prst="rect">
            <a:avLst/>
          </a:prstGeom>
        </p:spPr>
        <p:txBody>
          <a:bodyPr wrap="square">
            <a:spAutoFit/>
          </a:bodyPr>
          <a:lstStyle>
            <a:defPPr>
              <a:defRPr lang="zh-CN"/>
            </a:defPPr>
          </a:lstStyle>
          <a:p>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Khi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 …</a:t>
            </a:r>
          </a:p>
          <a:p>
            <a:pPr algn="just"/>
            <a:r>
              <a:rPr lang="en-US" dirty="0">
                <a:latin typeface="Times New Roman" panose="02020603050405020304" pitchFamily="18" charset="0"/>
                <a:cs typeface="Times New Roman" panose="02020603050405020304" pitchFamily="18" charset="0"/>
              </a:rPr>
              <a:t>+ Khi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vậy</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 …</a:t>
            </a:r>
          </a:p>
        </p:txBody>
      </p:sp>
      <p:sp>
        <p:nvSpPr>
          <p:cNvPr id="7" name="TextBox 42"/>
          <p:cNvSpPr txBox="1"/>
          <p:nvPr/>
        </p:nvSpPr>
        <p:spPr>
          <a:xfrm>
            <a:off x="3187153" y="3581601"/>
            <a:ext cx="5439971" cy="1200329"/>
          </a:xfrm>
          <a:prstGeom prst="rect">
            <a:avLst/>
          </a:prstGeom>
        </p:spPr>
        <p:txBody>
          <a:bodyPr wrap="square">
            <a:spAutoFit/>
          </a:bodyPr>
          <a:lstStyle>
            <a:defPPr>
              <a:defRPr lang="zh-CN"/>
            </a:defPPr>
          </a:lstStyle>
          <a:p>
            <a:pPr algn="just"/>
            <a:r>
              <a:rPr lang="en-US" altLang="zh-CN" kern="0" dirty="0" err="1">
                <a:solidFill>
                  <a:prstClr val="black"/>
                </a:solidFill>
                <a:latin typeface="Times New Roman" panose="02020603050405020304" pitchFamily="18" charset="0"/>
                <a:cs typeface="Times New Roman" panose="02020603050405020304" pitchFamily="18" charset="0"/>
                <a:sym typeface="+mn-lt"/>
              </a:rPr>
              <a:t>Có</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thể</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bắt</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đầu</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bằng</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cụm</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từ</a:t>
            </a:r>
            <a:r>
              <a:rPr lang="en-US" altLang="zh-CN" kern="0" dirty="0">
                <a:solidFill>
                  <a:prstClr val="black"/>
                </a:solidFill>
                <a:latin typeface="Times New Roman" panose="02020603050405020304" pitchFamily="18" charset="0"/>
                <a:cs typeface="Times New Roman" panose="02020603050405020304" pitchFamily="18" charset="0"/>
                <a:sym typeface="+mn-lt"/>
              </a:rPr>
              <a:t>:</a:t>
            </a:r>
          </a:p>
          <a:p>
            <a:pPr algn="just"/>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Nói</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chung</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p>
          <a:p>
            <a:pPr algn="just"/>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Với</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hình</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thức</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kể</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chuyện</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độc</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đáo</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bài</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thơ</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đã</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p>
          <a:p>
            <a:pPr algn="just"/>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Bằng</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tài</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năng</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và</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tấm</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lòng</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của</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tác</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giả</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bài</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thơ</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r>
              <a:rPr lang="en-US" altLang="zh-CN" kern="0" dirty="0" err="1">
                <a:solidFill>
                  <a:prstClr val="black"/>
                </a:solidFill>
                <a:latin typeface="Times New Roman" panose="02020603050405020304" pitchFamily="18" charset="0"/>
                <a:cs typeface="Times New Roman" panose="02020603050405020304" pitchFamily="18" charset="0"/>
                <a:sym typeface="+mn-lt"/>
              </a:rPr>
              <a:t>đã</a:t>
            </a:r>
            <a:r>
              <a:rPr lang="en-US" altLang="zh-CN" kern="0" dirty="0">
                <a:solidFill>
                  <a:prstClr val="black"/>
                </a:solidFill>
                <a:latin typeface="Times New Roman" panose="02020603050405020304" pitchFamily="18" charset="0"/>
                <a:cs typeface="Times New Roman" panose="02020603050405020304" pitchFamily="18" charset="0"/>
                <a:sym typeface="+mn-lt"/>
              </a:rPr>
              <a:t> …</a:t>
            </a:r>
            <a:endParaRPr lang="en-GB" altLang="zh-CN" dirty="0">
              <a:solidFill>
                <a:prstClr val="black">
                  <a:lumMod val="65000"/>
                  <a:lumOff val="35000"/>
                </a:prstClr>
              </a:solidFill>
              <a:latin typeface="Times New Roman" panose="02020603050405020304" pitchFamily="18" charset="0"/>
              <a:cs typeface="Times New Roman" panose="02020603050405020304" pitchFamily="18" charset="0"/>
              <a:sym typeface="+mn-lt"/>
            </a:endParaRPr>
          </a:p>
        </p:txBody>
      </p:sp>
      <p:grpSp>
        <p:nvGrpSpPr>
          <p:cNvPr id="8" name="组合 7"/>
          <p:cNvGrpSpPr/>
          <p:nvPr/>
        </p:nvGrpSpPr>
        <p:grpSpPr>
          <a:xfrm>
            <a:off x="-1219200" y="666750"/>
            <a:ext cx="4389829" cy="3819543"/>
            <a:chOff x="-170899" y="1265293"/>
            <a:chExt cx="5853106" cy="5092722"/>
          </a:xfrm>
        </p:grpSpPr>
        <p:sp>
          <p:nvSpPr>
            <p:cNvPr id="9" name="右箭头 54"/>
            <p:cNvSpPr/>
            <p:nvPr/>
          </p:nvSpPr>
          <p:spPr>
            <a:xfrm>
              <a:off x="4094412" y="5727113"/>
              <a:ext cx="1322689" cy="392919"/>
            </a:xfrm>
            <a:prstGeom prst="rightArrow">
              <a:avLst>
                <a:gd name="adj1" fmla="val 62355"/>
                <a:gd name="adj2" fmla="val 50000"/>
              </a:avLst>
            </a:prstGeom>
            <a:solidFill>
              <a:sysClr val="window" lastClr="FFFFFF">
                <a:lumMod val="85000"/>
              </a:sysClr>
            </a:solidFill>
            <a:ln w="12700" cap="flat" cmpd="sng" algn="ctr">
              <a:noFill/>
              <a:prstDash val="solid"/>
              <a:miter lim="800000"/>
            </a:ln>
            <a:effectLst/>
          </p:spPr>
          <p:txBody>
            <a:bodyPr rtlCol="0" anchor="ctr"/>
            <a:lstStyle/>
            <a:p>
              <a:pPr algn="ctr" defTabSz="685800">
                <a:defRPr/>
              </a:pPr>
              <a:endParaRPr lang="zh-CN" altLang="en-US" sz="1350" kern="0" dirty="0">
                <a:solidFill>
                  <a:prstClr val="white"/>
                </a:solidFill>
                <a:cs typeface="+mn-ea"/>
                <a:sym typeface="+mn-lt"/>
              </a:endParaRPr>
            </a:p>
          </p:txBody>
        </p:sp>
        <p:sp>
          <p:nvSpPr>
            <p:cNvPr id="10" name="椭圆 9"/>
            <p:cNvSpPr/>
            <p:nvPr/>
          </p:nvSpPr>
          <p:spPr>
            <a:xfrm>
              <a:off x="3463896" y="5489129"/>
              <a:ext cx="868885" cy="868886"/>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defTabSz="685800">
                <a:defRPr/>
              </a:pPr>
              <a:endParaRPr lang="zh-CN" altLang="en-US" sz="1350" kern="0" dirty="0">
                <a:solidFill>
                  <a:prstClr val="white"/>
                </a:solidFill>
                <a:cs typeface="+mn-ea"/>
                <a:sym typeface="+mn-lt"/>
              </a:endParaRPr>
            </a:p>
          </p:txBody>
        </p:sp>
        <p:sp>
          <p:nvSpPr>
            <p:cNvPr id="11" name="右箭头 51"/>
            <p:cNvSpPr/>
            <p:nvPr/>
          </p:nvSpPr>
          <p:spPr>
            <a:xfrm>
              <a:off x="4894418" y="3602401"/>
              <a:ext cx="787789" cy="392919"/>
            </a:xfrm>
            <a:prstGeom prst="rightArrow">
              <a:avLst>
                <a:gd name="adj1" fmla="val 62355"/>
                <a:gd name="adj2" fmla="val 50000"/>
              </a:avLst>
            </a:prstGeom>
            <a:solidFill>
              <a:sysClr val="window" lastClr="FFFFFF">
                <a:lumMod val="85000"/>
              </a:sysClr>
            </a:solidFill>
            <a:ln w="12700" cap="flat" cmpd="sng" algn="ctr">
              <a:noFill/>
              <a:prstDash val="solid"/>
              <a:miter lim="800000"/>
            </a:ln>
            <a:effectLst/>
          </p:spPr>
          <p:txBody>
            <a:bodyPr rtlCol="0" anchor="ctr"/>
            <a:lstStyle/>
            <a:p>
              <a:pPr algn="ctr" defTabSz="685800">
                <a:defRPr/>
              </a:pPr>
              <a:endParaRPr lang="zh-CN" altLang="en-US" sz="1350" kern="0" dirty="0">
                <a:solidFill>
                  <a:prstClr val="white"/>
                </a:solidFill>
                <a:cs typeface="+mn-ea"/>
                <a:sym typeface="+mn-lt"/>
              </a:endParaRPr>
            </a:p>
          </p:txBody>
        </p:sp>
        <p:sp>
          <p:nvSpPr>
            <p:cNvPr id="12" name="椭圆 11"/>
            <p:cNvSpPr/>
            <p:nvPr/>
          </p:nvSpPr>
          <p:spPr>
            <a:xfrm>
              <a:off x="4204717" y="3364417"/>
              <a:ext cx="868886" cy="868886"/>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defTabSz="685800">
                <a:defRPr/>
              </a:pPr>
              <a:endParaRPr lang="zh-CN" altLang="en-US" sz="1350" kern="0" dirty="0">
                <a:solidFill>
                  <a:prstClr val="white"/>
                </a:solidFill>
                <a:cs typeface="+mn-ea"/>
                <a:sym typeface="+mn-lt"/>
              </a:endParaRPr>
            </a:p>
          </p:txBody>
        </p:sp>
        <p:sp>
          <p:nvSpPr>
            <p:cNvPr id="13" name="右箭头 50"/>
            <p:cNvSpPr/>
            <p:nvPr/>
          </p:nvSpPr>
          <p:spPr>
            <a:xfrm>
              <a:off x="4094412" y="1503277"/>
              <a:ext cx="1322689" cy="392919"/>
            </a:xfrm>
            <a:prstGeom prst="rightArrow">
              <a:avLst>
                <a:gd name="adj1" fmla="val 62355"/>
                <a:gd name="adj2" fmla="val 50000"/>
              </a:avLst>
            </a:prstGeom>
            <a:solidFill>
              <a:sysClr val="window" lastClr="FFFFFF">
                <a:lumMod val="85000"/>
              </a:sysClr>
            </a:solidFill>
            <a:ln w="12700" cap="flat" cmpd="sng" algn="ctr">
              <a:noFill/>
              <a:prstDash val="solid"/>
              <a:miter lim="800000"/>
            </a:ln>
            <a:effectLst/>
          </p:spPr>
          <p:txBody>
            <a:bodyPr rtlCol="0" anchor="ctr"/>
            <a:lstStyle/>
            <a:p>
              <a:pPr algn="ctr" defTabSz="685800">
                <a:defRPr/>
              </a:pPr>
              <a:endParaRPr lang="zh-CN" altLang="en-US" sz="1350" kern="0" dirty="0">
                <a:solidFill>
                  <a:prstClr val="white"/>
                </a:solidFill>
                <a:cs typeface="+mn-ea"/>
                <a:sym typeface="+mn-lt"/>
              </a:endParaRPr>
            </a:p>
          </p:txBody>
        </p:sp>
        <p:sp>
          <p:nvSpPr>
            <p:cNvPr id="14" name="椭圆 13"/>
            <p:cNvSpPr/>
            <p:nvPr/>
          </p:nvSpPr>
          <p:spPr>
            <a:xfrm>
              <a:off x="3463896" y="1265293"/>
              <a:ext cx="868885" cy="868887"/>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defTabSz="685800">
                <a:defRPr/>
              </a:pPr>
              <a:endParaRPr lang="zh-CN" altLang="en-US" sz="1350" kern="0" dirty="0">
                <a:solidFill>
                  <a:prstClr val="white"/>
                </a:solidFill>
                <a:cs typeface="+mn-ea"/>
                <a:sym typeface="+mn-lt"/>
              </a:endParaRPr>
            </a:p>
          </p:txBody>
        </p:sp>
        <p:sp>
          <p:nvSpPr>
            <p:cNvPr id="15" name="弧形 14"/>
            <p:cNvSpPr/>
            <p:nvPr/>
          </p:nvSpPr>
          <p:spPr>
            <a:xfrm>
              <a:off x="-170899" y="1392293"/>
              <a:ext cx="4826002" cy="4825998"/>
            </a:xfrm>
            <a:prstGeom prst="arc">
              <a:avLst>
                <a:gd name="adj1" fmla="val 18980926"/>
                <a:gd name="adj2" fmla="val 20959234"/>
              </a:avLst>
            </a:prstGeom>
            <a:noFill/>
            <a:ln w="12700" cap="flat" cmpd="sng" algn="ctr">
              <a:solidFill>
                <a:srgbClr val="E7E6E6">
                  <a:lumMod val="50000"/>
                </a:srgbClr>
              </a:solidFill>
              <a:prstDash val="sysDash"/>
              <a:miter lim="800000"/>
              <a:headEnd type="oval"/>
              <a:tailEnd type="oval"/>
            </a:ln>
            <a:effectLst/>
          </p:spPr>
          <p:txBody>
            <a:bodyPr rtlCol="0" anchor="ctr"/>
            <a:lstStyle/>
            <a:p>
              <a:pPr algn="ctr" defTabSz="685800">
                <a:defRPr/>
              </a:pPr>
              <a:endParaRPr lang="zh-CN" altLang="en-US" sz="1350" kern="0" dirty="0">
                <a:solidFill>
                  <a:prstClr val="black"/>
                </a:solidFill>
                <a:cs typeface="+mn-ea"/>
                <a:sym typeface="+mn-lt"/>
              </a:endParaRPr>
            </a:p>
          </p:txBody>
        </p:sp>
        <p:sp>
          <p:nvSpPr>
            <p:cNvPr id="16" name="椭圆 15"/>
            <p:cNvSpPr/>
            <p:nvPr/>
          </p:nvSpPr>
          <p:spPr>
            <a:xfrm>
              <a:off x="3548932" y="1352568"/>
              <a:ext cx="698812" cy="698811"/>
            </a:xfrm>
            <a:prstGeom prst="ellipse">
              <a:avLst/>
            </a:prstGeom>
            <a:solidFill>
              <a:srgbClr val="3CB16B"/>
            </a:solidFill>
            <a:ln w="12700" cap="flat" cmpd="sng" algn="ctr">
              <a:noFill/>
              <a:prstDash val="solid"/>
              <a:miter lim="800000"/>
            </a:ln>
            <a:effectLst/>
          </p:spPr>
          <p:txBody>
            <a:bodyPr rtlCol="0" anchor="ctr"/>
            <a:lstStyle/>
            <a:p>
              <a:pPr algn="ctr" defTabSz="685800">
                <a:defRPr/>
              </a:pPr>
              <a:r>
                <a:rPr lang="en-US" altLang="zh-CN" sz="1000" kern="0" dirty="0">
                  <a:solidFill>
                    <a:prstClr val="white"/>
                  </a:solidFill>
                  <a:cs typeface="+mn-ea"/>
                  <a:sym typeface="+mn-lt"/>
                </a:rPr>
                <a:t>MĐ</a:t>
              </a:r>
              <a:endParaRPr lang="zh-CN" altLang="en-US" sz="1000" kern="0" dirty="0">
                <a:solidFill>
                  <a:prstClr val="white"/>
                </a:solidFill>
                <a:cs typeface="+mn-ea"/>
                <a:sym typeface="+mn-lt"/>
              </a:endParaRPr>
            </a:p>
          </p:txBody>
        </p:sp>
        <p:sp>
          <p:nvSpPr>
            <p:cNvPr id="17" name="椭圆 16"/>
            <p:cNvSpPr/>
            <p:nvPr/>
          </p:nvSpPr>
          <p:spPr>
            <a:xfrm>
              <a:off x="4289754" y="3455889"/>
              <a:ext cx="698812" cy="698810"/>
            </a:xfrm>
            <a:prstGeom prst="ellipse">
              <a:avLst/>
            </a:prstGeom>
            <a:solidFill>
              <a:srgbClr val="21A49F"/>
            </a:solidFill>
            <a:ln w="12700" cap="flat" cmpd="sng" algn="ctr">
              <a:noFill/>
              <a:prstDash val="solid"/>
              <a:miter lim="800000"/>
            </a:ln>
            <a:effectLst/>
          </p:spPr>
          <p:txBody>
            <a:bodyPr rtlCol="0" anchor="ctr"/>
            <a:lstStyle/>
            <a:p>
              <a:pPr algn="ctr" defTabSz="685800">
                <a:defRPr/>
              </a:pPr>
              <a:r>
                <a:rPr lang="en-US" altLang="zh-CN" sz="1200" kern="0" dirty="0">
                  <a:solidFill>
                    <a:prstClr val="white"/>
                  </a:solidFill>
                  <a:cs typeface="+mn-ea"/>
                  <a:sym typeface="+mn-lt"/>
                </a:rPr>
                <a:t>TĐ</a:t>
              </a:r>
              <a:endParaRPr lang="zh-CN" altLang="en-US" sz="1200" kern="0" dirty="0">
                <a:solidFill>
                  <a:prstClr val="white"/>
                </a:solidFill>
                <a:cs typeface="+mn-ea"/>
                <a:sym typeface="+mn-lt"/>
              </a:endParaRPr>
            </a:p>
          </p:txBody>
        </p:sp>
        <p:sp>
          <p:nvSpPr>
            <p:cNvPr id="18" name="椭圆 17"/>
            <p:cNvSpPr/>
            <p:nvPr/>
          </p:nvSpPr>
          <p:spPr>
            <a:xfrm>
              <a:off x="3548932" y="5574170"/>
              <a:ext cx="698812" cy="698810"/>
            </a:xfrm>
            <a:prstGeom prst="ellipse">
              <a:avLst/>
            </a:prstGeom>
            <a:solidFill>
              <a:srgbClr val="3CB16B"/>
            </a:solidFill>
            <a:ln w="12700" cap="flat" cmpd="sng" algn="ctr">
              <a:noFill/>
              <a:prstDash val="solid"/>
              <a:miter lim="800000"/>
            </a:ln>
            <a:effectLst/>
          </p:spPr>
          <p:txBody>
            <a:bodyPr rtlCol="0" anchor="ctr"/>
            <a:lstStyle/>
            <a:p>
              <a:pPr algn="ctr" defTabSz="685800">
                <a:defRPr/>
              </a:pPr>
              <a:r>
                <a:rPr lang="en-US" altLang="zh-CN" sz="1200" kern="0" dirty="0">
                  <a:solidFill>
                    <a:prstClr val="white"/>
                  </a:solidFill>
                  <a:cs typeface="+mn-ea"/>
                  <a:sym typeface="+mn-lt"/>
                </a:rPr>
                <a:t>KĐ</a:t>
              </a:r>
              <a:endParaRPr lang="zh-CN" altLang="en-US" sz="1200" kern="0" dirty="0">
                <a:solidFill>
                  <a:prstClr val="white"/>
                </a:solidFill>
                <a:cs typeface="+mn-ea"/>
                <a:sym typeface="+mn-lt"/>
              </a:endParaRPr>
            </a:p>
          </p:txBody>
        </p:sp>
        <p:sp>
          <p:nvSpPr>
            <p:cNvPr id="19" name="弧形 18"/>
            <p:cNvSpPr/>
            <p:nvPr/>
          </p:nvSpPr>
          <p:spPr>
            <a:xfrm>
              <a:off x="-170899" y="1392293"/>
              <a:ext cx="4826002" cy="4825998"/>
            </a:xfrm>
            <a:prstGeom prst="arc">
              <a:avLst>
                <a:gd name="adj1" fmla="val 623307"/>
                <a:gd name="adj2" fmla="val 2682703"/>
              </a:avLst>
            </a:prstGeom>
            <a:noFill/>
            <a:ln w="12700" cap="flat" cmpd="sng" algn="ctr">
              <a:solidFill>
                <a:srgbClr val="E7E6E6">
                  <a:lumMod val="50000"/>
                </a:srgbClr>
              </a:solidFill>
              <a:prstDash val="sysDash"/>
              <a:miter lim="800000"/>
              <a:headEnd type="oval"/>
              <a:tailEnd type="oval"/>
            </a:ln>
            <a:effectLst/>
          </p:spPr>
          <p:txBody>
            <a:bodyPr rtlCol="0" anchor="ctr"/>
            <a:lstStyle/>
            <a:p>
              <a:pPr algn="ctr" defTabSz="685800">
                <a:defRPr/>
              </a:pPr>
              <a:endParaRPr lang="zh-CN" altLang="en-US" sz="1350" kern="0" dirty="0">
                <a:solidFill>
                  <a:prstClr val="black"/>
                </a:solidFill>
                <a:cs typeface="+mn-ea"/>
                <a:sym typeface="+mn-lt"/>
              </a:endParaRPr>
            </a:p>
          </p:txBody>
        </p:sp>
        <p:sp>
          <p:nvSpPr>
            <p:cNvPr id="22" name="Freeform 5"/>
            <p:cNvSpPr/>
            <p:nvPr/>
          </p:nvSpPr>
          <p:spPr bwMode="auto">
            <a:xfrm>
              <a:off x="1734999" y="2598994"/>
              <a:ext cx="2361303" cy="2324292"/>
            </a:xfrm>
            <a:prstGeom prst="ellipse">
              <a:avLst/>
            </a:prstGeom>
            <a:noFill/>
            <a:ln w="19050" cap="flat">
              <a:solidFill>
                <a:srgbClr val="1E9992"/>
              </a:solidFill>
              <a:prstDash val="solid"/>
              <a:miter lim="800000"/>
            </a:ln>
          </p:spPr>
          <p:txBody>
            <a:bodyPr vert="horz" wrap="square" lIns="82296" tIns="41148" rIns="82296" bIns="41148" numCol="1" anchor="t" anchorCtr="0" compatLnSpc="1"/>
            <a:lstStyle/>
            <a:p>
              <a:pPr algn="ctr" defTabSz="685800">
                <a:defRPr/>
              </a:pPr>
              <a:r>
                <a:rPr lang="en-US" altLang="zh-CN" sz="2800" b="1" kern="0" dirty="0" err="1">
                  <a:solidFill>
                    <a:srgbClr val="FF0000"/>
                  </a:solidFill>
                  <a:latin typeface="Times New Roman" panose="02020603050405020304" pitchFamily="18" charset="0"/>
                  <a:cs typeface="Times New Roman" panose="02020603050405020304" pitchFamily="18" charset="0"/>
                  <a:sym typeface="+mn-lt"/>
                </a:rPr>
                <a:t>Gợi</a:t>
              </a:r>
              <a:r>
                <a:rPr lang="en-US" altLang="zh-CN" sz="2800" b="1" kern="0" dirty="0">
                  <a:solidFill>
                    <a:srgbClr val="FF0000"/>
                  </a:solidFill>
                  <a:latin typeface="Times New Roman" panose="02020603050405020304" pitchFamily="18" charset="0"/>
                  <a:cs typeface="Times New Roman" panose="02020603050405020304" pitchFamily="18" charset="0"/>
                  <a:sym typeface="+mn-lt"/>
                </a:rPr>
                <a:t> ý </a:t>
              </a:r>
              <a:r>
                <a:rPr lang="en-US" altLang="zh-CN" sz="2800" b="1" kern="0" dirty="0" err="1">
                  <a:solidFill>
                    <a:srgbClr val="FF0000"/>
                  </a:solidFill>
                  <a:latin typeface="Times New Roman" panose="02020603050405020304" pitchFamily="18" charset="0"/>
                  <a:cs typeface="Times New Roman" panose="02020603050405020304" pitchFamily="18" charset="0"/>
                  <a:sym typeface="+mn-lt"/>
                </a:rPr>
                <a:t>cách</a:t>
              </a:r>
              <a:r>
                <a:rPr lang="en-US" altLang="zh-CN" sz="2800" b="1" kern="0" dirty="0">
                  <a:solidFill>
                    <a:srgbClr val="FF0000"/>
                  </a:solidFill>
                  <a:latin typeface="Times New Roman" panose="02020603050405020304" pitchFamily="18" charset="0"/>
                  <a:cs typeface="Times New Roman" panose="02020603050405020304" pitchFamily="18" charset="0"/>
                  <a:sym typeface="+mn-lt"/>
                </a:rPr>
                <a:t> </a:t>
              </a:r>
              <a:r>
                <a:rPr lang="en-US" altLang="zh-CN" sz="2800" b="1" kern="0" dirty="0" err="1">
                  <a:solidFill>
                    <a:srgbClr val="FF0000"/>
                  </a:solidFill>
                  <a:latin typeface="Times New Roman" panose="02020603050405020304" pitchFamily="18" charset="0"/>
                  <a:cs typeface="Times New Roman" panose="02020603050405020304" pitchFamily="18" charset="0"/>
                  <a:sym typeface="+mn-lt"/>
                </a:rPr>
                <a:t>viết</a:t>
              </a:r>
              <a:endParaRPr lang="zh-CN" altLang="en-US" sz="2800" b="1" kern="0" dirty="0">
                <a:solidFill>
                  <a:srgbClr val="FF0000"/>
                </a:solidFill>
                <a:latin typeface="Times New Roman" panose="02020603050405020304" pitchFamily="18" charset="0"/>
                <a:cs typeface="Times New Roman" panose="02020603050405020304" pitchFamily="18" charset="0"/>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88">
            <a:extLst>
              <a:ext uri="{FF2B5EF4-FFF2-40B4-BE49-F238E27FC236}">
                <a16:creationId xmlns="" xmlns:a16="http://schemas.microsoft.com/office/drawing/2014/main" id="{E6EE92F6-4872-425B-BB2B-AEED5B66A876}"/>
              </a:ext>
            </a:extLst>
          </p:cNvPr>
          <p:cNvGrpSpPr/>
          <p:nvPr/>
        </p:nvGrpSpPr>
        <p:grpSpPr>
          <a:xfrm>
            <a:off x="942273" y="3257550"/>
            <a:ext cx="419555" cy="748607"/>
            <a:chOff x="3106919" y="1122825"/>
            <a:chExt cx="2100262" cy="3794561"/>
          </a:xfrm>
        </p:grpSpPr>
        <p:sp>
          <p:nvSpPr>
            <p:cNvPr id="6" name="任意多边形 89">
              <a:extLst>
                <a:ext uri="{FF2B5EF4-FFF2-40B4-BE49-F238E27FC236}">
                  <a16:creationId xmlns="" xmlns:a16="http://schemas.microsoft.com/office/drawing/2014/main" id="{A7C942EE-BD8C-4ECA-8272-A982B68CEA27}"/>
                </a:ext>
              </a:extLst>
            </p:cNvPr>
            <p:cNvSpPr/>
            <p:nvPr/>
          </p:nvSpPr>
          <p:spPr>
            <a:xfrm>
              <a:off x="3115516" y="2701640"/>
              <a:ext cx="1890046" cy="939194"/>
            </a:xfrm>
            <a:custGeom>
              <a:avLst/>
              <a:gdLst>
                <a:gd name="connsiteX0" fmla="*/ 0 w 1618584"/>
                <a:gd name="connsiteY0" fmla="*/ 0 h 1239232"/>
                <a:gd name="connsiteX1" fmla="*/ 1618584 w 1618584"/>
                <a:gd name="connsiteY1" fmla="*/ 267170 h 1239232"/>
                <a:gd name="connsiteX2" fmla="*/ 1590041 w 1618584"/>
                <a:gd name="connsiteY2" fmla="*/ 827641 h 1239232"/>
                <a:gd name="connsiteX3" fmla="*/ 187506 w 1618584"/>
                <a:gd name="connsiteY3" fmla="*/ 1239232 h 1239232"/>
                <a:gd name="connsiteX4" fmla="*/ 0 w 1618584"/>
                <a:gd name="connsiteY4" fmla="*/ 0 h 1239232"/>
                <a:gd name="connsiteX0" fmla="*/ 0 w 1885284"/>
                <a:gd name="connsiteY0" fmla="*/ 0 h 1239232"/>
                <a:gd name="connsiteX1" fmla="*/ 1885284 w 1885284"/>
                <a:gd name="connsiteY1" fmla="*/ 314795 h 1239232"/>
                <a:gd name="connsiteX2" fmla="*/ 1590041 w 1885284"/>
                <a:gd name="connsiteY2" fmla="*/ 827641 h 1239232"/>
                <a:gd name="connsiteX3" fmla="*/ 187506 w 1885284"/>
                <a:gd name="connsiteY3" fmla="*/ 1239232 h 1239232"/>
                <a:gd name="connsiteX4" fmla="*/ 0 w 1885284"/>
                <a:gd name="connsiteY4" fmla="*/ 0 h 1239232"/>
                <a:gd name="connsiteX0" fmla="*/ 0 w 1894809"/>
                <a:gd name="connsiteY0" fmla="*/ 0 h 1239232"/>
                <a:gd name="connsiteX1" fmla="*/ 1894809 w 1894809"/>
                <a:gd name="connsiteY1" fmla="*/ 314795 h 1239232"/>
                <a:gd name="connsiteX2" fmla="*/ 1590041 w 1894809"/>
                <a:gd name="connsiteY2" fmla="*/ 827641 h 1239232"/>
                <a:gd name="connsiteX3" fmla="*/ 187506 w 1894809"/>
                <a:gd name="connsiteY3" fmla="*/ 1239232 h 1239232"/>
                <a:gd name="connsiteX4" fmla="*/ 0 w 1894809"/>
                <a:gd name="connsiteY4" fmla="*/ 0 h 1239232"/>
                <a:gd name="connsiteX0" fmla="*/ 0 w 1894809"/>
                <a:gd name="connsiteY0" fmla="*/ 0 h 1239232"/>
                <a:gd name="connsiteX1" fmla="*/ 1894809 w 1894809"/>
                <a:gd name="connsiteY1" fmla="*/ 314795 h 1239232"/>
                <a:gd name="connsiteX2" fmla="*/ 1599566 w 1894809"/>
                <a:gd name="connsiteY2" fmla="*/ 827641 h 1239232"/>
                <a:gd name="connsiteX3" fmla="*/ 187506 w 1894809"/>
                <a:gd name="connsiteY3" fmla="*/ 1239232 h 1239232"/>
                <a:gd name="connsiteX4" fmla="*/ 0 w 1894809"/>
                <a:gd name="connsiteY4" fmla="*/ 0 h 1239232"/>
                <a:gd name="connsiteX0" fmla="*/ 0 w 1894809"/>
                <a:gd name="connsiteY0" fmla="*/ 0 h 1158269"/>
                <a:gd name="connsiteX1" fmla="*/ 1894809 w 1894809"/>
                <a:gd name="connsiteY1" fmla="*/ 233832 h 1158269"/>
                <a:gd name="connsiteX2" fmla="*/ 1599566 w 1894809"/>
                <a:gd name="connsiteY2" fmla="*/ 746678 h 1158269"/>
                <a:gd name="connsiteX3" fmla="*/ 187506 w 1894809"/>
                <a:gd name="connsiteY3" fmla="*/ 1158269 h 1158269"/>
                <a:gd name="connsiteX4" fmla="*/ 0 w 1894809"/>
                <a:gd name="connsiteY4" fmla="*/ 0 h 1158269"/>
                <a:gd name="connsiteX0" fmla="*/ 0 w 1894809"/>
                <a:gd name="connsiteY0" fmla="*/ 0 h 1063019"/>
                <a:gd name="connsiteX1" fmla="*/ 1894809 w 1894809"/>
                <a:gd name="connsiteY1" fmla="*/ 233832 h 1063019"/>
                <a:gd name="connsiteX2" fmla="*/ 1599566 w 1894809"/>
                <a:gd name="connsiteY2" fmla="*/ 746678 h 1063019"/>
                <a:gd name="connsiteX3" fmla="*/ 139881 w 1894809"/>
                <a:gd name="connsiteY3" fmla="*/ 1063019 h 1063019"/>
                <a:gd name="connsiteX4" fmla="*/ 0 w 1894809"/>
                <a:gd name="connsiteY4" fmla="*/ 0 h 1063019"/>
                <a:gd name="connsiteX0" fmla="*/ 0 w 1894809"/>
                <a:gd name="connsiteY0" fmla="*/ 0 h 939194"/>
                <a:gd name="connsiteX1" fmla="*/ 1894809 w 1894809"/>
                <a:gd name="connsiteY1" fmla="*/ 110007 h 939194"/>
                <a:gd name="connsiteX2" fmla="*/ 1599566 w 1894809"/>
                <a:gd name="connsiteY2" fmla="*/ 622853 h 939194"/>
                <a:gd name="connsiteX3" fmla="*/ 139881 w 1894809"/>
                <a:gd name="connsiteY3" fmla="*/ 939194 h 939194"/>
                <a:gd name="connsiteX4" fmla="*/ 0 w 1894809"/>
                <a:gd name="connsiteY4" fmla="*/ 0 h 939194"/>
                <a:gd name="connsiteX0" fmla="*/ 0 w 1894809"/>
                <a:gd name="connsiteY0" fmla="*/ 0 h 939194"/>
                <a:gd name="connsiteX1" fmla="*/ 1894809 w 1894809"/>
                <a:gd name="connsiteY1" fmla="*/ 110007 h 939194"/>
                <a:gd name="connsiteX2" fmla="*/ 1599566 w 1894809"/>
                <a:gd name="connsiteY2" fmla="*/ 622853 h 939194"/>
                <a:gd name="connsiteX3" fmla="*/ 139881 w 1894809"/>
                <a:gd name="connsiteY3" fmla="*/ 939194 h 939194"/>
                <a:gd name="connsiteX4" fmla="*/ 0 w 1894809"/>
                <a:gd name="connsiteY4" fmla="*/ 0 h 939194"/>
                <a:gd name="connsiteX0" fmla="*/ 0 w 1894809"/>
                <a:gd name="connsiteY0" fmla="*/ 0 h 939194"/>
                <a:gd name="connsiteX1" fmla="*/ 1894809 w 1894809"/>
                <a:gd name="connsiteY1" fmla="*/ 110007 h 939194"/>
                <a:gd name="connsiteX2" fmla="*/ 1594803 w 1894809"/>
                <a:gd name="connsiteY2" fmla="*/ 615709 h 939194"/>
                <a:gd name="connsiteX3" fmla="*/ 139881 w 1894809"/>
                <a:gd name="connsiteY3" fmla="*/ 939194 h 939194"/>
                <a:gd name="connsiteX4" fmla="*/ 0 w 1894809"/>
                <a:gd name="connsiteY4" fmla="*/ 0 h 939194"/>
                <a:gd name="connsiteX0" fmla="*/ 0 w 1885284"/>
                <a:gd name="connsiteY0" fmla="*/ 0 h 939194"/>
                <a:gd name="connsiteX1" fmla="*/ 1885284 w 1885284"/>
                <a:gd name="connsiteY1" fmla="*/ 112388 h 939194"/>
                <a:gd name="connsiteX2" fmla="*/ 1594803 w 1885284"/>
                <a:gd name="connsiteY2" fmla="*/ 615709 h 939194"/>
                <a:gd name="connsiteX3" fmla="*/ 139881 w 1885284"/>
                <a:gd name="connsiteY3" fmla="*/ 939194 h 939194"/>
                <a:gd name="connsiteX4" fmla="*/ 0 w 1885284"/>
                <a:gd name="connsiteY4" fmla="*/ 0 h 939194"/>
                <a:gd name="connsiteX0" fmla="*/ 0 w 1885284"/>
                <a:gd name="connsiteY0" fmla="*/ 0 h 939194"/>
                <a:gd name="connsiteX1" fmla="*/ 1885284 w 1885284"/>
                <a:gd name="connsiteY1" fmla="*/ 112388 h 939194"/>
                <a:gd name="connsiteX2" fmla="*/ 1594803 w 1885284"/>
                <a:gd name="connsiteY2" fmla="*/ 627615 h 939194"/>
                <a:gd name="connsiteX3" fmla="*/ 139881 w 1885284"/>
                <a:gd name="connsiteY3" fmla="*/ 939194 h 939194"/>
                <a:gd name="connsiteX4" fmla="*/ 0 w 1885284"/>
                <a:gd name="connsiteY4" fmla="*/ 0 h 939194"/>
                <a:gd name="connsiteX0" fmla="*/ 0 w 1890046"/>
                <a:gd name="connsiteY0" fmla="*/ 0 h 939194"/>
                <a:gd name="connsiteX1" fmla="*/ 1890046 w 1890046"/>
                <a:gd name="connsiteY1" fmla="*/ 107626 h 939194"/>
                <a:gd name="connsiteX2" fmla="*/ 1594803 w 1890046"/>
                <a:gd name="connsiteY2" fmla="*/ 627615 h 939194"/>
                <a:gd name="connsiteX3" fmla="*/ 139881 w 1890046"/>
                <a:gd name="connsiteY3" fmla="*/ 939194 h 939194"/>
                <a:gd name="connsiteX4" fmla="*/ 0 w 1890046"/>
                <a:gd name="connsiteY4" fmla="*/ 0 h 93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046" h="939194">
                  <a:moveTo>
                    <a:pt x="0" y="0"/>
                  </a:moveTo>
                  <a:lnTo>
                    <a:pt x="1890046" y="107626"/>
                  </a:lnTo>
                  <a:lnTo>
                    <a:pt x="1594803" y="627615"/>
                  </a:lnTo>
                  <a:lnTo>
                    <a:pt x="139881" y="939194"/>
                  </a:lnTo>
                  <a:lnTo>
                    <a:pt x="0" y="0"/>
                  </a:lnTo>
                  <a:close/>
                </a:path>
              </a:pathLst>
            </a:cu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7" name="矩形 3">
              <a:extLst>
                <a:ext uri="{FF2B5EF4-FFF2-40B4-BE49-F238E27FC236}">
                  <a16:creationId xmlns="" xmlns:a16="http://schemas.microsoft.com/office/drawing/2014/main" id="{D3B6E2C3-5BF2-4C84-898A-42F389D3D2E3}"/>
                </a:ext>
              </a:extLst>
            </p:cNvPr>
            <p:cNvSpPr/>
            <p:nvPr/>
          </p:nvSpPr>
          <p:spPr>
            <a:xfrm>
              <a:off x="3106919" y="1122825"/>
              <a:ext cx="2100262" cy="1001919"/>
            </a:xfrm>
            <a:custGeom>
              <a:avLst/>
              <a:gdLst>
                <a:gd name="connsiteX0" fmla="*/ 0 w 2032000"/>
                <a:gd name="connsiteY0" fmla="*/ 0 h 1001486"/>
                <a:gd name="connsiteX1" fmla="*/ 2032000 w 2032000"/>
                <a:gd name="connsiteY1" fmla="*/ 0 h 1001486"/>
                <a:gd name="connsiteX2" fmla="*/ 2032000 w 2032000"/>
                <a:gd name="connsiteY2" fmla="*/ 1001486 h 1001486"/>
                <a:gd name="connsiteX3" fmla="*/ 0 w 2032000"/>
                <a:gd name="connsiteY3" fmla="*/ 1001486 h 1001486"/>
                <a:gd name="connsiteX4" fmla="*/ 0 w 2032000"/>
                <a:gd name="connsiteY4" fmla="*/ 0 h 1001486"/>
                <a:gd name="connsiteX0" fmla="*/ 0 w 2114550"/>
                <a:gd name="connsiteY0" fmla="*/ 0 h 1026886"/>
                <a:gd name="connsiteX1" fmla="*/ 2032000 w 2114550"/>
                <a:gd name="connsiteY1" fmla="*/ 0 h 1026886"/>
                <a:gd name="connsiteX2" fmla="*/ 2114550 w 2114550"/>
                <a:gd name="connsiteY2" fmla="*/ 1026886 h 1026886"/>
                <a:gd name="connsiteX3" fmla="*/ 0 w 2114550"/>
                <a:gd name="connsiteY3" fmla="*/ 1001486 h 1026886"/>
                <a:gd name="connsiteX4" fmla="*/ 0 w 2114550"/>
                <a:gd name="connsiteY4" fmla="*/ 0 h 1026886"/>
                <a:gd name="connsiteX0" fmla="*/ 0 w 2114550"/>
                <a:gd name="connsiteY0" fmla="*/ 0 h 1026886"/>
                <a:gd name="connsiteX1" fmla="*/ 2025650 w 2114550"/>
                <a:gd name="connsiteY1" fmla="*/ 0 h 1026886"/>
                <a:gd name="connsiteX2" fmla="*/ 2114550 w 2114550"/>
                <a:gd name="connsiteY2" fmla="*/ 1026886 h 1026886"/>
                <a:gd name="connsiteX3" fmla="*/ 0 w 2114550"/>
                <a:gd name="connsiteY3" fmla="*/ 1001486 h 1026886"/>
                <a:gd name="connsiteX4" fmla="*/ 0 w 2114550"/>
                <a:gd name="connsiteY4" fmla="*/ 0 h 1026886"/>
                <a:gd name="connsiteX0" fmla="*/ 0 w 2120900"/>
                <a:gd name="connsiteY0" fmla="*/ 0 h 1026886"/>
                <a:gd name="connsiteX1" fmla="*/ 2025650 w 2120900"/>
                <a:gd name="connsiteY1" fmla="*/ 0 h 1026886"/>
                <a:gd name="connsiteX2" fmla="*/ 2120900 w 2120900"/>
                <a:gd name="connsiteY2" fmla="*/ 1026886 h 1026886"/>
                <a:gd name="connsiteX3" fmla="*/ 0 w 2120900"/>
                <a:gd name="connsiteY3" fmla="*/ 1001486 h 1026886"/>
                <a:gd name="connsiteX4" fmla="*/ 0 w 2120900"/>
                <a:gd name="connsiteY4" fmla="*/ 0 h 1026886"/>
                <a:gd name="connsiteX0" fmla="*/ 127000 w 2247900"/>
                <a:gd name="connsiteY0" fmla="*/ 0 h 1172936"/>
                <a:gd name="connsiteX1" fmla="*/ 2152650 w 2247900"/>
                <a:gd name="connsiteY1" fmla="*/ 0 h 1172936"/>
                <a:gd name="connsiteX2" fmla="*/ 2247900 w 2247900"/>
                <a:gd name="connsiteY2" fmla="*/ 1026886 h 1172936"/>
                <a:gd name="connsiteX3" fmla="*/ 0 w 2247900"/>
                <a:gd name="connsiteY3" fmla="*/ 1172936 h 1172936"/>
                <a:gd name="connsiteX4" fmla="*/ 127000 w 2247900"/>
                <a:gd name="connsiteY4" fmla="*/ 0 h 1172936"/>
                <a:gd name="connsiteX0" fmla="*/ 247650 w 2247900"/>
                <a:gd name="connsiteY0" fmla="*/ 0 h 1261836"/>
                <a:gd name="connsiteX1" fmla="*/ 2152650 w 2247900"/>
                <a:gd name="connsiteY1" fmla="*/ 88900 h 1261836"/>
                <a:gd name="connsiteX2" fmla="*/ 2247900 w 2247900"/>
                <a:gd name="connsiteY2" fmla="*/ 1115786 h 1261836"/>
                <a:gd name="connsiteX3" fmla="*/ 0 w 2247900"/>
                <a:gd name="connsiteY3" fmla="*/ 1261836 h 1261836"/>
                <a:gd name="connsiteX4" fmla="*/ 247650 w 2247900"/>
                <a:gd name="connsiteY4" fmla="*/ 0 h 1261836"/>
                <a:gd name="connsiteX0" fmla="*/ 247650 w 2224087"/>
                <a:gd name="connsiteY0" fmla="*/ 0 h 1261836"/>
                <a:gd name="connsiteX1" fmla="*/ 2152650 w 2224087"/>
                <a:gd name="connsiteY1" fmla="*/ 88900 h 1261836"/>
                <a:gd name="connsiteX2" fmla="*/ 2224087 w 2224087"/>
                <a:gd name="connsiteY2" fmla="*/ 1109789 h 1261836"/>
                <a:gd name="connsiteX3" fmla="*/ 0 w 2224087"/>
                <a:gd name="connsiteY3" fmla="*/ 1261836 h 1261836"/>
                <a:gd name="connsiteX4" fmla="*/ 247650 w 2224087"/>
                <a:gd name="connsiteY4" fmla="*/ 0 h 1261836"/>
                <a:gd name="connsiteX0" fmla="*/ 247650 w 2224087"/>
                <a:gd name="connsiteY0" fmla="*/ 0 h 1261836"/>
                <a:gd name="connsiteX1" fmla="*/ 2152650 w 2224087"/>
                <a:gd name="connsiteY1" fmla="*/ 130886 h 1261836"/>
                <a:gd name="connsiteX2" fmla="*/ 2224087 w 2224087"/>
                <a:gd name="connsiteY2" fmla="*/ 1109789 h 1261836"/>
                <a:gd name="connsiteX3" fmla="*/ 0 w 2224087"/>
                <a:gd name="connsiteY3" fmla="*/ 1261836 h 1261836"/>
                <a:gd name="connsiteX4" fmla="*/ 247650 w 2224087"/>
                <a:gd name="connsiteY4" fmla="*/ 0 h 1261836"/>
                <a:gd name="connsiteX0" fmla="*/ 247650 w 2152650"/>
                <a:gd name="connsiteY0" fmla="*/ 0 h 1261836"/>
                <a:gd name="connsiteX1" fmla="*/ 2152650 w 2152650"/>
                <a:gd name="connsiteY1" fmla="*/ 130886 h 1261836"/>
                <a:gd name="connsiteX2" fmla="*/ 1966912 w 2152650"/>
                <a:gd name="connsiteY2" fmla="*/ 1127783 h 1261836"/>
                <a:gd name="connsiteX3" fmla="*/ 0 w 2152650"/>
                <a:gd name="connsiteY3" fmla="*/ 1261836 h 1261836"/>
                <a:gd name="connsiteX4" fmla="*/ 247650 w 2152650"/>
                <a:gd name="connsiteY4" fmla="*/ 0 h 1261836"/>
                <a:gd name="connsiteX0" fmla="*/ 247650 w 2152650"/>
                <a:gd name="connsiteY0" fmla="*/ 0 h 1261836"/>
                <a:gd name="connsiteX1" fmla="*/ 2152650 w 2152650"/>
                <a:gd name="connsiteY1" fmla="*/ 130886 h 1261836"/>
                <a:gd name="connsiteX2" fmla="*/ 1952625 w 2152650"/>
                <a:gd name="connsiteY2" fmla="*/ 1127783 h 1261836"/>
                <a:gd name="connsiteX3" fmla="*/ 0 w 2152650"/>
                <a:gd name="connsiteY3" fmla="*/ 1261836 h 1261836"/>
                <a:gd name="connsiteX4" fmla="*/ 247650 w 2152650"/>
                <a:gd name="connsiteY4" fmla="*/ 0 h 1261836"/>
                <a:gd name="connsiteX0" fmla="*/ 247650 w 2100262"/>
                <a:gd name="connsiteY0" fmla="*/ 0 h 1261836"/>
                <a:gd name="connsiteX1" fmla="*/ 2100262 w 2100262"/>
                <a:gd name="connsiteY1" fmla="*/ 358810 h 1261836"/>
                <a:gd name="connsiteX2" fmla="*/ 1952625 w 2100262"/>
                <a:gd name="connsiteY2" fmla="*/ 1127783 h 1261836"/>
                <a:gd name="connsiteX3" fmla="*/ 0 w 2100262"/>
                <a:gd name="connsiteY3" fmla="*/ 1261836 h 1261836"/>
                <a:gd name="connsiteX4" fmla="*/ 247650 w 2100262"/>
                <a:gd name="connsiteY4" fmla="*/ 0 h 1261836"/>
                <a:gd name="connsiteX0" fmla="*/ 247650 w 2100262"/>
                <a:gd name="connsiteY0" fmla="*/ 0 h 1261836"/>
                <a:gd name="connsiteX1" fmla="*/ 2100262 w 2100262"/>
                <a:gd name="connsiteY1" fmla="*/ 346814 h 1261836"/>
                <a:gd name="connsiteX2" fmla="*/ 1952625 w 2100262"/>
                <a:gd name="connsiteY2" fmla="*/ 1127783 h 1261836"/>
                <a:gd name="connsiteX3" fmla="*/ 0 w 2100262"/>
                <a:gd name="connsiteY3" fmla="*/ 1261836 h 1261836"/>
                <a:gd name="connsiteX4" fmla="*/ 247650 w 2100262"/>
                <a:gd name="connsiteY4" fmla="*/ 0 h 126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0262" h="1261836">
                  <a:moveTo>
                    <a:pt x="247650" y="0"/>
                  </a:moveTo>
                  <a:lnTo>
                    <a:pt x="2100262" y="346814"/>
                  </a:lnTo>
                  <a:lnTo>
                    <a:pt x="1952625" y="1127783"/>
                  </a:lnTo>
                  <a:lnTo>
                    <a:pt x="0" y="1261836"/>
                  </a:lnTo>
                  <a:lnTo>
                    <a:pt x="247650" y="0"/>
                  </a:lnTo>
                  <a:close/>
                </a:path>
              </a:pathLst>
            </a:custGeom>
            <a:solidFill>
              <a:srgbClr val="FF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8" name="任意多边形 91">
              <a:extLst>
                <a:ext uri="{FF2B5EF4-FFF2-40B4-BE49-F238E27FC236}">
                  <a16:creationId xmlns="" xmlns:a16="http://schemas.microsoft.com/office/drawing/2014/main" id="{581E284E-2315-41B8-8FE3-F8FCB4C497BC}"/>
                </a:ext>
              </a:extLst>
            </p:cNvPr>
            <p:cNvSpPr/>
            <p:nvPr/>
          </p:nvSpPr>
          <p:spPr>
            <a:xfrm>
              <a:off x="4667250" y="1400176"/>
              <a:ext cx="535940" cy="3119438"/>
            </a:xfrm>
            <a:custGeom>
              <a:avLst/>
              <a:gdLst>
                <a:gd name="connsiteX0" fmla="*/ 535940 w 535940"/>
                <a:gd name="connsiteY0" fmla="*/ 0 h 3119438"/>
                <a:gd name="connsiteX1" fmla="*/ 488315 w 535940"/>
                <a:gd name="connsiteY1" fmla="*/ 3119438 h 3119438"/>
                <a:gd name="connsiteX2" fmla="*/ 0 w 535940"/>
                <a:gd name="connsiteY2" fmla="*/ 2676525 h 3119438"/>
                <a:gd name="connsiteX3" fmla="*/ 38307 w 535940"/>
                <a:gd name="connsiteY3" fmla="*/ 1924316 h 3119438"/>
                <a:gd name="connsiteX4" fmla="*/ 39804 w 535940"/>
                <a:gd name="connsiteY4" fmla="*/ 1923877 h 3119438"/>
                <a:gd name="connsiteX5" fmla="*/ 330603 w 535940"/>
                <a:gd name="connsiteY5" fmla="*/ 1407381 h 3119438"/>
                <a:gd name="connsiteX6" fmla="*/ 66850 w 535940"/>
                <a:gd name="connsiteY6" fmla="*/ 1363845 h 3119438"/>
                <a:gd name="connsiteX7" fmla="*/ 104775 w 535940"/>
                <a:gd name="connsiteY7" fmla="*/ 619125 h 3119438"/>
                <a:gd name="connsiteX8" fmla="*/ 535940 w 535940"/>
                <a:gd name="connsiteY8" fmla="*/ 0 h 311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940" h="3119438">
                  <a:moveTo>
                    <a:pt x="535940" y="0"/>
                  </a:moveTo>
                  <a:lnTo>
                    <a:pt x="488315" y="3119438"/>
                  </a:lnTo>
                  <a:lnTo>
                    <a:pt x="0" y="2676525"/>
                  </a:lnTo>
                  <a:lnTo>
                    <a:pt x="38307" y="1924316"/>
                  </a:lnTo>
                  <a:lnTo>
                    <a:pt x="39804" y="1923877"/>
                  </a:lnTo>
                  <a:lnTo>
                    <a:pt x="330603" y="1407381"/>
                  </a:lnTo>
                  <a:lnTo>
                    <a:pt x="66850" y="1363845"/>
                  </a:lnTo>
                  <a:lnTo>
                    <a:pt x="104775" y="619125"/>
                  </a:lnTo>
                  <a:lnTo>
                    <a:pt x="535940" y="0"/>
                  </a:lnTo>
                  <a:close/>
                </a:path>
              </a:pathLst>
            </a:cu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9" name="矩形 3">
              <a:extLst>
                <a:ext uri="{FF2B5EF4-FFF2-40B4-BE49-F238E27FC236}">
                  <a16:creationId xmlns="" xmlns:a16="http://schemas.microsoft.com/office/drawing/2014/main" id="{3E47EB18-3F23-45BD-96CE-7DC187C12973}"/>
                </a:ext>
              </a:extLst>
            </p:cNvPr>
            <p:cNvSpPr/>
            <p:nvPr/>
          </p:nvSpPr>
          <p:spPr>
            <a:xfrm>
              <a:off x="3259523" y="4075481"/>
              <a:ext cx="1895475" cy="840843"/>
            </a:xfrm>
            <a:custGeom>
              <a:avLst/>
              <a:gdLst>
                <a:gd name="connsiteX0" fmla="*/ 0 w 2032000"/>
                <a:gd name="connsiteY0" fmla="*/ 0 h 1001486"/>
                <a:gd name="connsiteX1" fmla="*/ 2032000 w 2032000"/>
                <a:gd name="connsiteY1" fmla="*/ 0 h 1001486"/>
                <a:gd name="connsiteX2" fmla="*/ 2032000 w 2032000"/>
                <a:gd name="connsiteY2" fmla="*/ 1001486 h 1001486"/>
                <a:gd name="connsiteX3" fmla="*/ 0 w 2032000"/>
                <a:gd name="connsiteY3" fmla="*/ 1001486 h 1001486"/>
                <a:gd name="connsiteX4" fmla="*/ 0 w 2032000"/>
                <a:gd name="connsiteY4" fmla="*/ 0 h 1001486"/>
                <a:gd name="connsiteX0" fmla="*/ 0 w 2114550"/>
                <a:gd name="connsiteY0" fmla="*/ 0 h 1026886"/>
                <a:gd name="connsiteX1" fmla="*/ 2032000 w 2114550"/>
                <a:gd name="connsiteY1" fmla="*/ 0 h 1026886"/>
                <a:gd name="connsiteX2" fmla="*/ 2114550 w 2114550"/>
                <a:gd name="connsiteY2" fmla="*/ 1026886 h 1026886"/>
                <a:gd name="connsiteX3" fmla="*/ 0 w 2114550"/>
                <a:gd name="connsiteY3" fmla="*/ 1001486 h 1026886"/>
                <a:gd name="connsiteX4" fmla="*/ 0 w 2114550"/>
                <a:gd name="connsiteY4" fmla="*/ 0 h 1026886"/>
                <a:gd name="connsiteX0" fmla="*/ 0 w 2114550"/>
                <a:gd name="connsiteY0" fmla="*/ 0 h 1026886"/>
                <a:gd name="connsiteX1" fmla="*/ 2025650 w 2114550"/>
                <a:gd name="connsiteY1" fmla="*/ 0 h 1026886"/>
                <a:gd name="connsiteX2" fmla="*/ 2114550 w 2114550"/>
                <a:gd name="connsiteY2" fmla="*/ 1026886 h 1026886"/>
                <a:gd name="connsiteX3" fmla="*/ 0 w 2114550"/>
                <a:gd name="connsiteY3" fmla="*/ 1001486 h 1026886"/>
                <a:gd name="connsiteX4" fmla="*/ 0 w 2114550"/>
                <a:gd name="connsiteY4" fmla="*/ 0 h 1026886"/>
                <a:gd name="connsiteX0" fmla="*/ 0 w 2120900"/>
                <a:gd name="connsiteY0" fmla="*/ 0 h 1026886"/>
                <a:gd name="connsiteX1" fmla="*/ 2025650 w 2120900"/>
                <a:gd name="connsiteY1" fmla="*/ 0 h 1026886"/>
                <a:gd name="connsiteX2" fmla="*/ 2120900 w 2120900"/>
                <a:gd name="connsiteY2" fmla="*/ 1026886 h 1026886"/>
                <a:gd name="connsiteX3" fmla="*/ 0 w 2120900"/>
                <a:gd name="connsiteY3" fmla="*/ 1001486 h 1026886"/>
                <a:gd name="connsiteX4" fmla="*/ 0 w 2120900"/>
                <a:gd name="connsiteY4" fmla="*/ 0 h 1026886"/>
                <a:gd name="connsiteX0" fmla="*/ 127000 w 2247900"/>
                <a:gd name="connsiteY0" fmla="*/ 0 h 1172936"/>
                <a:gd name="connsiteX1" fmla="*/ 2152650 w 2247900"/>
                <a:gd name="connsiteY1" fmla="*/ 0 h 1172936"/>
                <a:gd name="connsiteX2" fmla="*/ 2247900 w 2247900"/>
                <a:gd name="connsiteY2" fmla="*/ 1026886 h 1172936"/>
                <a:gd name="connsiteX3" fmla="*/ 0 w 2247900"/>
                <a:gd name="connsiteY3" fmla="*/ 1172936 h 1172936"/>
                <a:gd name="connsiteX4" fmla="*/ 127000 w 2247900"/>
                <a:gd name="connsiteY4" fmla="*/ 0 h 1172936"/>
                <a:gd name="connsiteX0" fmla="*/ 247650 w 2247900"/>
                <a:gd name="connsiteY0" fmla="*/ 0 h 1261836"/>
                <a:gd name="connsiteX1" fmla="*/ 2152650 w 2247900"/>
                <a:gd name="connsiteY1" fmla="*/ 88900 h 1261836"/>
                <a:gd name="connsiteX2" fmla="*/ 2247900 w 2247900"/>
                <a:gd name="connsiteY2" fmla="*/ 1115786 h 1261836"/>
                <a:gd name="connsiteX3" fmla="*/ 0 w 2247900"/>
                <a:gd name="connsiteY3" fmla="*/ 1261836 h 1261836"/>
                <a:gd name="connsiteX4" fmla="*/ 247650 w 2247900"/>
                <a:gd name="connsiteY4" fmla="*/ 0 h 1261836"/>
                <a:gd name="connsiteX0" fmla="*/ 247650 w 2224087"/>
                <a:gd name="connsiteY0" fmla="*/ 0 h 1261836"/>
                <a:gd name="connsiteX1" fmla="*/ 2152650 w 2224087"/>
                <a:gd name="connsiteY1" fmla="*/ 88900 h 1261836"/>
                <a:gd name="connsiteX2" fmla="*/ 2224087 w 2224087"/>
                <a:gd name="connsiteY2" fmla="*/ 1109789 h 1261836"/>
                <a:gd name="connsiteX3" fmla="*/ 0 w 2224087"/>
                <a:gd name="connsiteY3" fmla="*/ 1261836 h 1261836"/>
                <a:gd name="connsiteX4" fmla="*/ 247650 w 2224087"/>
                <a:gd name="connsiteY4" fmla="*/ 0 h 1261836"/>
                <a:gd name="connsiteX0" fmla="*/ 247650 w 2224087"/>
                <a:gd name="connsiteY0" fmla="*/ 0 h 1261836"/>
                <a:gd name="connsiteX1" fmla="*/ 2152650 w 2224087"/>
                <a:gd name="connsiteY1" fmla="*/ 130886 h 1261836"/>
                <a:gd name="connsiteX2" fmla="*/ 2224087 w 2224087"/>
                <a:gd name="connsiteY2" fmla="*/ 1109789 h 1261836"/>
                <a:gd name="connsiteX3" fmla="*/ 0 w 2224087"/>
                <a:gd name="connsiteY3" fmla="*/ 1261836 h 1261836"/>
                <a:gd name="connsiteX4" fmla="*/ 247650 w 2224087"/>
                <a:gd name="connsiteY4" fmla="*/ 0 h 1261836"/>
                <a:gd name="connsiteX0" fmla="*/ 247650 w 2152650"/>
                <a:gd name="connsiteY0" fmla="*/ 0 h 1261836"/>
                <a:gd name="connsiteX1" fmla="*/ 2152650 w 2152650"/>
                <a:gd name="connsiteY1" fmla="*/ 130886 h 1261836"/>
                <a:gd name="connsiteX2" fmla="*/ 1966912 w 2152650"/>
                <a:gd name="connsiteY2" fmla="*/ 1127783 h 1261836"/>
                <a:gd name="connsiteX3" fmla="*/ 0 w 2152650"/>
                <a:gd name="connsiteY3" fmla="*/ 1261836 h 1261836"/>
                <a:gd name="connsiteX4" fmla="*/ 247650 w 2152650"/>
                <a:gd name="connsiteY4" fmla="*/ 0 h 1261836"/>
                <a:gd name="connsiteX0" fmla="*/ 247650 w 2152650"/>
                <a:gd name="connsiteY0" fmla="*/ 0 h 1261836"/>
                <a:gd name="connsiteX1" fmla="*/ 2152650 w 2152650"/>
                <a:gd name="connsiteY1" fmla="*/ 130886 h 1261836"/>
                <a:gd name="connsiteX2" fmla="*/ 1952625 w 2152650"/>
                <a:gd name="connsiteY2" fmla="*/ 1127783 h 1261836"/>
                <a:gd name="connsiteX3" fmla="*/ 0 w 2152650"/>
                <a:gd name="connsiteY3" fmla="*/ 1261836 h 1261836"/>
                <a:gd name="connsiteX4" fmla="*/ 247650 w 2152650"/>
                <a:gd name="connsiteY4" fmla="*/ 0 h 1261836"/>
                <a:gd name="connsiteX0" fmla="*/ 247650 w 2100262"/>
                <a:gd name="connsiteY0" fmla="*/ 0 h 1261836"/>
                <a:gd name="connsiteX1" fmla="*/ 2100262 w 2100262"/>
                <a:gd name="connsiteY1" fmla="*/ 358810 h 1261836"/>
                <a:gd name="connsiteX2" fmla="*/ 1952625 w 2100262"/>
                <a:gd name="connsiteY2" fmla="*/ 1127783 h 1261836"/>
                <a:gd name="connsiteX3" fmla="*/ 0 w 2100262"/>
                <a:gd name="connsiteY3" fmla="*/ 1261836 h 1261836"/>
                <a:gd name="connsiteX4" fmla="*/ 247650 w 2100262"/>
                <a:gd name="connsiteY4" fmla="*/ 0 h 1261836"/>
                <a:gd name="connsiteX0" fmla="*/ 247650 w 2100262"/>
                <a:gd name="connsiteY0" fmla="*/ 0 h 1261836"/>
                <a:gd name="connsiteX1" fmla="*/ 2100262 w 2100262"/>
                <a:gd name="connsiteY1" fmla="*/ 346814 h 1261836"/>
                <a:gd name="connsiteX2" fmla="*/ 1952625 w 2100262"/>
                <a:gd name="connsiteY2" fmla="*/ 1127783 h 1261836"/>
                <a:gd name="connsiteX3" fmla="*/ 0 w 2100262"/>
                <a:gd name="connsiteY3" fmla="*/ 1261836 h 1261836"/>
                <a:gd name="connsiteX4" fmla="*/ 247650 w 2100262"/>
                <a:gd name="connsiteY4" fmla="*/ 0 h 1261836"/>
                <a:gd name="connsiteX0" fmla="*/ 247650 w 1952625"/>
                <a:gd name="connsiteY0" fmla="*/ 0 h 1261836"/>
                <a:gd name="connsiteX1" fmla="*/ 1800225 w 1952625"/>
                <a:gd name="connsiteY1" fmla="*/ 82903 h 1261836"/>
                <a:gd name="connsiteX2" fmla="*/ 1952625 w 1952625"/>
                <a:gd name="connsiteY2" fmla="*/ 1127783 h 1261836"/>
                <a:gd name="connsiteX3" fmla="*/ 0 w 1952625"/>
                <a:gd name="connsiteY3" fmla="*/ 1261836 h 1261836"/>
                <a:gd name="connsiteX4" fmla="*/ 247650 w 1952625"/>
                <a:gd name="connsiteY4" fmla="*/ 0 h 1261836"/>
                <a:gd name="connsiteX0" fmla="*/ 247650 w 2257425"/>
                <a:gd name="connsiteY0" fmla="*/ 0 h 1261836"/>
                <a:gd name="connsiteX1" fmla="*/ 1800225 w 2257425"/>
                <a:gd name="connsiteY1" fmla="*/ 82903 h 1261836"/>
                <a:gd name="connsiteX2" fmla="*/ 2257425 w 2257425"/>
                <a:gd name="connsiteY2" fmla="*/ 623953 h 1261836"/>
                <a:gd name="connsiteX3" fmla="*/ 0 w 2257425"/>
                <a:gd name="connsiteY3" fmla="*/ 1261836 h 1261836"/>
                <a:gd name="connsiteX4" fmla="*/ 247650 w 2257425"/>
                <a:gd name="connsiteY4" fmla="*/ 0 h 1261836"/>
                <a:gd name="connsiteX0" fmla="*/ 247650 w 2257425"/>
                <a:gd name="connsiteY0" fmla="*/ 0 h 1261836"/>
                <a:gd name="connsiteX1" fmla="*/ 1781175 w 2257425"/>
                <a:gd name="connsiteY1" fmla="*/ 82903 h 1261836"/>
                <a:gd name="connsiteX2" fmla="*/ 2257425 w 2257425"/>
                <a:gd name="connsiteY2" fmla="*/ 623953 h 1261836"/>
                <a:gd name="connsiteX3" fmla="*/ 0 w 2257425"/>
                <a:gd name="connsiteY3" fmla="*/ 1261836 h 1261836"/>
                <a:gd name="connsiteX4" fmla="*/ 247650 w 2257425"/>
                <a:gd name="connsiteY4" fmla="*/ 0 h 1261836"/>
                <a:gd name="connsiteX0" fmla="*/ 247650 w 2276475"/>
                <a:gd name="connsiteY0" fmla="*/ 0 h 1261836"/>
                <a:gd name="connsiteX1" fmla="*/ 1781175 w 2276475"/>
                <a:gd name="connsiteY1" fmla="*/ 82903 h 1261836"/>
                <a:gd name="connsiteX2" fmla="*/ 2276475 w 2276475"/>
                <a:gd name="connsiteY2" fmla="*/ 623953 h 1261836"/>
                <a:gd name="connsiteX3" fmla="*/ 0 w 2276475"/>
                <a:gd name="connsiteY3" fmla="*/ 1261836 h 1261836"/>
                <a:gd name="connsiteX4" fmla="*/ 247650 w 2276475"/>
                <a:gd name="connsiteY4" fmla="*/ 0 h 1261836"/>
                <a:gd name="connsiteX0" fmla="*/ 247650 w 2266950"/>
                <a:gd name="connsiteY0" fmla="*/ 0 h 1261836"/>
                <a:gd name="connsiteX1" fmla="*/ 1781175 w 2266950"/>
                <a:gd name="connsiteY1" fmla="*/ 82903 h 1261836"/>
                <a:gd name="connsiteX2" fmla="*/ 2266950 w 2266950"/>
                <a:gd name="connsiteY2" fmla="*/ 635949 h 1261836"/>
                <a:gd name="connsiteX3" fmla="*/ 0 w 2266950"/>
                <a:gd name="connsiteY3" fmla="*/ 1261836 h 1261836"/>
                <a:gd name="connsiteX4" fmla="*/ 247650 w 2266950"/>
                <a:gd name="connsiteY4" fmla="*/ 0 h 1261836"/>
                <a:gd name="connsiteX0" fmla="*/ 247650 w 2266950"/>
                <a:gd name="connsiteY0" fmla="*/ 0 h 1261836"/>
                <a:gd name="connsiteX1" fmla="*/ 1781175 w 2266950"/>
                <a:gd name="connsiteY1" fmla="*/ 82903 h 1261836"/>
                <a:gd name="connsiteX2" fmla="*/ 2266950 w 2266950"/>
                <a:gd name="connsiteY2" fmla="*/ 635949 h 1261836"/>
                <a:gd name="connsiteX3" fmla="*/ 0 w 2266950"/>
                <a:gd name="connsiteY3" fmla="*/ 1261836 h 1261836"/>
                <a:gd name="connsiteX4" fmla="*/ 247650 w 2266950"/>
                <a:gd name="connsiteY4" fmla="*/ 0 h 1261836"/>
                <a:gd name="connsiteX0" fmla="*/ 247650 w 2266950"/>
                <a:gd name="connsiteY0" fmla="*/ 0 h 1261836"/>
                <a:gd name="connsiteX1" fmla="*/ 1785938 w 2266950"/>
                <a:gd name="connsiteY1" fmla="*/ 82903 h 1261836"/>
                <a:gd name="connsiteX2" fmla="*/ 2266950 w 2266950"/>
                <a:gd name="connsiteY2" fmla="*/ 635949 h 1261836"/>
                <a:gd name="connsiteX3" fmla="*/ 0 w 2266950"/>
                <a:gd name="connsiteY3" fmla="*/ 1261836 h 1261836"/>
                <a:gd name="connsiteX4" fmla="*/ 247650 w 2266950"/>
                <a:gd name="connsiteY4" fmla="*/ 0 h 1261836"/>
                <a:gd name="connsiteX0" fmla="*/ 0 w 2019300"/>
                <a:gd name="connsiteY0" fmla="*/ 0 h 1141876"/>
                <a:gd name="connsiteX1" fmla="*/ 1538288 w 2019300"/>
                <a:gd name="connsiteY1" fmla="*/ 82903 h 1141876"/>
                <a:gd name="connsiteX2" fmla="*/ 2019300 w 2019300"/>
                <a:gd name="connsiteY2" fmla="*/ 635949 h 1141876"/>
                <a:gd name="connsiteX3" fmla="*/ 400050 w 2019300"/>
                <a:gd name="connsiteY3" fmla="*/ 1141876 h 1141876"/>
                <a:gd name="connsiteX4" fmla="*/ 0 w 2019300"/>
                <a:gd name="connsiteY4" fmla="*/ 0 h 1141876"/>
                <a:gd name="connsiteX0" fmla="*/ 0 w 1933575"/>
                <a:gd name="connsiteY0" fmla="*/ 205000 h 1058973"/>
                <a:gd name="connsiteX1" fmla="*/ 1452563 w 1933575"/>
                <a:gd name="connsiteY1" fmla="*/ 0 h 1058973"/>
                <a:gd name="connsiteX2" fmla="*/ 1933575 w 1933575"/>
                <a:gd name="connsiteY2" fmla="*/ 553046 h 1058973"/>
                <a:gd name="connsiteX3" fmla="*/ 314325 w 1933575"/>
                <a:gd name="connsiteY3" fmla="*/ 1058973 h 1058973"/>
                <a:gd name="connsiteX4" fmla="*/ 0 w 1933575"/>
                <a:gd name="connsiteY4" fmla="*/ 205000 h 1058973"/>
                <a:gd name="connsiteX0" fmla="*/ 0 w 1895475"/>
                <a:gd name="connsiteY0" fmla="*/ 109033 h 1058973"/>
                <a:gd name="connsiteX1" fmla="*/ 1414463 w 1895475"/>
                <a:gd name="connsiteY1" fmla="*/ 0 h 1058973"/>
                <a:gd name="connsiteX2" fmla="*/ 1895475 w 1895475"/>
                <a:gd name="connsiteY2" fmla="*/ 553046 h 1058973"/>
                <a:gd name="connsiteX3" fmla="*/ 276225 w 1895475"/>
                <a:gd name="connsiteY3" fmla="*/ 1058973 h 1058973"/>
                <a:gd name="connsiteX4" fmla="*/ 0 w 1895475"/>
                <a:gd name="connsiteY4" fmla="*/ 109033 h 1058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475" h="1058973">
                  <a:moveTo>
                    <a:pt x="0" y="109033"/>
                  </a:moveTo>
                  <a:lnTo>
                    <a:pt x="1414463" y="0"/>
                  </a:lnTo>
                  <a:lnTo>
                    <a:pt x="1895475" y="553046"/>
                  </a:lnTo>
                  <a:lnTo>
                    <a:pt x="276225" y="1058973"/>
                  </a:lnTo>
                  <a:lnTo>
                    <a:pt x="0" y="109033"/>
                  </a:lnTo>
                  <a:close/>
                </a:path>
              </a:pathLst>
            </a:cu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10" name="等腰三角形 17">
              <a:extLst>
                <a:ext uri="{FF2B5EF4-FFF2-40B4-BE49-F238E27FC236}">
                  <a16:creationId xmlns="" xmlns:a16="http://schemas.microsoft.com/office/drawing/2014/main" id="{796BF969-9871-43D9-AF23-B900AAE12164}"/>
                </a:ext>
              </a:extLst>
            </p:cNvPr>
            <p:cNvSpPr/>
            <p:nvPr/>
          </p:nvSpPr>
          <p:spPr>
            <a:xfrm rot="4141062">
              <a:off x="3029941" y="4384977"/>
              <a:ext cx="875075" cy="189743"/>
            </a:xfrm>
            <a:custGeom>
              <a:avLst/>
              <a:gdLst>
                <a:gd name="connsiteX0" fmla="*/ 0 w 662925"/>
                <a:gd name="connsiteY0" fmla="*/ 481133 h 481133"/>
                <a:gd name="connsiteX1" fmla="*/ 331463 w 662925"/>
                <a:gd name="connsiteY1" fmla="*/ 0 h 481133"/>
                <a:gd name="connsiteX2" fmla="*/ 662925 w 662925"/>
                <a:gd name="connsiteY2" fmla="*/ 481133 h 481133"/>
                <a:gd name="connsiteX3" fmla="*/ 0 w 662925"/>
                <a:gd name="connsiteY3" fmla="*/ 481133 h 481133"/>
                <a:gd name="connsiteX0" fmla="*/ 84720 w 747645"/>
                <a:gd name="connsiteY0" fmla="*/ 185079 h 185079"/>
                <a:gd name="connsiteX1" fmla="*/ 0 w 747645"/>
                <a:gd name="connsiteY1" fmla="*/ 0 h 185079"/>
                <a:gd name="connsiteX2" fmla="*/ 747645 w 747645"/>
                <a:gd name="connsiteY2" fmla="*/ 185079 h 185079"/>
                <a:gd name="connsiteX3" fmla="*/ 84720 w 747645"/>
                <a:gd name="connsiteY3" fmla="*/ 185079 h 185079"/>
                <a:gd name="connsiteX0" fmla="*/ 84720 w 870283"/>
                <a:gd name="connsiteY0" fmla="*/ 185079 h 185079"/>
                <a:gd name="connsiteX1" fmla="*/ 0 w 870283"/>
                <a:gd name="connsiteY1" fmla="*/ 0 h 185079"/>
                <a:gd name="connsiteX2" fmla="*/ 870283 w 870283"/>
                <a:gd name="connsiteY2" fmla="*/ 184505 h 185079"/>
                <a:gd name="connsiteX3" fmla="*/ 84720 w 870283"/>
                <a:gd name="connsiteY3" fmla="*/ 185079 h 185079"/>
                <a:gd name="connsiteX0" fmla="*/ 84720 w 869146"/>
                <a:gd name="connsiteY0" fmla="*/ 185079 h 187469"/>
                <a:gd name="connsiteX1" fmla="*/ 0 w 869146"/>
                <a:gd name="connsiteY1" fmla="*/ 0 h 187469"/>
                <a:gd name="connsiteX2" fmla="*/ 869146 w 869146"/>
                <a:gd name="connsiteY2" fmla="*/ 187469 h 187469"/>
                <a:gd name="connsiteX3" fmla="*/ 84720 w 869146"/>
                <a:gd name="connsiteY3" fmla="*/ 185079 h 187469"/>
                <a:gd name="connsiteX0" fmla="*/ 73309 w 869146"/>
                <a:gd name="connsiteY0" fmla="*/ 170501 h 187469"/>
                <a:gd name="connsiteX1" fmla="*/ 0 w 869146"/>
                <a:gd name="connsiteY1" fmla="*/ 0 h 187469"/>
                <a:gd name="connsiteX2" fmla="*/ 869146 w 869146"/>
                <a:gd name="connsiteY2" fmla="*/ 187469 h 187469"/>
                <a:gd name="connsiteX3" fmla="*/ 73309 w 869146"/>
                <a:gd name="connsiteY3" fmla="*/ 170501 h 187469"/>
                <a:gd name="connsiteX0" fmla="*/ 72863 w 869146"/>
                <a:gd name="connsiteY0" fmla="*/ 180531 h 187469"/>
                <a:gd name="connsiteX1" fmla="*/ 0 w 869146"/>
                <a:gd name="connsiteY1" fmla="*/ 0 h 187469"/>
                <a:gd name="connsiteX2" fmla="*/ 869146 w 869146"/>
                <a:gd name="connsiteY2" fmla="*/ 187469 h 187469"/>
                <a:gd name="connsiteX3" fmla="*/ 72863 w 869146"/>
                <a:gd name="connsiteY3" fmla="*/ 180531 h 187469"/>
                <a:gd name="connsiteX0" fmla="*/ 72863 w 875075"/>
                <a:gd name="connsiteY0" fmla="*/ 180531 h 189743"/>
                <a:gd name="connsiteX1" fmla="*/ 0 w 875075"/>
                <a:gd name="connsiteY1" fmla="*/ 0 h 189743"/>
                <a:gd name="connsiteX2" fmla="*/ 875075 w 875075"/>
                <a:gd name="connsiteY2" fmla="*/ 189743 h 189743"/>
                <a:gd name="connsiteX3" fmla="*/ 72863 w 875075"/>
                <a:gd name="connsiteY3" fmla="*/ 180531 h 189743"/>
                <a:gd name="connsiteX0" fmla="*/ 71036 w 875075"/>
                <a:gd name="connsiteY0" fmla="*/ 176430 h 189743"/>
                <a:gd name="connsiteX1" fmla="*/ 0 w 875075"/>
                <a:gd name="connsiteY1" fmla="*/ 0 h 189743"/>
                <a:gd name="connsiteX2" fmla="*/ 875075 w 875075"/>
                <a:gd name="connsiteY2" fmla="*/ 189743 h 189743"/>
                <a:gd name="connsiteX3" fmla="*/ 71036 w 875075"/>
                <a:gd name="connsiteY3" fmla="*/ 176430 h 189743"/>
                <a:gd name="connsiteX0" fmla="*/ 71036 w 875075"/>
                <a:gd name="connsiteY0" fmla="*/ 176430 h 189743"/>
                <a:gd name="connsiteX1" fmla="*/ 0 w 875075"/>
                <a:gd name="connsiteY1" fmla="*/ 0 h 189743"/>
                <a:gd name="connsiteX2" fmla="*/ 875075 w 875075"/>
                <a:gd name="connsiteY2" fmla="*/ 189743 h 189743"/>
                <a:gd name="connsiteX3" fmla="*/ 71036 w 875075"/>
                <a:gd name="connsiteY3" fmla="*/ 176430 h 189743"/>
                <a:gd name="connsiteX0" fmla="*/ 74000 w 875075"/>
                <a:gd name="connsiteY0" fmla="*/ 177567 h 189743"/>
                <a:gd name="connsiteX1" fmla="*/ 0 w 875075"/>
                <a:gd name="connsiteY1" fmla="*/ 0 h 189743"/>
                <a:gd name="connsiteX2" fmla="*/ 875075 w 875075"/>
                <a:gd name="connsiteY2" fmla="*/ 189743 h 189743"/>
                <a:gd name="connsiteX3" fmla="*/ 74000 w 875075"/>
                <a:gd name="connsiteY3" fmla="*/ 177567 h 189743"/>
                <a:gd name="connsiteX0" fmla="*/ 63970 w 875075"/>
                <a:gd name="connsiteY0" fmla="*/ 177121 h 189743"/>
                <a:gd name="connsiteX1" fmla="*/ 0 w 875075"/>
                <a:gd name="connsiteY1" fmla="*/ 0 h 189743"/>
                <a:gd name="connsiteX2" fmla="*/ 875075 w 875075"/>
                <a:gd name="connsiteY2" fmla="*/ 189743 h 189743"/>
                <a:gd name="connsiteX3" fmla="*/ 63970 w 875075"/>
                <a:gd name="connsiteY3" fmla="*/ 177121 h 189743"/>
              </a:gdLst>
              <a:ahLst/>
              <a:cxnLst>
                <a:cxn ang="0">
                  <a:pos x="connsiteX0" y="connsiteY0"/>
                </a:cxn>
                <a:cxn ang="0">
                  <a:pos x="connsiteX1" y="connsiteY1"/>
                </a:cxn>
                <a:cxn ang="0">
                  <a:pos x="connsiteX2" y="connsiteY2"/>
                </a:cxn>
                <a:cxn ang="0">
                  <a:pos x="connsiteX3" y="connsiteY3"/>
                </a:cxn>
              </a:cxnLst>
              <a:rect l="l" t="t" r="r" b="b"/>
              <a:pathLst>
                <a:path w="875075" h="189743">
                  <a:moveTo>
                    <a:pt x="63970" y="177121"/>
                  </a:moveTo>
                  <a:lnTo>
                    <a:pt x="0" y="0"/>
                  </a:lnTo>
                  <a:lnTo>
                    <a:pt x="875075" y="189743"/>
                  </a:lnTo>
                  <a:lnTo>
                    <a:pt x="63970" y="177121"/>
                  </a:lnTo>
                  <a:close/>
                </a:path>
              </a:pathLst>
            </a:custGeom>
            <a:solidFill>
              <a:srgbClr val="FF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grpSp>
      <p:grpSp>
        <p:nvGrpSpPr>
          <p:cNvPr id="11" name="组合 106">
            <a:extLst>
              <a:ext uri="{FF2B5EF4-FFF2-40B4-BE49-F238E27FC236}">
                <a16:creationId xmlns="" xmlns:a16="http://schemas.microsoft.com/office/drawing/2014/main" id="{CBE3B873-44C9-4725-A32F-13E680F968C4}"/>
              </a:ext>
            </a:extLst>
          </p:cNvPr>
          <p:cNvGrpSpPr/>
          <p:nvPr/>
        </p:nvGrpSpPr>
        <p:grpSpPr>
          <a:xfrm>
            <a:off x="256473" y="1581150"/>
            <a:ext cx="1953327" cy="1483360"/>
            <a:chOff x="420914" y="4746518"/>
            <a:chExt cx="2235200" cy="1931639"/>
          </a:xfrm>
          <a:solidFill>
            <a:schemeClr val="accent6">
              <a:lumMod val="40000"/>
              <a:lumOff val="60000"/>
            </a:schemeClr>
          </a:solidFill>
        </p:grpSpPr>
        <p:sp>
          <p:nvSpPr>
            <p:cNvPr id="12" name="直角三角形 35">
              <a:extLst>
                <a:ext uri="{FF2B5EF4-FFF2-40B4-BE49-F238E27FC236}">
                  <a16:creationId xmlns="" xmlns:a16="http://schemas.microsoft.com/office/drawing/2014/main" id="{17F1A433-76FF-45D8-B7ED-CD8A2B9DD583}"/>
                </a:ext>
              </a:extLst>
            </p:cNvPr>
            <p:cNvSpPr/>
            <p:nvPr/>
          </p:nvSpPr>
          <p:spPr>
            <a:xfrm rot="5400000" flipV="1">
              <a:off x="1353399" y="5386386"/>
              <a:ext cx="1233714" cy="1349828"/>
            </a:xfrm>
            <a:custGeom>
              <a:avLst/>
              <a:gdLst>
                <a:gd name="connsiteX0" fmla="*/ 0 w 957942"/>
                <a:gd name="connsiteY0" fmla="*/ 624114 h 624114"/>
                <a:gd name="connsiteX1" fmla="*/ 0 w 957942"/>
                <a:gd name="connsiteY1" fmla="*/ 0 h 624114"/>
                <a:gd name="connsiteX2" fmla="*/ 957942 w 957942"/>
                <a:gd name="connsiteY2" fmla="*/ 624114 h 624114"/>
                <a:gd name="connsiteX3" fmla="*/ 0 w 957942"/>
                <a:gd name="connsiteY3" fmla="*/ 624114 h 624114"/>
                <a:gd name="connsiteX0" fmla="*/ 0 w 1233714"/>
                <a:gd name="connsiteY0" fmla="*/ 1349828 h 1349828"/>
                <a:gd name="connsiteX1" fmla="*/ 1233714 w 1233714"/>
                <a:gd name="connsiteY1" fmla="*/ 0 h 1349828"/>
                <a:gd name="connsiteX2" fmla="*/ 957942 w 1233714"/>
                <a:gd name="connsiteY2" fmla="*/ 1349828 h 1349828"/>
                <a:gd name="connsiteX3" fmla="*/ 0 w 1233714"/>
                <a:gd name="connsiteY3" fmla="*/ 1349828 h 1349828"/>
              </a:gdLst>
              <a:ahLst/>
              <a:cxnLst>
                <a:cxn ang="0">
                  <a:pos x="connsiteX0" y="connsiteY0"/>
                </a:cxn>
                <a:cxn ang="0">
                  <a:pos x="connsiteX1" y="connsiteY1"/>
                </a:cxn>
                <a:cxn ang="0">
                  <a:pos x="connsiteX2" y="connsiteY2"/>
                </a:cxn>
                <a:cxn ang="0">
                  <a:pos x="connsiteX3" y="connsiteY3"/>
                </a:cxn>
              </a:cxnLst>
              <a:rect l="l" t="t" r="r" b="b"/>
              <a:pathLst>
                <a:path w="1233714" h="1349828">
                  <a:moveTo>
                    <a:pt x="0" y="1349828"/>
                  </a:moveTo>
                  <a:lnTo>
                    <a:pt x="1233714" y="0"/>
                  </a:lnTo>
                  <a:lnTo>
                    <a:pt x="957942" y="1349828"/>
                  </a:lnTo>
                  <a:lnTo>
                    <a:pt x="0" y="13498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sp>
          <p:nvSpPr>
            <p:cNvPr id="13" name="矩形 108">
              <a:extLst>
                <a:ext uri="{FF2B5EF4-FFF2-40B4-BE49-F238E27FC236}">
                  <a16:creationId xmlns="" xmlns:a16="http://schemas.microsoft.com/office/drawing/2014/main" id="{E423E1BD-A138-4F6E-9150-4D123B07CA70}"/>
                </a:ext>
              </a:extLst>
            </p:cNvPr>
            <p:cNvSpPr/>
            <p:nvPr/>
          </p:nvSpPr>
          <p:spPr>
            <a:xfrm>
              <a:off x="420914" y="4746518"/>
              <a:ext cx="2235200" cy="16542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defTabSz="966788" rtl="0" fontAlgn="base">
                <a:spcBef>
                  <a:spcPct val="0"/>
                </a:spcBef>
                <a:spcAft>
                  <a:spcPct val="0"/>
                </a:spcAft>
                <a:defRPr sz="1900" kern="1200">
                  <a:solidFill>
                    <a:schemeClr val="lt1"/>
                  </a:solidFill>
                  <a:latin typeface="+mn-lt"/>
                  <a:ea typeface="+mn-ea"/>
                  <a:cs typeface="+mn-cs"/>
                </a:defRPr>
              </a:lvl1pPr>
              <a:lvl2pPr marL="482600" indent="-25400" algn="l" defTabSz="966788" rtl="0" fontAlgn="base">
                <a:spcBef>
                  <a:spcPct val="0"/>
                </a:spcBef>
                <a:spcAft>
                  <a:spcPct val="0"/>
                </a:spcAft>
                <a:defRPr sz="1900" kern="1200">
                  <a:solidFill>
                    <a:schemeClr val="lt1"/>
                  </a:solidFill>
                  <a:latin typeface="+mn-lt"/>
                  <a:ea typeface="+mn-ea"/>
                  <a:cs typeface="+mn-cs"/>
                </a:defRPr>
              </a:lvl2pPr>
              <a:lvl3pPr marL="966788" indent="-52388" algn="l" defTabSz="966788" rtl="0" fontAlgn="base">
                <a:spcBef>
                  <a:spcPct val="0"/>
                </a:spcBef>
                <a:spcAft>
                  <a:spcPct val="0"/>
                </a:spcAft>
                <a:defRPr sz="1900" kern="1200">
                  <a:solidFill>
                    <a:schemeClr val="lt1"/>
                  </a:solidFill>
                  <a:latin typeface="+mn-lt"/>
                  <a:ea typeface="+mn-ea"/>
                  <a:cs typeface="+mn-cs"/>
                </a:defRPr>
              </a:lvl3pPr>
              <a:lvl4pPr marL="1450975" indent="-79375" algn="l" defTabSz="966788" rtl="0" fontAlgn="base">
                <a:spcBef>
                  <a:spcPct val="0"/>
                </a:spcBef>
                <a:spcAft>
                  <a:spcPct val="0"/>
                </a:spcAft>
                <a:defRPr sz="1900" kern="1200">
                  <a:solidFill>
                    <a:schemeClr val="lt1"/>
                  </a:solidFill>
                  <a:latin typeface="+mn-lt"/>
                  <a:ea typeface="+mn-ea"/>
                  <a:cs typeface="+mn-cs"/>
                </a:defRPr>
              </a:lvl4pPr>
              <a:lvl5pPr marL="1935163" indent="-106363" algn="l" defTabSz="966788" rtl="0" fontAlgn="base">
                <a:spcBef>
                  <a:spcPct val="0"/>
                </a:spcBef>
                <a:spcAft>
                  <a:spcPct val="0"/>
                </a:spcAft>
                <a:defRPr sz="1900" kern="1200">
                  <a:solidFill>
                    <a:schemeClr val="lt1"/>
                  </a:solidFill>
                  <a:latin typeface="+mn-lt"/>
                  <a:ea typeface="+mn-ea"/>
                  <a:cs typeface="+mn-cs"/>
                </a:defRPr>
              </a:lvl5pPr>
              <a:lvl6pPr marL="2286000" algn="l" defTabSz="914400" rtl="0" eaLnBrk="1" latinLnBrk="0" hangingPunct="1">
                <a:defRPr sz="1900" kern="1200">
                  <a:solidFill>
                    <a:schemeClr val="lt1"/>
                  </a:solidFill>
                  <a:latin typeface="+mn-lt"/>
                  <a:ea typeface="+mn-ea"/>
                  <a:cs typeface="+mn-cs"/>
                </a:defRPr>
              </a:lvl6pPr>
              <a:lvl7pPr marL="2743200" algn="l" defTabSz="914400" rtl="0" eaLnBrk="1" latinLnBrk="0" hangingPunct="1">
                <a:defRPr sz="1900" kern="1200">
                  <a:solidFill>
                    <a:schemeClr val="lt1"/>
                  </a:solidFill>
                  <a:latin typeface="+mn-lt"/>
                  <a:ea typeface="+mn-ea"/>
                  <a:cs typeface="+mn-cs"/>
                </a:defRPr>
              </a:lvl7pPr>
              <a:lvl8pPr marL="3200400" algn="l" defTabSz="914400" rtl="0" eaLnBrk="1" latinLnBrk="0" hangingPunct="1">
                <a:defRPr sz="1900" kern="1200">
                  <a:solidFill>
                    <a:schemeClr val="lt1"/>
                  </a:solidFill>
                  <a:latin typeface="+mn-lt"/>
                  <a:ea typeface="+mn-ea"/>
                  <a:cs typeface="+mn-cs"/>
                </a:defRPr>
              </a:lvl8pPr>
              <a:lvl9pPr marL="3657600" algn="l" defTabSz="914400" rtl="0" eaLnBrk="1" latinLnBrk="0" hangingPunct="1">
                <a:defRPr sz="1900" kern="1200">
                  <a:solidFill>
                    <a:schemeClr val="lt1"/>
                  </a:solidFill>
                  <a:latin typeface="+mn-lt"/>
                  <a:ea typeface="+mn-ea"/>
                  <a:cs typeface="+mn-cs"/>
                </a:defRPr>
              </a:lvl9pPr>
            </a:lstStyle>
            <a:p>
              <a:pPr algn="ctr"/>
              <a:endParaRPr lang="zh-CN" altLang="en-US"/>
            </a:p>
          </p:txBody>
        </p:sp>
      </p:grpSp>
      <p:sp>
        <p:nvSpPr>
          <p:cNvPr id="14" name="文本框 94">
            <a:extLst>
              <a:ext uri="{FF2B5EF4-FFF2-40B4-BE49-F238E27FC236}">
                <a16:creationId xmlns="" xmlns:a16="http://schemas.microsoft.com/office/drawing/2014/main" id="{E1BB3ED9-A207-41D5-B02D-6858FD0996A6}"/>
              </a:ext>
            </a:extLst>
          </p:cNvPr>
          <p:cNvSpPr txBox="1"/>
          <p:nvPr/>
        </p:nvSpPr>
        <p:spPr>
          <a:xfrm>
            <a:off x="328738" y="1796907"/>
            <a:ext cx="1881062" cy="935069"/>
          </a:xfrm>
          <a:prstGeom prst="rect">
            <a:avLst/>
          </a:prstGeom>
          <a:noFill/>
        </p:spPr>
        <p:txBody>
          <a:bodyPr wrap="square" lIns="72585" tIns="36293" rIns="72585" bIns="36293" rtlCol="0">
            <a:spAutoFit/>
          </a:bodyPr>
          <a:lstStyle>
            <a:defPPr>
              <a:defRPr lang="zh-CN"/>
            </a:defPPr>
            <a:lvl1pPr algn="l" defTabSz="966788" rtl="0" fontAlgn="base">
              <a:spcBef>
                <a:spcPct val="0"/>
              </a:spcBef>
              <a:spcAft>
                <a:spcPct val="0"/>
              </a:spcAft>
              <a:defRPr sz="1900" kern="1200">
                <a:solidFill>
                  <a:schemeClr val="tx1"/>
                </a:solidFill>
                <a:latin typeface="Arial" pitchFamily="34" charset="0"/>
                <a:ea typeface="宋体" pitchFamily="2" charset="-122"/>
                <a:cs typeface="+mn-cs"/>
              </a:defRPr>
            </a:lvl1pPr>
            <a:lvl2pPr marL="482600" indent="-25400" algn="l" defTabSz="966788" rtl="0" fontAlgn="base">
              <a:spcBef>
                <a:spcPct val="0"/>
              </a:spcBef>
              <a:spcAft>
                <a:spcPct val="0"/>
              </a:spcAft>
              <a:defRPr sz="1900" kern="1200">
                <a:solidFill>
                  <a:schemeClr val="tx1"/>
                </a:solidFill>
                <a:latin typeface="Arial" pitchFamily="34" charset="0"/>
                <a:ea typeface="宋体" pitchFamily="2" charset="-122"/>
                <a:cs typeface="+mn-cs"/>
              </a:defRPr>
            </a:lvl2pPr>
            <a:lvl3pPr marL="966788" indent="-52388" algn="l" defTabSz="966788" rtl="0" fontAlgn="base">
              <a:spcBef>
                <a:spcPct val="0"/>
              </a:spcBef>
              <a:spcAft>
                <a:spcPct val="0"/>
              </a:spcAft>
              <a:defRPr sz="1900" kern="1200">
                <a:solidFill>
                  <a:schemeClr val="tx1"/>
                </a:solidFill>
                <a:latin typeface="Arial" pitchFamily="34" charset="0"/>
                <a:ea typeface="宋体" pitchFamily="2" charset="-122"/>
                <a:cs typeface="+mn-cs"/>
              </a:defRPr>
            </a:lvl3pPr>
            <a:lvl4pPr marL="1450975" indent="-79375" algn="l" defTabSz="966788" rtl="0" fontAlgn="base">
              <a:spcBef>
                <a:spcPct val="0"/>
              </a:spcBef>
              <a:spcAft>
                <a:spcPct val="0"/>
              </a:spcAft>
              <a:defRPr sz="1900" kern="1200">
                <a:solidFill>
                  <a:schemeClr val="tx1"/>
                </a:solidFill>
                <a:latin typeface="Arial" pitchFamily="34" charset="0"/>
                <a:ea typeface="宋体" pitchFamily="2" charset="-122"/>
                <a:cs typeface="+mn-cs"/>
              </a:defRPr>
            </a:lvl4pPr>
            <a:lvl5pPr marL="1935163" indent="-106363" algn="l" defTabSz="966788" rtl="0" fontAlgn="base">
              <a:spcBef>
                <a:spcPct val="0"/>
              </a:spcBef>
              <a:spcAft>
                <a:spcPct val="0"/>
              </a:spcAft>
              <a:defRPr sz="1900" kern="1200">
                <a:solidFill>
                  <a:schemeClr val="tx1"/>
                </a:solidFill>
                <a:latin typeface="Arial" pitchFamily="34" charset="0"/>
                <a:ea typeface="宋体" pitchFamily="2" charset="-122"/>
                <a:cs typeface="+mn-cs"/>
              </a:defRPr>
            </a:lvl5pPr>
            <a:lvl6pPr marL="2286000" algn="l" defTabSz="914400" rtl="0" eaLnBrk="1" latinLnBrk="0" hangingPunct="1">
              <a:defRPr sz="1900" kern="1200">
                <a:solidFill>
                  <a:schemeClr val="tx1"/>
                </a:solidFill>
                <a:latin typeface="Arial" pitchFamily="34" charset="0"/>
                <a:ea typeface="宋体" pitchFamily="2" charset="-122"/>
                <a:cs typeface="+mn-cs"/>
              </a:defRPr>
            </a:lvl6pPr>
            <a:lvl7pPr marL="2743200" algn="l" defTabSz="914400" rtl="0" eaLnBrk="1" latinLnBrk="0" hangingPunct="1">
              <a:defRPr sz="1900" kern="1200">
                <a:solidFill>
                  <a:schemeClr val="tx1"/>
                </a:solidFill>
                <a:latin typeface="Arial" pitchFamily="34" charset="0"/>
                <a:ea typeface="宋体" pitchFamily="2" charset="-122"/>
                <a:cs typeface="+mn-cs"/>
              </a:defRPr>
            </a:lvl7pPr>
            <a:lvl8pPr marL="3200400" algn="l" defTabSz="914400" rtl="0" eaLnBrk="1" latinLnBrk="0" hangingPunct="1">
              <a:defRPr sz="1900" kern="1200">
                <a:solidFill>
                  <a:schemeClr val="tx1"/>
                </a:solidFill>
                <a:latin typeface="Arial" pitchFamily="34" charset="0"/>
                <a:ea typeface="宋体" pitchFamily="2" charset="-122"/>
                <a:cs typeface="+mn-cs"/>
              </a:defRPr>
            </a:lvl8pPr>
            <a:lvl9pPr marL="3657600" algn="l" defTabSz="914400" rtl="0" eaLnBrk="1" latinLnBrk="0" hangingPunct="1">
              <a:defRPr sz="1900" kern="1200">
                <a:solidFill>
                  <a:schemeClr val="tx1"/>
                </a:solidFill>
                <a:latin typeface="Arial" pitchFamily="34" charset="0"/>
                <a:ea typeface="宋体" pitchFamily="2" charset="-122"/>
                <a:cs typeface="+mn-cs"/>
              </a:defRPr>
            </a:lvl9pPr>
          </a:lstStyle>
          <a:p>
            <a:pPr algn="ctr"/>
            <a:r>
              <a:rPr lang="en-US" altLang="zh-CN" sz="2800" dirty="0" err="1">
                <a:latin typeface="Times New Roman" panose="02020603050405020304" pitchFamily="18" charset="0"/>
                <a:ea typeface="+mj-ea"/>
                <a:cs typeface="Times New Roman" panose="02020603050405020304" pitchFamily="18" charset="0"/>
              </a:rPr>
              <a:t>Chỉnh</a:t>
            </a:r>
            <a:r>
              <a:rPr lang="en-US" altLang="zh-CN" sz="2800" dirty="0">
                <a:latin typeface="Times New Roman" panose="02020603050405020304" pitchFamily="18" charset="0"/>
                <a:ea typeface="+mj-ea"/>
                <a:cs typeface="Times New Roman" panose="02020603050405020304" pitchFamily="18" charset="0"/>
              </a:rPr>
              <a:t> </a:t>
            </a:r>
            <a:r>
              <a:rPr lang="en-US" altLang="zh-CN" sz="2800" dirty="0" err="1">
                <a:latin typeface="Times New Roman" panose="02020603050405020304" pitchFamily="18" charset="0"/>
                <a:ea typeface="+mj-ea"/>
                <a:cs typeface="Times New Roman" panose="02020603050405020304" pitchFamily="18" charset="0"/>
              </a:rPr>
              <a:t>sửa</a:t>
            </a:r>
            <a:r>
              <a:rPr lang="en-US" altLang="zh-CN" sz="2800" dirty="0">
                <a:latin typeface="Times New Roman" panose="02020603050405020304" pitchFamily="18" charset="0"/>
                <a:ea typeface="+mj-ea"/>
                <a:cs typeface="Times New Roman" panose="02020603050405020304" pitchFamily="18" charset="0"/>
              </a:rPr>
              <a:t> </a:t>
            </a:r>
            <a:r>
              <a:rPr lang="en-US" altLang="zh-CN" sz="2800" dirty="0" err="1">
                <a:latin typeface="Times New Roman" panose="02020603050405020304" pitchFamily="18" charset="0"/>
                <a:ea typeface="+mj-ea"/>
                <a:cs typeface="Times New Roman" panose="02020603050405020304" pitchFamily="18" charset="0"/>
              </a:rPr>
              <a:t>bài</a:t>
            </a:r>
            <a:r>
              <a:rPr lang="en-US" altLang="zh-CN" sz="2800" dirty="0">
                <a:latin typeface="Times New Roman" panose="02020603050405020304" pitchFamily="18" charset="0"/>
                <a:ea typeface="+mj-ea"/>
                <a:cs typeface="Times New Roman" panose="02020603050405020304" pitchFamily="18" charset="0"/>
              </a:rPr>
              <a:t> </a:t>
            </a:r>
            <a:r>
              <a:rPr lang="en-US" altLang="zh-CN" sz="2800" dirty="0" err="1">
                <a:latin typeface="Times New Roman" panose="02020603050405020304" pitchFamily="18" charset="0"/>
                <a:ea typeface="+mj-ea"/>
                <a:cs typeface="Times New Roman" panose="02020603050405020304" pitchFamily="18" charset="0"/>
              </a:rPr>
              <a:t>viết</a:t>
            </a:r>
            <a:endParaRPr lang="zh-CN" altLang="en-US" sz="2800" dirty="0">
              <a:latin typeface="Times New Roman" panose="02020603050405020304" pitchFamily="18" charset="0"/>
              <a:ea typeface="+mj-ea"/>
              <a:cs typeface="Times New Roman" panose="02020603050405020304" pitchFamily="18" charset="0"/>
            </a:endParaRPr>
          </a:p>
        </p:txBody>
      </p:sp>
      <p:graphicFrame>
        <p:nvGraphicFramePr>
          <p:cNvPr id="3" name="Table 14">
            <a:extLst>
              <a:ext uri="{FF2B5EF4-FFF2-40B4-BE49-F238E27FC236}">
                <a16:creationId xmlns="" xmlns:a16="http://schemas.microsoft.com/office/drawing/2014/main" id="{B468DA3E-2A2F-4A6D-B8B9-0A971A8013EB}"/>
              </a:ext>
            </a:extLst>
          </p:cNvPr>
          <p:cNvGraphicFramePr>
            <a:graphicFrameLocks noGrp="1"/>
          </p:cNvGraphicFramePr>
          <p:nvPr>
            <p:extLst>
              <p:ext uri="{D42A27DB-BD31-4B8C-83A1-F6EECF244321}">
                <p14:modId xmlns:p14="http://schemas.microsoft.com/office/powerpoint/2010/main" val="2414493464"/>
              </p:ext>
            </p:extLst>
          </p:nvPr>
        </p:nvGraphicFramePr>
        <p:xfrm>
          <a:off x="2491907" y="107860"/>
          <a:ext cx="6575893" cy="4942411"/>
        </p:xfrm>
        <a:graphic>
          <a:graphicData uri="http://schemas.openxmlformats.org/drawingml/2006/table">
            <a:tbl>
              <a:tblPr firstRow="1" bandRow="1">
                <a:tableStyleId>{5C22544A-7EE6-4342-B048-85BDC9FD1C3A}</a:tableStyleId>
              </a:tblPr>
              <a:tblGrid>
                <a:gridCol w="2957830">
                  <a:extLst>
                    <a:ext uri="{9D8B030D-6E8A-4147-A177-3AD203B41FA5}">
                      <a16:colId xmlns="" xmlns:a16="http://schemas.microsoft.com/office/drawing/2014/main" val="906767346"/>
                    </a:ext>
                  </a:extLst>
                </a:gridCol>
                <a:gridCol w="3618063">
                  <a:extLst>
                    <a:ext uri="{9D8B030D-6E8A-4147-A177-3AD203B41FA5}">
                      <a16:colId xmlns="" xmlns:a16="http://schemas.microsoft.com/office/drawing/2014/main" val="442703956"/>
                    </a:ext>
                  </a:extLst>
                </a:gridCol>
              </a:tblGrid>
              <a:tr h="430282">
                <a:tc>
                  <a:txBody>
                    <a:bodyPr/>
                    <a:lstStyle/>
                    <a:p>
                      <a:pPr algn="ctr"/>
                      <a:r>
                        <a:rPr lang="en-US" sz="2200" dirty="0">
                          <a:solidFill>
                            <a:srgbClr val="FF0000"/>
                          </a:solidFill>
                          <a:latin typeface="Times New Roman" panose="02020603050405020304" pitchFamily="18" charset="0"/>
                          <a:cs typeface="Times New Roman" panose="02020603050405020304" pitchFamily="18" charset="0"/>
                        </a:rPr>
                        <a:t>YÊU CẦU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200" dirty="0">
                          <a:solidFill>
                            <a:srgbClr val="FF0000"/>
                          </a:solidFill>
                          <a:latin typeface="Times New Roman" panose="02020603050405020304" pitchFamily="18" charset="0"/>
                          <a:cs typeface="Times New Roman" panose="02020603050405020304" pitchFamily="18" charset="0"/>
                        </a:rPr>
                        <a:t>GỢI Ý CHỈNH SỬA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3939817628"/>
                  </a:ext>
                </a:extLst>
              </a:tr>
              <a:tr h="1290580">
                <a:tc>
                  <a:txBody>
                    <a:bodyPr/>
                    <a:lstStyle/>
                    <a:p>
                      <a:pPr algn="just"/>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viết</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sót</a:t>
                      </a:r>
                      <a:r>
                        <a:rPr lang="en-US" sz="2000" dirty="0">
                          <a:latin typeface="Times New Roman" panose="02020603050405020304" pitchFamily="18" charset="0"/>
                          <a:cs typeface="Times New Roman" panose="02020603050405020304" pitchFamily="18" charset="0"/>
                        </a:rPr>
                        <a:t> so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bổ</a:t>
                      </a:r>
                      <a:r>
                        <a:rPr lang="en-US" sz="2000" dirty="0">
                          <a:latin typeface="Times New Roman" panose="02020603050405020304" pitchFamily="18" charset="0"/>
                          <a:cs typeface="Times New Roman" panose="02020603050405020304" pitchFamily="18" charset="0"/>
                        </a:rPr>
                        <a:t> sung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6937916"/>
                  </a:ext>
                </a:extLst>
              </a:tr>
              <a:tr h="1890849">
                <a:tc>
                  <a:txBody>
                    <a:bodyPr/>
                    <a:lstStyle/>
                    <a:p>
                      <a:pPr algn="just"/>
                      <a:r>
                        <a:rPr lang="en-US" sz="2000" dirty="0" err="1">
                          <a:latin typeface="Times New Roman" panose="02020603050405020304" pitchFamily="18" charset="0"/>
                          <a:cs typeface="Times New Roman" panose="02020603050405020304" pitchFamily="18" charset="0"/>
                        </a:rPr>
                        <a:t>Nêu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kiến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nét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r>
                        <a:rPr lang="en-US" sz="2000" dirty="0">
                          <a:latin typeface="Times New Roman" panose="02020603050405020304" pitchFamily="18" charset="0"/>
                          <a:cs typeface="Times New Roman" panose="02020603050405020304" pitchFamily="18" charset="0"/>
                        </a:rPr>
                        <a:t> TS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MT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mục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tìm</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thiếu</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gì</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Bổ</a:t>
                      </a:r>
                      <a:r>
                        <a:rPr lang="en-US" sz="2000" dirty="0">
                          <a:latin typeface="Times New Roman" panose="02020603050405020304" pitchFamily="18" charset="0"/>
                          <a:cs typeface="Times New Roman" panose="02020603050405020304" pitchFamily="18" charset="0"/>
                        </a:rPr>
                        <a:t> sung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77987618"/>
                  </a:ext>
                </a:extLst>
              </a:tr>
              <a:tr h="1290580">
                <a:tc>
                  <a:txBody>
                    <a:bodyPr/>
                    <a:lstStyle/>
                    <a:p>
                      <a:pPr algn="just"/>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đạt</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000" dirty="0" err="1">
                          <a:latin typeface="Times New Roman" panose="02020603050405020304" pitchFamily="18" charset="0"/>
                          <a:cs typeface="Times New Roman" panose="02020603050405020304" pitchFamily="18" charset="0"/>
                        </a:rPr>
                        <a:t>Rà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soát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51069622"/>
                  </a:ext>
                </a:extLst>
              </a:tr>
            </a:tbl>
          </a:graphicData>
        </a:graphic>
      </p:graphicFrame>
    </p:spTree>
    <p:extLst>
      <p:ext uri="{BB962C8B-B14F-4D97-AF65-F5344CB8AC3E}">
        <p14:creationId xmlns:p14="http://schemas.microsoft.com/office/powerpoint/2010/main" val="24586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6BDE96F-A34C-4E11-802A-CAD10D8AE3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943" y="1441833"/>
            <a:ext cx="3726338" cy="3726338"/>
          </a:xfrm>
          <a:prstGeom prst="rect">
            <a:avLst/>
          </a:prstGeom>
        </p:spPr>
      </p:pic>
      <p:sp>
        <p:nvSpPr>
          <p:cNvPr id="4" name="Rectangle 3">
            <a:extLst>
              <a:ext uri="{FF2B5EF4-FFF2-40B4-BE49-F238E27FC236}">
                <a16:creationId xmlns="" xmlns:a16="http://schemas.microsoft.com/office/drawing/2014/main" id="{B2EB13B2-131A-4B47-9350-7E14213FF962}"/>
              </a:ext>
            </a:extLst>
          </p:cNvPr>
          <p:cNvSpPr/>
          <p:nvPr/>
        </p:nvSpPr>
        <p:spPr>
          <a:xfrm>
            <a:off x="495447" y="267264"/>
            <a:ext cx="8153106" cy="1200329"/>
          </a:xfrm>
          <a:prstGeom prst="rect">
            <a:avLst/>
          </a:prstGeom>
        </p:spPr>
        <p:txBody>
          <a:bodyPr wrap="square">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Thực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hành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viết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đoạn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văn</a:t>
            </a:r>
            <a:r>
              <a:rPr lang="en-US" sz="3600" dirty="0">
                <a:solidFill>
                  <a:srgbClr val="FF0000"/>
                </a:solidFill>
                <a:latin typeface="Times New Roman" panose="02020603050405020304" pitchFamily="18" charset="0"/>
                <a:cs typeface="Times New Roman" panose="02020603050405020304" pitchFamily="18" charset="0"/>
              </a:rPr>
              <a:t> </a:t>
            </a:r>
            <a:r>
              <a:rPr lang="es-MX" sz="3600" dirty="0" err="1">
                <a:solidFill>
                  <a:srgbClr val="FF0000"/>
                </a:solidFill>
                <a:latin typeface="Times New Roman" panose="02020603050405020304" pitchFamily="18" charset="0"/>
                <a:cs typeface="Times New Roman" panose="02020603050405020304" pitchFamily="18" charset="0"/>
              </a:rPr>
              <a:t>ghi</a:t>
            </a:r>
            <a:r>
              <a:rPr lang="es-MX" sz="3600" dirty="0">
                <a:solidFill>
                  <a:srgbClr val="FF0000"/>
                </a:solidFill>
                <a:latin typeface="Times New Roman" panose="02020603050405020304" pitchFamily="18" charset="0"/>
                <a:cs typeface="Times New Roman" panose="02020603050405020304" pitchFamily="18" charset="0"/>
              </a:rPr>
              <a:t> </a:t>
            </a:r>
            <a:r>
              <a:rPr lang="es-MX" sz="3600" dirty="0" err="1">
                <a:solidFill>
                  <a:srgbClr val="FF0000"/>
                </a:solidFill>
                <a:latin typeface="Times New Roman" panose="02020603050405020304" pitchFamily="18" charset="0"/>
                <a:cs typeface="Times New Roman" panose="02020603050405020304" pitchFamily="18" charset="0"/>
              </a:rPr>
              <a:t>lại</a:t>
            </a:r>
            <a:r>
              <a:rPr lang="es-MX" sz="3600" dirty="0">
                <a:solidFill>
                  <a:srgbClr val="FF0000"/>
                </a:solidFill>
                <a:latin typeface="Times New Roman" panose="02020603050405020304" pitchFamily="18" charset="0"/>
                <a:cs typeface="Times New Roman" panose="02020603050405020304" pitchFamily="18" charset="0"/>
              </a:rPr>
              <a:t> </a:t>
            </a:r>
            <a:r>
              <a:rPr lang="es-MX" sz="3600" dirty="0" err="1">
                <a:solidFill>
                  <a:srgbClr val="FF0000"/>
                </a:solidFill>
                <a:latin typeface="Times New Roman" panose="02020603050405020304" pitchFamily="18" charset="0"/>
                <a:cs typeface="Times New Roman" panose="02020603050405020304" pitchFamily="18" charset="0"/>
              </a:rPr>
              <a:t>cảm</a:t>
            </a:r>
            <a:r>
              <a:rPr lang="es-MX" sz="3600" dirty="0">
                <a:solidFill>
                  <a:srgbClr val="FF0000"/>
                </a:solidFill>
                <a:latin typeface="Times New Roman" panose="02020603050405020304" pitchFamily="18" charset="0"/>
                <a:cs typeface="Times New Roman" panose="02020603050405020304" pitchFamily="18" charset="0"/>
              </a:rPr>
              <a:t> </a:t>
            </a:r>
            <a:r>
              <a:rPr lang="es-MX" sz="3600" dirty="0" err="1">
                <a:solidFill>
                  <a:srgbClr val="FF0000"/>
                </a:solidFill>
                <a:latin typeface="Times New Roman" panose="02020603050405020304" pitchFamily="18" charset="0"/>
                <a:cs typeface="Times New Roman" panose="02020603050405020304" pitchFamily="18" charset="0"/>
              </a:rPr>
              <a:t>xúc</a:t>
            </a:r>
            <a:r>
              <a:rPr lang="es-MX" sz="3600" dirty="0">
                <a:solidFill>
                  <a:srgbClr val="FF0000"/>
                </a:solidFill>
                <a:latin typeface="Times New Roman" panose="02020603050405020304" pitchFamily="18" charset="0"/>
                <a:cs typeface="Times New Roman" panose="02020603050405020304" pitchFamily="18" charset="0"/>
              </a:rPr>
              <a:t> </a:t>
            </a:r>
            <a:r>
              <a:rPr lang="es-MX" sz="3600" dirty="0" err="1">
                <a:solidFill>
                  <a:srgbClr val="FF0000"/>
                </a:solidFill>
                <a:latin typeface="Times New Roman" panose="02020603050405020304" pitchFamily="18" charset="0"/>
                <a:cs typeface="Times New Roman" panose="02020603050405020304" pitchFamily="18" charset="0"/>
              </a:rPr>
              <a:t>về</a:t>
            </a:r>
            <a:r>
              <a:rPr lang="es-MX" sz="3600" dirty="0">
                <a:solidFill>
                  <a:srgbClr val="FF0000"/>
                </a:solidFill>
                <a:latin typeface="Times New Roman" panose="02020603050405020304" pitchFamily="18" charset="0"/>
                <a:cs typeface="Times New Roman" panose="02020603050405020304" pitchFamily="18" charset="0"/>
              </a:rPr>
              <a:t> </a:t>
            </a:r>
            <a:r>
              <a:rPr lang="es-MX" sz="3600" dirty="0" err="1">
                <a:solidFill>
                  <a:srgbClr val="FF0000"/>
                </a:solidFill>
                <a:latin typeface="Times New Roman" panose="02020603050405020304" pitchFamily="18" charset="0"/>
                <a:cs typeface="Times New Roman" panose="02020603050405020304" pitchFamily="18" charset="0"/>
              </a:rPr>
              <a:t>một</a:t>
            </a:r>
            <a:r>
              <a:rPr lang="es-MX" sz="3600" dirty="0">
                <a:solidFill>
                  <a:srgbClr val="FF0000"/>
                </a:solidFill>
                <a:latin typeface="Times New Roman" panose="02020603050405020304" pitchFamily="18" charset="0"/>
                <a:cs typeface="Times New Roman" panose="02020603050405020304" pitchFamily="18" charset="0"/>
              </a:rPr>
              <a:t> </a:t>
            </a:r>
            <a:r>
              <a:rPr lang="es-MX" sz="3600" dirty="0" err="1">
                <a:solidFill>
                  <a:srgbClr val="FF0000"/>
                </a:solidFill>
                <a:latin typeface="Times New Roman" panose="02020603050405020304" pitchFamily="18" charset="0"/>
                <a:cs typeface="Times New Roman" panose="02020603050405020304" pitchFamily="18" charset="0"/>
              </a:rPr>
              <a:t>bài</a:t>
            </a:r>
            <a:r>
              <a:rPr lang="es-MX" sz="3600" dirty="0">
                <a:solidFill>
                  <a:srgbClr val="FF0000"/>
                </a:solidFill>
                <a:latin typeface="Times New Roman" panose="02020603050405020304" pitchFamily="18" charset="0"/>
                <a:cs typeface="Times New Roman" panose="02020603050405020304" pitchFamily="18" charset="0"/>
              </a:rPr>
              <a:t> </a:t>
            </a:r>
            <a:r>
              <a:rPr lang="es-MX" sz="3600" dirty="0" err="1">
                <a:solidFill>
                  <a:srgbClr val="FF0000"/>
                </a:solidFill>
                <a:latin typeface="Times New Roman" panose="02020603050405020304" pitchFamily="18" charset="0"/>
                <a:cs typeface="Times New Roman" panose="02020603050405020304" pitchFamily="18" charset="0"/>
              </a:rPr>
              <a:t>thơ</a:t>
            </a:r>
            <a:r>
              <a:rPr lang="es-MX" sz="3600" dirty="0">
                <a:solidFill>
                  <a:srgbClr val="FF0000"/>
                </a:solidFill>
                <a:latin typeface="Times New Roman" panose="02020603050405020304" pitchFamily="18" charset="0"/>
                <a:cs typeface="Times New Roman" panose="02020603050405020304" pitchFamily="18" charset="0"/>
              </a:rPr>
              <a:t> </a:t>
            </a:r>
            <a:r>
              <a:rPr lang="es-MX" sz="3600" dirty="0" err="1">
                <a:solidFill>
                  <a:srgbClr val="FF0000"/>
                </a:solidFill>
                <a:latin typeface="Times New Roman" panose="02020603050405020304" pitchFamily="18" charset="0"/>
                <a:cs typeface="Times New Roman" panose="02020603050405020304" pitchFamily="18" charset="0"/>
              </a:rPr>
              <a:t>có</a:t>
            </a:r>
            <a:r>
              <a:rPr lang="es-MX" sz="3600" dirty="0">
                <a:solidFill>
                  <a:srgbClr val="FF0000"/>
                </a:solidFill>
                <a:latin typeface="Times New Roman" panose="02020603050405020304" pitchFamily="18" charset="0"/>
                <a:cs typeface="Times New Roman" panose="02020603050405020304" pitchFamily="18" charset="0"/>
              </a:rPr>
              <a:t> </a:t>
            </a:r>
            <a:r>
              <a:rPr lang="es-MX" sz="3600" dirty="0" err="1">
                <a:solidFill>
                  <a:srgbClr val="FF0000"/>
                </a:solidFill>
                <a:latin typeface="Times New Roman" panose="02020603050405020304" pitchFamily="18" charset="0"/>
                <a:cs typeface="Times New Roman" panose="02020603050405020304" pitchFamily="18" charset="0"/>
              </a:rPr>
              <a:t>yếu</a:t>
            </a:r>
            <a:r>
              <a:rPr lang="es-MX" sz="3600" dirty="0">
                <a:solidFill>
                  <a:srgbClr val="FF0000"/>
                </a:solidFill>
                <a:latin typeface="Times New Roman" panose="02020603050405020304" pitchFamily="18" charset="0"/>
                <a:cs typeface="Times New Roman" panose="02020603050405020304" pitchFamily="18" charset="0"/>
              </a:rPr>
              <a:t> </a:t>
            </a:r>
            <a:r>
              <a:rPr lang="es-MX" sz="3600" dirty="0" err="1">
                <a:solidFill>
                  <a:srgbClr val="FF0000"/>
                </a:solidFill>
                <a:latin typeface="Times New Roman" panose="02020603050405020304" pitchFamily="18" charset="0"/>
                <a:cs typeface="Times New Roman" panose="02020603050405020304" pitchFamily="18" charset="0"/>
              </a:rPr>
              <a:t>tố</a:t>
            </a:r>
            <a:r>
              <a:rPr lang="es-MX" sz="3600" dirty="0">
                <a:solidFill>
                  <a:srgbClr val="FF0000"/>
                </a:solidFill>
                <a:latin typeface="Times New Roman" panose="02020603050405020304" pitchFamily="18" charset="0"/>
                <a:cs typeface="Times New Roman" panose="02020603050405020304" pitchFamily="18" charset="0"/>
              </a:rPr>
              <a:t> </a:t>
            </a:r>
            <a:r>
              <a:rPr lang="es-MX" sz="3600" dirty="0" err="1">
                <a:solidFill>
                  <a:srgbClr val="FF0000"/>
                </a:solidFill>
                <a:latin typeface="Times New Roman" panose="02020603050405020304" pitchFamily="18" charset="0"/>
                <a:cs typeface="Times New Roman" panose="02020603050405020304" pitchFamily="18" charset="0"/>
              </a:rPr>
              <a:t>tự</a:t>
            </a:r>
            <a:r>
              <a:rPr lang="es-MX" sz="3600" dirty="0">
                <a:solidFill>
                  <a:srgbClr val="FF0000"/>
                </a:solidFill>
                <a:latin typeface="Times New Roman" panose="02020603050405020304" pitchFamily="18" charset="0"/>
                <a:cs typeface="Times New Roman" panose="02020603050405020304" pitchFamily="18" charset="0"/>
              </a:rPr>
              <a:t> </a:t>
            </a:r>
            <a:r>
              <a:rPr lang="es-MX" sz="3600" dirty="0" err="1">
                <a:solidFill>
                  <a:srgbClr val="FF0000"/>
                </a:solidFill>
                <a:latin typeface="Times New Roman" panose="02020603050405020304" pitchFamily="18" charset="0"/>
                <a:cs typeface="Times New Roman" panose="02020603050405020304" pitchFamily="18" charset="0"/>
              </a:rPr>
              <a:t>sự</a:t>
            </a:r>
            <a:r>
              <a:rPr lang="es-MX" sz="3600" dirty="0">
                <a:solidFill>
                  <a:srgbClr val="FF0000"/>
                </a:solidFill>
                <a:latin typeface="Times New Roman" panose="02020603050405020304" pitchFamily="18" charset="0"/>
                <a:cs typeface="Times New Roman" panose="02020603050405020304" pitchFamily="18" charset="0"/>
              </a:rPr>
              <a:t> </a:t>
            </a:r>
            <a:r>
              <a:rPr lang="es-MX" sz="3600" dirty="0" err="1">
                <a:solidFill>
                  <a:srgbClr val="FF0000"/>
                </a:solidFill>
                <a:latin typeface="Times New Roman" panose="02020603050405020304" pitchFamily="18" charset="0"/>
                <a:cs typeface="Times New Roman" panose="02020603050405020304" pitchFamily="18" charset="0"/>
              </a:rPr>
              <a:t>và</a:t>
            </a:r>
            <a:r>
              <a:rPr lang="es-MX" sz="3600" dirty="0">
                <a:solidFill>
                  <a:srgbClr val="FF0000"/>
                </a:solidFill>
                <a:latin typeface="Times New Roman" panose="02020603050405020304" pitchFamily="18" charset="0"/>
                <a:cs typeface="Times New Roman" panose="02020603050405020304" pitchFamily="18" charset="0"/>
              </a:rPr>
              <a:t> </a:t>
            </a:r>
            <a:r>
              <a:rPr lang="es-MX" sz="3600" dirty="0" err="1">
                <a:solidFill>
                  <a:srgbClr val="FF0000"/>
                </a:solidFill>
                <a:latin typeface="Times New Roman" panose="02020603050405020304" pitchFamily="18" charset="0"/>
                <a:cs typeface="Times New Roman" panose="02020603050405020304" pitchFamily="18" charset="0"/>
              </a:rPr>
              <a:t>miêu</a:t>
            </a:r>
            <a:r>
              <a:rPr lang="es-MX" sz="3600" dirty="0">
                <a:solidFill>
                  <a:srgbClr val="FF0000"/>
                </a:solidFill>
                <a:latin typeface="Times New Roman" panose="02020603050405020304" pitchFamily="18" charset="0"/>
                <a:cs typeface="Times New Roman" panose="02020603050405020304" pitchFamily="18" charset="0"/>
              </a:rPr>
              <a:t> </a:t>
            </a:r>
            <a:r>
              <a:rPr lang="es-MX" sz="3600" dirty="0" err="1">
                <a:solidFill>
                  <a:srgbClr val="FF0000"/>
                </a:solidFill>
                <a:latin typeface="Times New Roman" panose="02020603050405020304" pitchFamily="18" charset="0"/>
                <a:cs typeface="Times New Roman" panose="02020603050405020304" pitchFamily="18" charset="0"/>
              </a:rPr>
              <a:t>tả</a:t>
            </a:r>
            <a:endParaRPr lang="en-US" sz="3600" dirty="0">
              <a:solidFill>
                <a:srgbClr val="FF000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 xmlns:a16="http://schemas.microsoft.com/office/drawing/2014/main" id="{46755A33-729B-477E-97F8-8458CF2015AB}"/>
              </a:ext>
            </a:extLst>
          </p:cNvPr>
          <p:cNvGrpSpPr/>
          <p:nvPr/>
        </p:nvGrpSpPr>
        <p:grpSpPr>
          <a:xfrm>
            <a:off x="2514600" y="1994989"/>
            <a:ext cx="6155536" cy="1044287"/>
            <a:chOff x="1986620" y="996576"/>
            <a:chExt cx="7148414" cy="1187076"/>
          </a:xfrm>
        </p:grpSpPr>
        <p:sp>
          <p:nvSpPr>
            <p:cNvPr id="6" name="Rectangle: Rounded Corners 5">
              <a:extLst>
                <a:ext uri="{FF2B5EF4-FFF2-40B4-BE49-F238E27FC236}">
                  <a16:creationId xmlns="" xmlns:a16="http://schemas.microsoft.com/office/drawing/2014/main" id="{0DDFA2CA-5751-4B40-95ED-3F12C0CC42D3}"/>
                </a:ext>
              </a:extLst>
            </p:cNvPr>
            <p:cNvSpPr/>
            <p:nvPr/>
          </p:nvSpPr>
          <p:spPr>
            <a:xfrm>
              <a:off x="2142565" y="1104152"/>
              <a:ext cx="6992469" cy="1079500"/>
            </a:xfrm>
            <a:prstGeom prst="roundRect">
              <a:avLst>
                <a:gd name="adj" fmla="val 28432"/>
              </a:avLst>
            </a:prstGeom>
            <a:solidFill>
              <a:schemeClr val="bg1">
                <a:lumMod val="95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735" dirty="0">
                  <a:solidFill>
                    <a:schemeClr val="tx1"/>
                  </a:solidFill>
                  <a:latin typeface="#9Slide05 SVNCookie" panose="020B0606040200020203" pitchFamily="34" charset="0"/>
                </a:rPr>
                <a:t>1</a:t>
              </a:r>
            </a:p>
          </p:txBody>
        </p:sp>
        <p:sp>
          <p:nvSpPr>
            <p:cNvPr id="7" name="Rectangle: Rounded Corners 6">
              <a:extLst>
                <a:ext uri="{FF2B5EF4-FFF2-40B4-BE49-F238E27FC236}">
                  <a16:creationId xmlns="" xmlns:a16="http://schemas.microsoft.com/office/drawing/2014/main" id="{4D798BD3-BB17-46B6-B20D-1E8A65F06A14}"/>
                </a:ext>
              </a:extLst>
            </p:cNvPr>
            <p:cNvSpPr/>
            <p:nvPr/>
          </p:nvSpPr>
          <p:spPr>
            <a:xfrm>
              <a:off x="1986620" y="996576"/>
              <a:ext cx="6992467" cy="1079500"/>
            </a:xfrm>
            <a:prstGeom prst="roundRect">
              <a:avLst>
                <a:gd name="adj" fmla="val 28432"/>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35" dirty="0">
                <a:solidFill>
                  <a:schemeClr val="tx1"/>
                </a:solidFill>
                <a:latin typeface="#9Slide05 SVNCookie" panose="020B0606040200020203" pitchFamily="34" charset="0"/>
              </a:endParaRPr>
            </a:p>
          </p:txBody>
        </p:sp>
      </p:grpSp>
      <p:sp>
        <p:nvSpPr>
          <p:cNvPr id="8" name="Rectangle 7">
            <a:extLst>
              <a:ext uri="{FF2B5EF4-FFF2-40B4-BE49-F238E27FC236}">
                <a16:creationId xmlns="" xmlns:a16="http://schemas.microsoft.com/office/drawing/2014/main" id="{A1EF13C2-65CF-45C9-BEB0-13472207D4EB}"/>
              </a:ext>
            </a:extLst>
          </p:cNvPr>
          <p:cNvSpPr/>
          <p:nvPr/>
        </p:nvSpPr>
        <p:spPr>
          <a:xfrm>
            <a:off x="2667000" y="2186859"/>
            <a:ext cx="5450531" cy="461665"/>
          </a:xfrm>
          <a:prstGeom prst="rect">
            <a:avLst/>
          </a:prstGeom>
        </p:spPr>
        <p:txBody>
          <a:bodyPr wrap="none">
            <a:spAutoFit/>
          </a:bodyPr>
          <a:lstStyle/>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1,2,3: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endParaRPr lang="en-US" sz="2400" dirty="0">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 xmlns:a16="http://schemas.microsoft.com/office/drawing/2014/main" id="{52FA3822-D140-43A2-8678-FD69CD9A65CC}"/>
              </a:ext>
            </a:extLst>
          </p:cNvPr>
          <p:cNvGrpSpPr/>
          <p:nvPr/>
        </p:nvGrpSpPr>
        <p:grpSpPr>
          <a:xfrm>
            <a:off x="2514600" y="3584863"/>
            <a:ext cx="6155536" cy="1044287"/>
            <a:chOff x="1986620" y="996576"/>
            <a:chExt cx="7148414" cy="1187076"/>
          </a:xfrm>
        </p:grpSpPr>
        <p:sp>
          <p:nvSpPr>
            <p:cNvPr id="10" name="Rectangle: Rounded Corners 9">
              <a:extLst>
                <a:ext uri="{FF2B5EF4-FFF2-40B4-BE49-F238E27FC236}">
                  <a16:creationId xmlns="" xmlns:a16="http://schemas.microsoft.com/office/drawing/2014/main" id="{3C15FB28-1EA1-42BB-BD66-967D9DF22BEB}"/>
                </a:ext>
              </a:extLst>
            </p:cNvPr>
            <p:cNvSpPr/>
            <p:nvPr/>
          </p:nvSpPr>
          <p:spPr>
            <a:xfrm>
              <a:off x="2142565" y="1104152"/>
              <a:ext cx="6992469" cy="1079500"/>
            </a:xfrm>
            <a:prstGeom prst="roundRect">
              <a:avLst>
                <a:gd name="adj" fmla="val 28432"/>
              </a:avLst>
            </a:prstGeom>
            <a:solidFill>
              <a:schemeClr val="bg1">
                <a:lumMod val="95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735" dirty="0">
                  <a:solidFill>
                    <a:schemeClr val="tx1"/>
                  </a:solidFill>
                  <a:latin typeface="#9Slide05 SVNCookie" panose="020B0606040200020203" pitchFamily="34" charset="0"/>
                </a:rPr>
                <a:t>1</a:t>
              </a:r>
            </a:p>
          </p:txBody>
        </p:sp>
        <p:sp>
          <p:nvSpPr>
            <p:cNvPr id="11" name="Rectangle: Rounded Corners 10">
              <a:extLst>
                <a:ext uri="{FF2B5EF4-FFF2-40B4-BE49-F238E27FC236}">
                  <a16:creationId xmlns="" xmlns:a16="http://schemas.microsoft.com/office/drawing/2014/main" id="{235A1B5B-5771-4008-9612-CDF25BEC4A39}"/>
                </a:ext>
              </a:extLst>
            </p:cNvPr>
            <p:cNvSpPr/>
            <p:nvPr/>
          </p:nvSpPr>
          <p:spPr>
            <a:xfrm>
              <a:off x="1986620" y="996576"/>
              <a:ext cx="6992467" cy="1079500"/>
            </a:xfrm>
            <a:prstGeom prst="roundRect">
              <a:avLst>
                <a:gd name="adj" fmla="val 28432"/>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35" dirty="0">
                <a:solidFill>
                  <a:schemeClr val="tx1"/>
                </a:solidFill>
                <a:latin typeface="#9Slide05 SVNCookie" panose="020B0606040200020203" pitchFamily="34" charset="0"/>
              </a:endParaRPr>
            </a:p>
          </p:txBody>
        </p:sp>
      </p:grpSp>
      <p:sp>
        <p:nvSpPr>
          <p:cNvPr id="12" name="Rectangle 11">
            <a:extLst>
              <a:ext uri="{FF2B5EF4-FFF2-40B4-BE49-F238E27FC236}">
                <a16:creationId xmlns="" xmlns:a16="http://schemas.microsoft.com/office/drawing/2014/main" id="{E50F355B-3C53-4143-A3E5-94B4ECE0C182}"/>
              </a:ext>
            </a:extLst>
          </p:cNvPr>
          <p:cNvSpPr/>
          <p:nvPr/>
        </p:nvSpPr>
        <p:spPr>
          <a:xfrm>
            <a:off x="2814594" y="3757023"/>
            <a:ext cx="5435409" cy="523220"/>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4,5,6:  </a:t>
            </a:r>
            <a:r>
              <a:rPr lang="en-US" sz="2800" dirty="0" err="1">
                <a:latin typeface="Times New Roman" panose="02020603050405020304" pitchFamily="18" charset="0"/>
                <a:cs typeface="Times New Roman" panose="02020603050405020304" pitchFamily="18" charset="0"/>
              </a:rPr>
              <a:t>Mây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44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8894541-2F99-467A-817C-8C50F891EFD0}"/>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33691" y1="15430" x2="33691" y2="37891"/>
                        <a14:foregroundMark x1="52930" y1="13867" x2="61523" y2="26953"/>
                        <a14:foregroundMark x1="30762" y1="32129" x2="35645" y2="22266"/>
                        <a14:foregroundMark x1="58203" y1="22363" x2="59570" y2="23535"/>
                        <a14:foregroundMark x1="30566" y1="19434" x2="29785" y2="33887"/>
                      </a14:backgroundRemoval>
                    </a14:imgEffect>
                  </a14:imgLayer>
                </a14:imgProps>
              </a:ext>
              <a:ext uri="{28A0092B-C50C-407E-A947-70E740481C1C}">
                <a14:useLocalDpi xmlns:a14="http://schemas.microsoft.com/office/drawing/2010/main" val="0"/>
              </a:ext>
            </a:extLst>
          </a:blip>
          <a:stretch>
            <a:fillRect/>
          </a:stretch>
        </p:blipFill>
        <p:spPr>
          <a:xfrm>
            <a:off x="304800" y="561975"/>
            <a:ext cx="4019550" cy="4019550"/>
          </a:xfrm>
          <a:prstGeom prst="rect">
            <a:avLst/>
          </a:prstGeom>
        </p:spPr>
      </p:pic>
      <p:sp>
        <p:nvSpPr>
          <p:cNvPr id="4" name="Rectangle 3">
            <a:extLst>
              <a:ext uri="{FF2B5EF4-FFF2-40B4-BE49-F238E27FC236}">
                <a16:creationId xmlns="" xmlns:a16="http://schemas.microsoft.com/office/drawing/2014/main" id="{02407A3B-E126-4A75-B2D5-0B21B8B851A9}"/>
              </a:ext>
            </a:extLst>
          </p:cNvPr>
          <p:cNvSpPr/>
          <p:nvPr/>
        </p:nvSpPr>
        <p:spPr>
          <a:xfrm>
            <a:off x="4324350" y="1352550"/>
            <a:ext cx="3924153" cy="2554545"/>
          </a:xfrm>
          <a:prstGeom prst="rect">
            <a:avLst/>
          </a:prstGeom>
        </p:spPr>
        <p:txBody>
          <a:bodyPr wrap="square">
            <a:spAutoFit/>
          </a:bodyPr>
          <a:lstStyle/>
          <a:p>
            <a:pPr algn="ctr"/>
            <a:r>
              <a:rPr lang="en-US" sz="4000" dirty="0" err="1">
                <a:solidFill>
                  <a:srgbClr val="FF0000"/>
                </a:solidFill>
                <a:latin typeface="Times New Roman" panose="02020603050405020304" pitchFamily="18" charset="0"/>
                <a:cs typeface="Times New Roman" panose="02020603050405020304" pitchFamily="18" charset="0"/>
              </a:rPr>
              <a:t>Trao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đổi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bài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theo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bàn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tìm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lỗi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sai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sửa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theo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bảng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kiểm</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661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2" y="142"/>
            <a:ext cx="9143749" cy="5142935"/>
          </a:xfrm>
          <a:prstGeom prst="rect">
            <a:avLst/>
          </a:prstGeom>
          <a:blipFill dpi="0" rotWithShape="1">
            <a:blip r:embed="rId3">
              <a:extLst>
                <a:ext uri="{28A0092B-C50C-407E-A947-70E740481C1C}">
                  <a14:useLocalDpi xmlns:a14="http://schemas.microsoft.com/office/drawing/2010/main" val="0"/>
                </a:ext>
              </a:extLst>
            </a:blip>
            <a:srcRect/>
            <a:stretch>
              <a:fillRect t="-5900" b="-122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2">
              <a:solidFill>
                <a:schemeClr val="tx1"/>
              </a:solidFill>
              <a:effectLst>
                <a:outerShdw blurRad="38100" dist="38100" dir="2700000" algn="tl">
                  <a:srgbClr val="000000">
                    <a:alpha val="43137"/>
                  </a:srgbClr>
                </a:outerShdw>
              </a:effectLst>
              <a:ea typeface="微软雅黑" panose="020B0503020204020204" pitchFamily="34" charset="-122"/>
            </a:endParaRPr>
          </a:p>
        </p:txBody>
      </p:sp>
      <p:sp>
        <p:nvSpPr>
          <p:cNvPr id="11" name="TextBox 84"/>
          <p:cNvSpPr txBox="1"/>
          <p:nvPr/>
        </p:nvSpPr>
        <p:spPr>
          <a:xfrm>
            <a:off x="1981200" y="2038350"/>
            <a:ext cx="5648960" cy="1846659"/>
          </a:xfrm>
          <a:prstGeom prst="rect">
            <a:avLst/>
          </a:prstGeom>
          <a:noFill/>
          <a:ln>
            <a:noFill/>
          </a:ln>
        </p:spPr>
        <p:txBody>
          <a:bodyPr vert="horz" wrap="square" lIns="0" tIns="0" rIns="0" bIns="0" rtlCol="0">
            <a:spAutoFit/>
          </a:bodyPr>
          <a:lstStyle/>
          <a:p>
            <a:pPr algn="ctr">
              <a:defRPr/>
            </a:pPr>
            <a:r>
              <a:rPr lang="en-US" altLang="zh-CN" sz="6000" b="1" dirty="0">
                <a:solidFill>
                  <a:srgbClr val="FF0000"/>
                </a:solidFill>
                <a:latin typeface="Times New Roman" panose="02020603050405020304" pitchFamily="18" charset="0"/>
                <a:cs typeface="Times New Roman" panose="02020603050405020304" pitchFamily="18" charset="0"/>
                <a:sym typeface="+mn-lt"/>
              </a:rPr>
              <a:t>CHÚC CÁC EM </a:t>
            </a:r>
          </a:p>
          <a:p>
            <a:pPr algn="ctr">
              <a:defRPr/>
            </a:pPr>
            <a:r>
              <a:rPr lang="en-US" altLang="zh-CN" sz="6000" b="1" dirty="0">
                <a:solidFill>
                  <a:srgbClr val="FF0000"/>
                </a:solidFill>
                <a:latin typeface="Times New Roman" panose="02020603050405020304" pitchFamily="18" charset="0"/>
                <a:cs typeface="Times New Roman" panose="02020603050405020304" pitchFamily="18" charset="0"/>
                <a:sym typeface="+mn-lt"/>
              </a:rPr>
              <a:t>HỌC </a:t>
            </a:r>
            <a:r>
              <a:rPr lang="en-US" altLang="zh-CN" sz="6000" b="1">
                <a:solidFill>
                  <a:srgbClr val="FF0000"/>
                </a:solidFill>
                <a:latin typeface="Times New Roman" panose="02020603050405020304" pitchFamily="18" charset="0"/>
                <a:cs typeface="Times New Roman" panose="02020603050405020304" pitchFamily="18" charset="0"/>
                <a:sym typeface="+mn-lt"/>
              </a:rPr>
              <a:t>TẬP </a:t>
            </a:r>
            <a:r>
              <a:rPr lang="en-US" altLang="zh-CN" sz="6000" b="1" smtClean="0">
                <a:solidFill>
                  <a:srgbClr val="FF0000"/>
                </a:solidFill>
                <a:latin typeface="Times New Roman" panose="02020603050405020304" pitchFamily="18" charset="0"/>
                <a:cs typeface="Times New Roman" panose="02020603050405020304" pitchFamily="18" charset="0"/>
                <a:sym typeface="+mn-lt"/>
              </a:rPr>
              <a:t>TỐT!</a:t>
            </a:r>
            <a:endParaRPr lang="zh-CN" altLang="en-US" sz="6000" b="1"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230965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14:presetBounceEnd="4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40000">
                                          <p:cBhvr additive="base">
                                            <p:cTn id="7" dur="125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8" dur="1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p:tgtEl>
                                              <p:spTgt spid="11"/>
                                            </p:tgtEl>
                                            <p:attrNameLst>
                                              <p:attrName>ppt_y</p:attrName>
                                            </p:attrNameLst>
                                          </p:cBhvr>
                                          <p:tavLst>
                                            <p:tav tm="0">
                                              <p:val>
                                                <p:strVal val="#ppt_y+#ppt_h*1.125000"/>
                                              </p:val>
                                            </p:tav>
                                            <p:tav tm="100000">
                                              <p:val>
                                                <p:strVal val="#ppt_y"/>
                                              </p:val>
                                            </p:tav>
                                          </p:tavLst>
                                        </p:anim>
                                        <p:animEffect transition="in" filter="wipe(up)">
                                          <p:cBhvr>
                                            <p:cTn id="1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ppt_x"/>
                                              </p:val>
                                            </p:tav>
                                            <p:tav tm="100000">
                                              <p:val>
                                                <p:strVal val="#ppt_x"/>
                                              </p:val>
                                            </p:tav>
                                          </p:tavLst>
                                        </p:anim>
                                        <p:anim calcmode="lin" valueType="num">
                                          <p:cBhvr additive="base">
                                            <p:cTn id="8" dur="1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p:tgtEl>
                                              <p:spTgt spid="11"/>
                                            </p:tgtEl>
                                            <p:attrNameLst>
                                              <p:attrName>ppt_y</p:attrName>
                                            </p:attrNameLst>
                                          </p:cBhvr>
                                          <p:tavLst>
                                            <p:tav tm="0">
                                              <p:val>
                                                <p:strVal val="#ppt_y+#ppt_h*1.125000"/>
                                              </p:val>
                                            </p:tav>
                                            <p:tav tm="100000">
                                              <p:val>
                                                <p:strVal val="#ppt_y"/>
                                              </p:val>
                                            </p:tav>
                                          </p:tavLst>
                                        </p:anim>
                                        <p:animEffect transition="in" filter="wipe(up)">
                                          <p:cBhvr>
                                            <p:cTn id="1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71F871F6-76B0-48BA-872E-782137E0BA45}"/>
              </a:ext>
            </a:extLst>
          </p:cNvPr>
          <p:cNvPicPr>
            <a:picLocks noChangeAspect="1"/>
          </p:cNvPicPr>
          <p:nvPr/>
        </p:nvPicPr>
        <p:blipFill rotWithShape="1">
          <a:blip r:embed="rId2">
            <a:extLst>
              <a:ext uri="{28A0092B-C50C-407E-A947-70E740481C1C}">
                <a14:useLocalDpi xmlns:a14="http://schemas.microsoft.com/office/drawing/2010/main" val="0"/>
              </a:ext>
            </a:extLst>
          </a:blip>
          <a:srcRect l="42870" t="72361"/>
          <a:stretch/>
        </p:blipFill>
        <p:spPr>
          <a:xfrm>
            <a:off x="3276600" y="338659"/>
            <a:ext cx="2226896" cy="1132933"/>
          </a:xfrm>
          <a:prstGeom prst="rect">
            <a:avLst/>
          </a:prstGeom>
        </p:spPr>
      </p:pic>
      <p:sp>
        <p:nvSpPr>
          <p:cNvPr id="7" name="Text Box 18">
            <a:extLst>
              <a:ext uri="{FF2B5EF4-FFF2-40B4-BE49-F238E27FC236}">
                <a16:creationId xmlns="" xmlns:a16="http://schemas.microsoft.com/office/drawing/2014/main" id="{CCD2ECE7-11B9-4D94-BD9F-3D6AF7E26D88}"/>
              </a:ext>
            </a:extLst>
          </p:cNvPr>
          <p:cNvSpPr txBox="1">
            <a:spLocks noChangeArrowheads="1"/>
          </p:cNvSpPr>
          <p:nvPr/>
        </p:nvSpPr>
        <p:spPr bwMode="auto">
          <a:xfrm>
            <a:off x="3689182" y="426472"/>
            <a:ext cx="1664251" cy="627337"/>
          </a:xfrm>
          <a:prstGeom prst="rect">
            <a:avLst/>
          </a:prstGeom>
          <a:noFill/>
          <a:ln w="9525">
            <a:noFill/>
            <a:miter lim="800000"/>
            <a:headEnd/>
            <a:tailEnd/>
          </a:ln>
        </p:spPr>
        <p:txBody>
          <a:bodyPr wrap="square" lIns="121905" tIns="60953" rIns="121905" bIns="60953">
            <a:spAutoFit/>
          </a:bodyPr>
          <a:lstStyle/>
          <a:p>
            <a:pPr algn="just">
              <a:lnSpc>
                <a:spcPct val="130000"/>
              </a:lnSpc>
              <a:defRPr/>
            </a:pPr>
            <a:r>
              <a:rPr lang="en-US" altLang="zh-CN" sz="2800" b="1" dirty="0" err="1">
                <a:solidFill>
                  <a:srgbClr val="FF0000"/>
                </a:solidFill>
                <a:latin typeface="Times New Roman" panose="02020603050405020304" pitchFamily="18" charset="0"/>
                <a:ea typeface="微软雅黑" pitchFamily="34" charset="-122"/>
                <a:cs typeface="Times New Roman" panose="02020603050405020304" pitchFamily="18" charset="0"/>
              </a:rPr>
              <a:t>Yêu</a:t>
            </a:r>
            <a:r>
              <a:rPr lang="en-US" altLang="zh-CN" sz="2800" b="1" dirty="0">
                <a:solidFill>
                  <a:srgbClr val="FF0000"/>
                </a:solidFill>
                <a:latin typeface="Times New Roman" panose="02020603050405020304" pitchFamily="18" charset="0"/>
                <a:ea typeface="微软雅黑" pitchFamily="34"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微软雅黑" pitchFamily="34" charset="-122"/>
                <a:cs typeface="Times New Roman" panose="02020603050405020304" pitchFamily="18" charset="0"/>
              </a:rPr>
              <a:t>cầu</a:t>
            </a:r>
            <a:endParaRPr lang="en-US" altLang="zh-CN" sz="2800" b="1" dirty="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sp>
        <p:nvSpPr>
          <p:cNvPr id="9" name="TextBox 8">
            <a:extLst>
              <a:ext uri="{FF2B5EF4-FFF2-40B4-BE49-F238E27FC236}">
                <a16:creationId xmlns="" xmlns:a16="http://schemas.microsoft.com/office/drawing/2014/main" id="{095E3064-EFE6-4CE7-984F-34458A2B455B}"/>
              </a:ext>
            </a:extLst>
          </p:cNvPr>
          <p:cNvSpPr txBox="1"/>
          <p:nvPr/>
        </p:nvSpPr>
        <p:spPr>
          <a:xfrm>
            <a:off x="1905000" y="1200150"/>
            <a:ext cx="7010400" cy="587853"/>
          </a:xfrm>
          <a:prstGeom prst="rect">
            <a:avLst/>
          </a:prstGeom>
          <a:noFill/>
        </p:spPr>
        <p:txBody>
          <a:bodyPr wrap="square">
            <a:spAutoFit/>
          </a:bodyPr>
          <a:lstStyle/>
          <a:p>
            <a:pPr algn="just">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Gi</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ới thiệu nhan đề b</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ả;</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 xmlns:a16="http://schemas.microsoft.com/office/drawing/2014/main" id="{E64F8A69-57B7-4692-AAB0-7C0E37F198C1}"/>
              </a:ext>
            </a:extLst>
          </p:cNvPr>
          <p:cNvSpPr txBox="1"/>
          <p:nvPr/>
        </p:nvSpPr>
        <p:spPr>
          <a:xfrm>
            <a:off x="1905000" y="1733550"/>
            <a:ext cx="7010400" cy="587853"/>
          </a:xfrm>
          <a:prstGeom prst="rect">
            <a:avLst/>
          </a:prstGeom>
          <a:noFill/>
        </p:spPr>
        <p:txBody>
          <a:bodyPr wrap="square">
            <a:spAutoFit/>
          </a:bodyPr>
          <a:lstStyle/>
          <a:p>
            <a:pPr algn="just">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ể hiện được cảm x</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v</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ề b</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1" name="TextBox 10">
            <a:extLst>
              <a:ext uri="{FF2B5EF4-FFF2-40B4-BE49-F238E27FC236}">
                <a16:creationId xmlns="" xmlns:a16="http://schemas.microsoft.com/office/drawing/2014/main" id="{067CB47C-F172-44BC-9C5E-22C785BF6AB2}"/>
              </a:ext>
            </a:extLst>
          </p:cNvPr>
          <p:cNvSpPr txBox="1"/>
          <p:nvPr/>
        </p:nvSpPr>
        <p:spPr>
          <a:xfrm>
            <a:off x="1907023" y="2266950"/>
            <a:ext cx="7010400" cy="1578894"/>
          </a:xfrm>
          <a:prstGeom prst="rect">
            <a:avLst/>
          </a:prstGeom>
          <a:noFill/>
        </p:spPr>
        <p:txBody>
          <a:bodyPr wrap="square">
            <a:spAutoFit/>
          </a:bodyPr>
          <a:lstStyle/>
          <a:p>
            <a:pPr algn="just">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ết mang 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ự sự v</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à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ả trong b</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ủa ch</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vi</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ệc thể hiện 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ảm, cảm x</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ủa 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à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rPr>
              <a:t>;</a:t>
            </a:r>
          </a:p>
        </p:txBody>
      </p:sp>
      <p:sp>
        <p:nvSpPr>
          <p:cNvPr id="12" name="TextBox 11">
            <a:extLst>
              <a:ext uri="{FF2B5EF4-FFF2-40B4-BE49-F238E27FC236}">
                <a16:creationId xmlns="" xmlns:a16="http://schemas.microsoft.com/office/drawing/2014/main" id="{4D1CF473-5551-4C68-9159-FF132D1BEB0D}"/>
              </a:ext>
            </a:extLst>
          </p:cNvPr>
          <p:cNvSpPr txBox="1"/>
          <p:nvPr/>
        </p:nvSpPr>
        <p:spPr>
          <a:xfrm>
            <a:off x="1905000" y="3790950"/>
            <a:ext cx="7010400" cy="954107"/>
          </a:xfrm>
          <a:prstGeom prst="rect">
            <a:avLst/>
          </a:prstGeom>
          <a:noFill/>
        </p:spPr>
        <p:txBody>
          <a:bodyPr wrap="square">
            <a:spAutoFit/>
          </a:bodyPr>
          <a:lstStyle/>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ỉ ra được n</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ét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đ</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ộc đ</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ự sự v</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à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ả của 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à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 xmlns:a16="http://schemas.microsoft.com/office/drawing/2014/main" id="{919898F4-9E88-40D2-9CF8-87A3751743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371" t="10000" r="20371" b="17407"/>
          <a:stretch/>
        </p:blipFill>
        <p:spPr>
          <a:xfrm>
            <a:off x="76200" y="2116555"/>
            <a:ext cx="1651067" cy="2022557"/>
          </a:xfrm>
          <a:prstGeom prst="rect">
            <a:avLst/>
          </a:prstGeom>
        </p:spPr>
      </p:pic>
    </p:spTree>
    <p:extLst>
      <p:ext uri="{BB962C8B-B14F-4D97-AF65-F5344CB8AC3E}">
        <p14:creationId xmlns:p14="http://schemas.microsoft.com/office/powerpoint/2010/main" val="248161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0f27f09977f3a249bb988b4986ed5f9.png"/>
          <p:cNvPicPr>
            <a:picLocks noChangeAspect="1"/>
          </p:cNvPicPr>
          <p:nvPr/>
        </p:nvPicPr>
        <p:blipFill>
          <a:blip r:embed="rId2" cstate="print"/>
          <a:stretch>
            <a:fillRect/>
          </a:stretch>
        </p:blipFill>
        <p:spPr>
          <a:xfrm>
            <a:off x="6735889" y="1648951"/>
            <a:ext cx="2299127" cy="3382909"/>
          </a:xfrm>
          <a:prstGeom prst="rect">
            <a:avLst/>
          </a:prstGeom>
        </p:spPr>
      </p:pic>
      <p:sp>
        <p:nvSpPr>
          <p:cNvPr id="7" name="îsḷîḑê">
            <a:extLst>
              <a:ext uri="{FF2B5EF4-FFF2-40B4-BE49-F238E27FC236}">
                <a16:creationId xmlns="" xmlns:a16="http://schemas.microsoft.com/office/drawing/2014/main" id="{D3C2B064-D21D-49A9-8616-65E822146139}"/>
              </a:ext>
            </a:extLst>
          </p:cNvPr>
          <p:cNvSpPr/>
          <p:nvPr/>
        </p:nvSpPr>
        <p:spPr>
          <a:xfrm>
            <a:off x="457200" y="841236"/>
            <a:ext cx="4724400" cy="2202375"/>
          </a:xfrm>
          <a:prstGeom prst="roundRect">
            <a:avLst>
              <a:gd name="adj" fmla="val 10167"/>
            </a:avLst>
          </a:prstGeom>
          <a:solidFill>
            <a:schemeClr val="bg1"/>
          </a:solidFill>
          <a:ln>
            <a:solidFill>
              <a:srgbClr val="F1AD7B"/>
            </a:solid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nchor="ctr">
            <a:noAutofit/>
          </a:bodyPr>
          <a:lstStyle>
            <a:defPPr>
              <a:defRPr lang="en-US"/>
            </a:defPPr>
            <a:lvl1pPr marL="0" algn="l" defTabSz="609585" rtl="0" eaLnBrk="1" latinLnBrk="0" hangingPunct="1">
              <a:defRPr sz="2400" kern="1200">
                <a:solidFill>
                  <a:schemeClr val="lt1"/>
                </a:solidFill>
              </a:defRPr>
            </a:lvl1pPr>
            <a:lvl2pPr marL="609585" algn="l" defTabSz="609585" rtl="0" eaLnBrk="1" latinLnBrk="0" hangingPunct="1">
              <a:defRPr sz="2400" kern="1200">
                <a:solidFill>
                  <a:schemeClr val="lt1"/>
                </a:solidFill>
              </a:defRPr>
            </a:lvl2pPr>
            <a:lvl3pPr marL="1219170" algn="l" defTabSz="609585" rtl="0" eaLnBrk="1" latinLnBrk="0" hangingPunct="1">
              <a:defRPr sz="2400" kern="1200">
                <a:solidFill>
                  <a:schemeClr val="lt1"/>
                </a:solidFill>
              </a:defRPr>
            </a:lvl3pPr>
            <a:lvl4pPr marL="1828754" algn="l" defTabSz="609585" rtl="0" eaLnBrk="1" latinLnBrk="0" hangingPunct="1">
              <a:defRPr sz="2400" kern="1200">
                <a:solidFill>
                  <a:schemeClr val="lt1"/>
                </a:solidFill>
              </a:defRPr>
            </a:lvl4pPr>
            <a:lvl5pPr marL="2438339" algn="l" defTabSz="609585" rtl="0" eaLnBrk="1" latinLnBrk="0" hangingPunct="1">
              <a:defRPr sz="2400" kern="1200">
                <a:solidFill>
                  <a:schemeClr val="lt1"/>
                </a:solidFill>
              </a:defRPr>
            </a:lvl5pPr>
            <a:lvl6pPr marL="3047924" algn="l" defTabSz="609585" rtl="0" eaLnBrk="1" latinLnBrk="0" hangingPunct="1">
              <a:defRPr sz="2400" kern="1200">
                <a:solidFill>
                  <a:schemeClr val="lt1"/>
                </a:solidFill>
              </a:defRPr>
            </a:lvl6pPr>
            <a:lvl7pPr marL="3657509" algn="l" defTabSz="609585" rtl="0" eaLnBrk="1" latinLnBrk="0" hangingPunct="1">
              <a:defRPr sz="2400" kern="1200">
                <a:solidFill>
                  <a:schemeClr val="lt1"/>
                </a:solidFill>
              </a:defRPr>
            </a:lvl7pPr>
            <a:lvl8pPr marL="4267093" algn="l" defTabSz="609585" rtl="0" eaLnBrk="1" latinLnBrk="0" hangingPunct="1">
              <a:defRPr sz="2400" kern="1200">
                <a:solidFill>
                  <a:schemeClr val="lt1"/>
                </a:solidFill>
              </a:defRPr>
            </a:lvl8pPr>
            <a:lvl9pPr marL="4876678" algn="l" defTabSz="609585" rtl="0" eaLnBrk="1" latinLnBrk="0" hangingPunct="1">
              <a:defRPr sz="2400" kern="1200">
                <a:solidFill>
                  <a:schemeClr val="lt1"/>
                </a:solidFill>
              </a:defRPr>
            </a:lvl9pPr>
          </a:lstStyle>
          <a:p>
            <a:pPr algn="ctr"/>
            <a:r>
              <a:rPr lang="en-US" sz="3600" b="1" dirty="0" err="1">
                <a:solidFill>
                  <a:srgbClr val="009900"/>
                </a:solidFill>
                <a:latin typeface="Times New Roman" panose="02020603050405020304" pitchFamily="18" charset="0"/>
                <a:cs typeface="Times New Roman" panose="02020603050405020304" pitchFamily="18" charset="0"/>
              </a:rPr>
              <a:t>Đọc</a:t>
            </a:r>
            <a:r>
              <a:rPr lang="en-US" sz="3600" b="1" dirty="0">
                <a:solidFill>
                  <a:srgbClr val="009900"/>
                </a:solidFill>
                <a:latin typeface="Times New Roman" panose="02020603050405020304" pitchFamily="18" charset="0"/>
                <a:cs typeface="Times New Roman" panose="02020603050405020304" pitchFamily="18" charset="0"/>
              </a:rPr>
              <a:t> </a:t>
            </a:r>
            <a:r>
              <a:rPr lang="en-US" sz="3600" b="1" dirty="0" err="1">
                <a:solidFill>
                  <a:srgbClr val="009900"/>
                </a:solidFill>
                <a:latin typeface="Times New Roman" panose="02020603050405020304" pitchFamily="18" charset="0"/>
                <a:cs typeface="Times New Roman" panose="02020603050405020304" pitchFamily="18" charset="0"/>
              </a:rPr>
              <a:t>đoạn</a:t>
            </a:r>
            <a:r>
              <a:rPr lang="en-US" sz="3600" b="1" dirty="0">
                <a:solidFill>
                  <a:srgbClr val="009900"/>
                </a:solidFill>
                <a:latin typeface="Times New Roman" panose="02020603050405020304" pitchFamily="18" charset="0"/>
                <a:cs typeface="Times New Roman" panose="02020603050405020304" pitchFamily="18" charset="0"/>
              </a:rPr>
              <a:t>: </a:t>
            </a:r>
            <a:r>
              <a:rPr lang="en-US" sz="3600" b="1" dirty="0" err="1">
                <a:solidFill>
                  <a:srgbClr val="009900"/>
                </a:solidFill>
                <a:latin typeface="Times New Roman" panose="02020603050405020304" pitchFamily="18" charset="0"/>
                <a:cs typeface="Times New Roman" panose="02020603050405020304" pitchFamily="18" charset="0"/>
              </a:rPr>
              <a:t>Cảm</a:t>
            </a:r>
            <a:r>
              <a:rPr lang="en-US" sz="3600" b="1" dirty="0">
                <a:solidFill>
                  <a:srgbClr val="009900"/>
                </a:solidFill>
                <a:latin typeface="Times New Roman" panose="02020603050405020304" pitchFamily="18" charset="0"/>
                <a:cs typeface="Times New Roman" panose="02020603050405020304" pitchFamily="18" charset="0"/>
              </a:rPr>
              <a:t> </a:t>
            </a:r>
            <a:r>
              <a:rPr lang="en-US" sz="3600" b="1" dirty="0" err="1">
                <a:solidFill>
                  <a:srgbClr val="009900"/>
                </a:solidFill>
                <a:latin typeface="Times New Roman" panose="02020603050405020304" pitchFamily="18" charset="0"/>
                <a:cs typeface="Times New Roman" panose="02020603050405020304" pitchFamily="18" charset="0"/>
              </a:rPr>
              <a:t>xúc</a:t>
            </a:r>
            <a:r>
              <a:rPr lang="en-US" sz="3600" b="1" dirty="0">
                <a:solidFill>
                  <a:srgbClr val="009900"/>
                </a:solidFill>
                <a:latin typeface="Times New Roman" panose="02020603050405020304" pitchFamily="18" charset="0"/>
                <a:cs typeface="Times New Roman" panose="02020603050405020304" pitchFamily="18" charset="0"/>
              </a:rPr>
              <a:t> </a:t>
            </a:r>
            <a:r>
              <a:rPr lang="en-US" sz="3600" b="1" dirty="0" err="1">
                <a:solidFill>
                  <a:srgbClr val="009900"/>
                </a:solidFill>
                <a:latin typeface="Times New Roman" panose="02020603050405020304" pitchFamily="18" charset="0"/>
                <a:cs typeface="Times New Roman" panose="02020603050405020304" pitchFamily="18" charset="0"/>
              </a:rPr>
              <a:t>khi</a:t>
            </a:r>
            <a:r>
              <a:rPr lang="en-US" sz="3600" b="1" dirty="0">
                <a:solidFill>
                  <a:srgbClr val="009900"/>
                </a:solidFill>
                <a:latin typeface="Times New Roman" panose="02020603050405020304" pitchFamily="18" charset="0"/>
                <a:cs typeface="Times New Roman" panose="02020603050405020304" pitchFamily="18" charset="0"/>
              </a:rPr>
              <a:t> </a:t>
            </a:r>
            <a:r>
              <a:rPr lang="en-US" sz="3600" b="1" dirty="0" err="1">
                <a:solidFill>
                  <a:srgbClr val="009900"/>
                </a:solidFill>
                <a:latin typeface="Times New Roman" panose="02020603050405020304" pitchFamily="18" charset="0"/>
                <a:cs typeface="Times New Roman" panose="02020603050405020304" pitchFamily="18" charset="0"/>
              </a:rPr>
              <a:t>đọc</a:t>
            </a:r>
            <a:r>
              <a:rPr lang="en-US" sz="3600" b="1" dirty="0">
                <a:solidFill>
                  <a:srgbClr val="009900"/>
                </a:solidFill>
                <a:latin typeface="Times New Roman" panose="02020603050405020304" pitchFamily="18" charset="0"/>
                <a:cs typeface="Times New Roman" panose="02020603050405020304" pitchFamily="18" charset="0"/>
              </a:rPr>
              <a:t> </a:t>
            </a:r>
            <a:r>
              <a:rPr lang="en-US" sz="3600" b="1" dirty="0" err="1">
                <a:solidFill>
                  <a:srgbClr val="009900"/>
                </a:solidFill>
                <a:latin typeface="Times New Roman" panose="02020603050405020304" pitchFamily="18" charset="0"/>
                <a:cs typeface="Times New Roman" panose="02020603050405020304" pitchFamily="18" charset="0"/>
              </a:rPr>
              <a:t>bài</a:t>
            </a:r>
            <a:r>
              <a:rPr lang="en-US" sz="3600" b="1" dirty="0">
                <a:solidFill>
                  <a:srgbClr val="009900"/>
                </a:solidFill>
                <a:latin typeface="Times New Roman" panose="02020603050405020304" pitchFamily="18" charset="0"/>
                <a:cs typeface="Times New Roman" panose="02020603050405020304" pitchFamily="18" charset="0"/>
              </a:rPr>
              <a:t> </a:t>
            </a:r>
            <a:r>
              <a:rPr lang="en-US" sz="3600" b="1" dirty="0" err="1">
                <a:solidFill>
                  <a:srgbClr val="009900"/>
                </a:solidFill>
                <a:latin typeface="Times New Roman" panose="02020603050405020304" pitchFamily="18" charset="0"/>
                <a:cs typeface="Times New Roman" panose="02020603050405020304" pitchFamily="18" charset="0"/>
              </a:rPr>
              <a:t>thơ</a:t>
            </a:r>
            <a:r>
              <a:rPr lang="en-US" sz="3600" b="1" dirty="0">
                <a:solidFill>
                  <a:srgbClr val="009900"/>
                </a:solidFill>
                <a:latin typeface="Times New Roman" panose="02020603050405020304" pitchFamily="18" charset="0"/>
                <a:cs typeface="Times New Roman" panose="02020603050405020304" pitchFamily="18" charset="0"/>
              </a:rPr>
              <a:t> “</a:t>
            </a:r>
            <a:r>
              <a:rPr lang="en-US" sz="3600" b="1" dirty="0" err="1">
                <a:solidFill>
                  <a:srgbClr val="009900"/>
                </a:solidFill>
                <a:latin typeface="Times New Roman" panose="02020603050405020304" pitchFamily="18" charset="0"/>
                <a:cs typeface="Times New Roman" panose="02020603050405020304" pitchFamily="18" charset="0"/>
              </a:rPr>
              <a:t>Mây</a:t>
            </a:r>
            <a:r>
              <a:rPr lang="en-US" sz="3600" b="1" dirty="0">
                <a:solidFill>
                  <a:srgbClr val="009900"/>
                </a:solidFill>
                <a:latin typeface="Times New Roman" panose="02020603050405020304" pitchFamily="18" charset="0"/>
                <a:cs typeface="Times New Roman" panose="02020603050405020304" pitchFamily="18" charset="0"/>
              </a:rPr>
              <a:t> </a:t>
            </a:r>
            <a:r>
              <a:rPr lang="en-US" sz="3600" b="1" dirty="0" err="1">
                <a:solidFill>
                  <a:srgbClr val="009900"/>
                </a:solidFill>
                <a:latin typeface="Times New Roman" panose="02020603050405020304" pitchFamily="18" charset="0"/>
                <a:cs typeface="Times New Roman" panose="02020603050405020304" pitchFamily="18" charset="0"/>
              </a:rPr>
              <a:t>và</a:t>
            </a:r>
            <a:r>
              <a:rPr lang="en-US" sz="3600" b="1" dirty="0">
                <a:solidFill>
                  <a:srgbClr val="009900"/>
                </a:solidFill>
                <a:latin typeface="Times New Roman" panose="02020603050405020304" pitchFamily="18" charset="0"/>
                <a:cs typeface="Times New Roman" panose="02020603050405020304" pitchFamily="18" charset="0"/>
              </a:rPr>
              <a:t> </a:t>
            </a:r>
            <a:r>
              <a:rPr lang="en-US" sz="3600" b="1" dirty="0" err="1">
                <a:solidFill>
                  <a:srgbClr val="009900"/>
                </a:solidFill>
                <a:latin typeface="Times New Roman" panose="02020603050405020304" pitchFamily="18" charset="0"/>
                <a:cs typeface="Times New Roman" panose="02020603050405020304" pitchFamily="18" charset="0"/>
              </a:rPr>
              <a:t>sóng</a:t>
            </a:r>
            <a:r>
              <a:rPr lang="en-US" sz="3600" b="1" dirty="0">
                <a:solidFill>
                  <a:srgbClr val="009900"/>
                </a:solidFill>
                <a:latin typeface="Times New Roman" panose="02020603050405020304" pitchFamily="18" charset="0"/>
                <a:cs typeface="Times New Roman" panose="02020603050405020304" pitchFamily="18" charset="0"/>
              </a:rPr>
              <a:t>” </a:t>
            </a:r>
            <a:r>
              <a:rPr lang="en-US" sz="3600" b="1" dirty="0" err="1">
                <a:solidFill>
                  <a:srgbClr val="009900"/>
                </a:solidFill>
                <a:latin typeface="Times New Roman" panose="02020603050405020304" pitchFamily="18" charset="0"/>
                <a:cs typeface="Times New Roman" panose="02020603050405020304" pitchFamily="18" charset="0"/>
              </a:rPr>
              <a:t>của</a:t>
            </a:r>
            <a:r>
              <a:rPr lang="en-US" sz="3600" b="1" dirty="0">
                <a:solidFill>
                  <a:srgbClr val="009900"/>
                </a:solidFill>
                <a:latin typeface="Times New Roman" panose="02020603050405020304" pitchFamily="18" charset="0"/>
                <a:cs typeface="Times New Roman" panose="02020603050405020304" pitchFamily="18" charset="0"/>
              </a:rPr>
              <a:t> Ta-go</a:t>
            </a:r>
            <a:endParaRPr sz="3600" b="1" dirty="0">
              <a:solidFill>
                <a:srgbClr val="0099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57200" y="133350"/>
            <a:ext cx="8305800" cy="707886"/>
          </a:xfrm>
          <a:prstGeom prst="rect">
            <a:avLst/>
          </a:prstGeom>
          <a:noFill/>
        </p:spPr>
        <p:txBody>
          <a:bodyPr wrap="squar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II. </a:t>
            </a:r>
            <a:r>
              <a:rPr lang="en-US" sz="4000" b="1" dirty="0" err="1" smtClean="0">
                <a:solidFill>
                  <a:srgbClr val="FF0000"/>
                </a:solidFill>
                <a:latin typeface="Times New Roman" panose="02020603050405020304" pitchFamily="18" charset="0"/>
                <a:cs typeface="Times New Roman" panose="02020603050405020304" pitchFamily="18" charset="0"/>
              </a:rPr>
              <a:t>Phân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tích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bài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văn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mẫu</a:t>
            </a:r>
            <a:r>
              <a:rPr lang="en-US" sz="4000" b="1" dirty="0" smtClean="0">
                <a:solidFill>
                  <a:srgbClr val="FF0000"/>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490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4E56687C-A390-4845-BD11-3D7917C53967}"/>
              </a:ext>
            </a:extLst>
          </p:cNvPr>
          <p:cNvSpPr txBox="1"/>
          <p:nvPr/>
        </p:nvSpPr>
        <p:spPr>
          <a:xfrm>
            <a:off x="0" y="104009"/>
            <a:ext cx="6629400" cy="5234766"/>
          </a:xfrm>
          <a:prstGeom prst="rect">
            <a:avLst/>
          </a:prstGeom>
          <a:noFill/>
        </p:spPr>
        <p:txBody>
          <a:bodyPr wrap="square">
            <a:spAutoFit/>
          </a:bodyPr>
          <a:lstStyle/>
          <a:p>
            <a:pPr algn="just" rtl="0">
              <a:spcBef>
                <a:spcPts val="0"/>
              </a:spcBef>
              <a:spcAft>
                <a:spcPts val="500"/>
              </a:spcAft>
            </a:pPr>
            <a:r>
              <a:rPr lang="en-US" sz="1500" b="0" i="0" u="none" strike="noStrike" dirty="0" smtClean="0">
                <a:effectLst/>
                <a:latin typeface="#9Slide03 Arima Madurai" panose="00000500000000000000" pitchFamily="2" charset="0"/>
                <a:cs typeface="#9Slide03 Arima Madurai" panose="00000500000000000000" pitchFamily="2" charset="0"/>
              </a:rPr>
              <a:t>	</a:t>
            </a:r>
            <a:r>
              <a:rPr lang="vi-VN" sz="1500" b="0" i="0" u="none" strike="noStrike" dirty="0" smtClean="0">
                <a:effectLst/>
                <a:latin typeface="Times New Roman" panose="02020603050405020304" pitchFamily="18" charset="0"/>
                <a:cs typeface="Times New Roman" panose="02020603050405020304" pitchFamily="18" charset="0"/>
              </a:rPr>
              <a:t>Nhan đề bài thơ là </a:t>
            </a:r>
            <a:r>
              <a:rPr lang="vi-VN" sz="1500" b="0" i="1" u="none" strike="noStrike" dirty="0" smtClean="0">
                <a:effectLst/>
                <a:latin typeface="Times New Roman" panose="02020603050405020304" pitchFamily="18" charset="0"/>
                <a:cs typeface="Times New Roman" panose="02020603050405020304" pitchFamily="18" charset="0"/>
              </a:rPr>
              <a:t>Mâ</a:t>
            </a:r>
            <a:r>
              <a:rPr lang="en-US" sz="1500" i="1" dirty="0" smtClean="0">
                <a:latin typeface="Times New Roman" panose="02020603050405020304" pitchFamily="18" charset="0"/>
                <a:cs typeface="Times New Roman" panose="02020603050405020304" pitchFamily="18" charset="0"/>
              </a:rPr>
              <a:t>y</a:t>
            </a:r>
            <a:r>
              <a:rPr lang="vi-VN" sz="1500" b="0" i="1" u="none" strike="noStrike" dirty="0" smtClean="0">
                <a:effectLst/>
                <a:latin typeface="Times New Roman" panose="02020603050405020304" pitchFamily="18" charset="0"/>
                <a:cs typeface="Times New Roman" panose="02020603050405020304" pitchFamily="18" charset="0"/>
              </a:rPr>
              <a:t> và sóng </a:t>
            </a:r>
            <a:r>
              <a:rPr lang="vi-VN" sz="1500" b="0" i="0" u="none" strike="noStrike" dirty="0" smtClean="0">
                <a:effectLst/>
                <a:latin typeface="Times New Roman" panose="02020603050405020304" pitchFamily="18" charset="0"/>
                <a:cs typeface="Times New Roman" panose="02020603050405020304" pitchFamily="18" charset="0"/>
              </a:rPr>
              <a:t>nhưng nhà thơ T</a:t>
            </a:r>
            <a:r>
              <a:rPr lang="en-US" sz="1500" b="0" i="0" u="none" strike="noStrike" dirty="0" smtClean="0">
                <a:effectLst/>
                <a:latin typeface="Times New Roman" panose="02020603050405020304" pitchFamily="18" charset="0"/>
                <a:cs typeface="Times New Roman" panose="02020603050405020304" pitchFamily="18" charset="0"/>
              </a:rPr>
              <a:t>a</a:t>
            </a:r>
            <a:r>
              <a:rPr lang="vi-VN" sz="1500" b="0" i="0" u="none" strike="noStrike" dirty="0" smtClean="0">
                <a:effectLst/>
                <a:latin typeface="Times New Roman" panose="02020603050405020304" pitchFamily="18" charset="0"/>
                <a:cs typeface="Times New Roman" panose="02020603050405020304" pitchFamily="18" charset="0"/>
              </a:rPr>
              <a:t>-go không đưa người đọc lãng du tới những </a:t>
            </a:r>
            <a:r>
              <a:rPr lang="en-US" sz="1500" dirty="0" err="1" smtClean="0">
                <a:latin typeface="Times New Roman" panose="02020603050405020304" pitchFamily="18" charset="0"/>
                <a:cs typeface="Times New Roman" panose="02020603050405020304" pitchFamily="18" charset="0"/>
              </a:rPr>
              <a:t>xứ</a:t>
            </a:r>
            <a:r>
              <a:rPr lang="vi-VN" sz="1500" b="0" i="0" u="none" strike="noStrike" dirty="0" smtClean="0">
                <a:effectLst/>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s</a:t>
            </a:r>
            <a:r>
              <a:rPr lang="vi-VN" sz="1500" b="0" i="0" u="none" strike="noStrike" dirty="0" smtClean="0">
                <a:effectLst/>
                <a:latin typeface="Times New Roman" panose="02020603050405020304" pitchFamily="18" charset="0"/>
                <a:cs typeface="Times New Roman" panose="02020603050405020304" pitchFamily="18" charset="0"/>
              </a:rPr>
              <a:t>ở thần tiên xa xôi, mà dẫn chúng ta về giữa </a:t>
            </a:r>
            <a:r>
              <a:rPr lang="en-US" sz="1500" b="0" i="0" u="none" strike="noStrike" dirty="0" err="1" smtClean="0">
                <a:effectLst/>
                <a:latin typeface="Times New Roman" panose="02020603050405020304" pitchFamily="18" charset="0"/>
                <a:cs typeface="Times New Roman" panose="02020603050405020304" pitchFamily="18" charset="0"/>
              </a:rPr>
              <a:t>cuộc</a:t>
            </a:r>
            <a:r>
              <a:rPr lang="vi-VN" sz="1500" b="0" i="0" u="none" strike="noStrike" dirty="0" smtClean="0">
                <a:effectLst/>
                <a:latin typeface="Times New Roman" panose="02020603050405020304" pitchFamily="18" charset="0"/>
                <a:cs typeface="Times New Roman" panose="02020603050405020304" pitchFamily="18" charset="0"/>
              </a:rPr>
              <a:t> đời bình dị để cảm nhận và </a:t>
            </a:r>
            <a:r>
              <a:rPr lang="en-US" sz="1500" dirty="0" err="1" smtClean="0">
                <a:latin typeface="Times New Roman" panose="02020603050405020304" pitchFamily="18" charset="0"/>
                <a:cs typeface="Times New Roman" panose="02020603050405020304" pitchFamily="18" charset="0"/>
              </a:rPr>
              <a:t>xúc</a:t>
            </a:r>
            <a:r>
              <a:rPr lang="vi-VN" sz="1500" b="0" i="0" u="none" strike="noStrike" dirty="0" smtClean="0">
                <a:effectLst/>
                <a:latin typeface="Times New Roman" panose="02020603050405020304" pitchFamily="18" charset="0"/>
                <a:cs typeface="Times New Roman" panose="02020603050405020304" pitchFamily="18" charset="0"/>
              </a:rPr>
              <a:t> động trước tình mẹ </a:t>
            </a:r>
            <a:r>
              <a:rPr lang="en-US" sz="1500" b="0" i="0" u="none" strike="noStrike" dirty="0" smtClean="0">
                <a:effectLst/>
                <a:latin typeface="Times New Roman" panose="02020603050405020304" pitchFamily="18" charset="0"/>
                <a:cs typeface="Times New Roman" panose="02020603050405020304" pitchFamily="18" charset="0"/>
              </a:rPr>
              <a:t>c</a:t>
            </a:r>
            <a:r>
              <a:rPr lang="vi-VN" sz="1500" b="0" i="0" u="none" strike="noStrike" dirty="0" smtClean="0">
                <a:effectLst/>
                <a:latin typeface="Times New Roman" panose="02020603050405020304" pitchFamily="18" charset="0"/>
                <a:cs typeface="Times New Roman" panose="02020603050405020304" pitchFamily="18" charset="0"/>
              </a:rPr>
              <a:t>on thiêng liêng bất </a:t>
            </a:r>
            <a:r>
              <a:rPr lang="vi-VN" sz="1500" b="0" i="0" u="none" strike="noStrike" dirty="0" smtClean="0">
                <a:effectLst/>
                <a:latin typeface="Times New Roman" panose="02020603050405020304" pitchFamily="18" charset="0"/>
                <a:cs typeface="Times New Roman" panose="02020603050405020304" pitchFamily="18" charset="0"/>
              </a:rPr>
              <a:t>diệt.Đi </a:t>
            </a:r>
            <a:r>
              <a:rPr lang="vi-VN" sz="1500" b="0" i="0" u="none" strike="noStrike" dirty="0" smtClean="0">
                <a:effectLst/>
                <a:latin typeface="Times New Roman" panose="02020603050405020304" pitchFamily="18" charset="0"/>
                <a:cs typeface="Times New Roman" panose="02020603050405020304" pitchFamily="18" charset="0"/>
              </a:rPr>
              <a:t>theo </a:t>
            </a:r>
            <a:r>
              <a:rPr lang="en-US" sz="1500" b="0" i="0" u="none" strike="noStrike" dirty="0" smtClean="0">
                <a:effectLst/>
                <a:latin typeface="Times New Roman" panose="02020603050405020304" pitchFamily="18" charset="0"/>
                <a:cs typeface="Times New Roman" panose="02020603050405020304" pitchFamily="18" charset="0"/>
              </a:rPr>
              <a:t>c</a:t>
            </a:r>
            <a:r>
              <a:rPr lang="vi-VN" sz="1500" b="0" i="0" u="none" strike="noStrike" dirty="0" smtClean="0">
                <a:effectLst/>
                <a:latin typeface="Times New Roman" panose="02020603050405020304" pitchFamily="18" charset="0"/>
                <a:cs typeface="Times New Roman" panose="02020603050405020304" pitchFamily="18" charset="0"/>
              </a:rPr>
              <a:t>âu chuyện được nhà thơ kể bằng giọng chậm rãi, êm ái với những chi tiết thật đắt, người đọc đồng cảm với tình yêu mẹ tha thiết, mong muốn luôn đư</a:t>
            </a:r>
            <a:r>
              <a:rPr lang="en-US" sz="1500" dirty="0" err="1" smtClean="0">
                <a:latin typeface="Times New Roman" panose="02020603050405020304" pitchFamily="18" charset="0"/>
                <a:cs typeface="Times New Roman" panose="02020603050405020304" pitchFamily="18" charset="0"/>
              </a:rPr>
              <a:t>ơc</a:t>
            </a:r>
            <a:r>
              <a:rPr lang="en-US" sz="1500" dirty="0" smtClean="0">
                <a:latin typeface="Times New Roman" panose="02020603050405020304" pitchFamily="18" charset="0"/>
                <a:cs typeface="Times New Roman" panose="02020603050405020304" pitchFamily="18" charset="0"/>
              </a:rPr>
              <a:t> ở </a:t>
            </a:r>
            <a:r>
              <a:rPr lang="vi-VN" sz="1500" b="0" i="0" u="none" strike="noStrike" dirty="0" smtClean="0">
                <a:effectLst/>
                <a:latin typeface="Times New Roman" panose="02020603050405020304" pitchFamily="18" charset="0"/>
                <a:cs typeface="Times New Roman" panose="02020603050405020304" pitchFamily="18" charset="0"/>
              </a:rPr>
              <a:t>bên mẹ </a:t>
            </a:r>
            <a:r>
              <a:rPr lang="en-US" sz="1500" b="0" i="0" u="none" strike="noStrike" dirty="0" err="1" smtClean="0">
                <a:effectLst/>
                <a:latin typeface="Times New Roman" panose="02020603050405020304" pitchFamily="18" charset="0"/>
                <a:cs typeface="Times New Roman" panose="02020603050405020304" pitchFamily="18" charset="0"/>
              </a:rPr>
              <a:t>c</a:t>
            </a:r>
            <a:r>
              <a:rPr lang="en-US" sz="1500" dirty="0" err="1" smtClean="0">
                <a:latin typeface="Times New Roman" panose="02020603050405020304" pitchFamily="18" charset="0"/>
                <a:cs typeface="Times New Roman" panose="02020603050405020304" pitchFamily="18" charset="0"/>
              </a:rPr>
              <a:t>ủa</a:t>
            </a:r>
            <a:r>
              <a:rPr lang="vi-VN" sz="1500" b="0" i="0" u="none" strike="noStrike" dirty="0" smtClean="0">
                <a:effectLst/>
                <a:latin typeface="Times New Roman" panose="02020603050405020304" pitchFamily="18" charset="0"/>
                <a:cs typeface="Times New Roman" panose="02020603050405020304" pitchFamily="18" charset="0"/>
              </a:rPr>
              <a:t> em bé bởi đó cũng là tình cảm của mỗi người chúng ta dành cho mẹ của mình. Em bé được mời gọi đến những </a:t>
            </a:r>
            <a:r>
              <a:rPr lang="en-US" sz="1500" b="0" i="0" u="none" strike="noStrike" dirty="0" err="1" smtClean="0">
                <a:effectLst/>
                <a:latin typeface="Times New Roman" panose="02020603050405020304" pitchFamily="18" charset="0"/>
                <a:cs typeface="Times New Roman" panose="02020603050405020304" pitchFamily="18" charset="0"/>
              </a:rPr>
              <a:t>xứ</a:t>
            </a:r>
            <a:r>
              <a:rPr lang="en-US" sz="1500" b="0" i="0" u="none" strike="noStrike" dirty="0" smtClean="0">
                <a:effectLst/>
                <a:latin typeface="Times New Roman" panose="02020603050405020304" pitchFamily="18" charset="0"/>
                <a:cs typeface="Times New Roman" panose="02020603050405020304" pitchFamily="18" charset="0"/>
              </a:rPr>
              <a:t> </a:t>
            </a:r>
            <a:r>
              <a:rPr lang="en-US" sz="1500" b="0" i="0" u="none" strike="noStrike" dirty="0" err="1" smtClean="0">
                <a:effectLst/>
                <a:latin typeface="Times New Roman" panose="02020603050405020304" pitchFamily="18" charset="0"/>
                <a:cs typeface="Times New Roman" panose="02020603050405020304" pitchFamily="18" charset="0"/>
              </a:rPr>
              <a:t>sở</a:t>
            </a:r>
            <a:r>
              <a:rPr lang="vi-VN" sz="1500" b="0" i="0" u="none" strike="noStrike" dirty="0" smtClean="0">
                <a:effectLst/>
                <a:latin typeface="Times New Roman" panose="02020603050405020304" pitchFamily="18" charset="0"/>
                <a:cs typeface="Times New Roman" panose="02020603050405020304" pitchFamily="18" charset="0"/>
              </a:rPr>
              <a:t> tuyệt vời “trên mây” và “trong sóng” – những thế giới </a:t>
            </a:r>
            <a:r>
              <a:rPr lang="en-US" sz="1500" b="0" i="0" u="none" strike="noStrike" dirty="0" err="1" smtClean="0">
                <a:effectLst/>
                <a:latin typeface="Times New Roman" panose="02020603050405020304" pitchFamily="18" charset="0"/>
                <a:cs typeface="Times New Roman" panose="02020603050405020304" pitchFamily="18" charset="0"/>
              </a:rPr>
              <a:t>xa</a:t>
            </a:r>
            <a:r>
              <a:rPr lang="en-US" sz="1500" b="0" i="0" u="none" strike="noStrike" dirty="0" smtClean="0">
                <a:effectLst/>
                <a:latin typeface="Times New Roman" panose="02020603050405020304" pitchFamily="18" charset="0"/>
                <a:cs typeface="Times New Roman" panose="02020603050405020304" pitchFamily="18" charset="0"/>
              </a:rPr>
              <a:t> </a:t>
            </a:r>
            <a:r>
              <a:rPr lang="vi-VN" sz="1500" b="0" i="0" u="none" strike="noStrike" dirty="0" smtClean="0">
                <a:effectLst/>
                <a:latin typeface="Times New Roman" panose="02020603050405020304" pitchFamily="18" charset="0"/>
                <a:cs typeface="Times New Roman" panose="02020603050405020304" pitchFamily="18" charset="0"/>
              </a:rPr>
              <a:t>rộng bao la, đầu hấp dẫn. Kh</a:t>
            </a:r>
            <a:r>
              <a:rPr lang="en-US" sz="1500" dirty="0" err="1" smtClean="0">
                <a:latin typeface="Times New Roman" panose="02020603050405020304" pitchFamily="18" charset="0"/>
                <a:cs typeface="Times New Roman" panose="02020603050405020304" pitchFamily="18" charset="0"/>
              </a:rPr>
              <a:t>át</a:t>
            </a:r>
            <a:r>
              <a:rPr lang="en-US" sz="1500" dirty="0" smtClean="0">
                <a:latin typeface="Times New Roman" panose="02020603050405020304" pitchFamily="18" charset="0"/>
                <a:cs typeface="Times New Roman" panose="02020603050405020304" pitchFamily="18" charset="0"/>
              </a:rPr>
              <a:t> </a:t>
            </a:r>
            <a:r>
              <a:rPr lang="en-US" sz="1500" dirty="0" err="1" smtClean="0">
                <a:latin typeface="Times New Roman" panose="02020603050405020304" pitchFamily="18" charset="0"/>
                <a:cs typeface="Times New Roman" panose="02020603050405020304" pitchFamily="18" charset="0"/>
              </a:rPr>
              <a:t>kh</a:t>
            </a:r>
            <a:r>
              <a:rPr lang="vi-VN" sz="1500" b="0" i="0" u="none" strike="noStrike" dirty="0" smtClean="0">
                <a:effectLst/>
                <a:latin typeface="Times New Roman" panose="02020603050405020304" pitchFamily="18" charset="0"/>
                <a:cs typeface="Times New Roman" panose="02020603050405020304" pitchFamily="18" charset="0"/>
              </a:rPr>
              <a:t>ao được khám phá những thế giới kì diệu, em bé thốt lên thành </a:t>
            </a:r>
            <a:r>
              <a:rPr lang="en-US" sz="1500" b="0" i="0" u="none" strike="noStrike" dirty="0" smtClean="0">
                <a:effectLst/>
                <a:latin typeface="Times New Roman" panose="02020603050405020304" pitchFamily="18" charset="0"/>
                <a:cs typeface="Times New Roman" panose="02020603050405020304" pitchFamily="18" charset="0"/>
              </a:rPr>
              <a:t>c</a:t>
            </a:r>
            <a:r>
              <a:rPr lang="vi-VN" sz="1500" b="0" i="0" u="none" strike="noStrike" dirty="0" smtClean="0">
                <a:effectLst/>
                <a:latin typeface="Times New Roman" panose="02020603050405020304" pitchFamily="18" charset="0"/>
                <a:cs typeface="Times New Roman" panose="02020603050405020304" pitchFamily="18" charset="0"/>
              </a:rPr>
              <a:t>âu háo hức: “Nhưng làm thế nào mình lên đó đ</a:t>
            </a:r>
            <a:r>
              <a:rPr lang="en-US" sz="1500" dirty="0" err="1" smtClean="0">
                <a:latin typeface="Times New Roman" panose="02020603050405020304" pitchFamily="18" charset="0"/>
                <a:cs typeface="Times New Roman" panose="02020603050405020304" pitchFamily="18" charset="0"/>
              </a:rPr>
              <a:t>ược</a:t>
            </a:r>
            <a:r>
              <a:rPr lang="vi-VN" sz="1500" b="0" i="0" u="none" strike="noStrike" dirty="0" smtClean="0">
                <a:effectLst/>
                <a:latin typeface="Times New Roman" panose="02020603050405020304" pitchFamily="18" charset="0"/>
                <a:cs typeface="Times New Roman" panose="02020603050405020304" pitchFamily="18" charset="0"/>
              </a:rPr>
              <a:t>?”, “Nhưng làm thế nào mình ra ngoài đó đ</a:t>
            </a:r>
            <a:r>
              <a:rPr lang="en-US" sz="1500" b="0" i="0" u="none" strike="noStrike" dirty="0" err="1" smtClean="0">
                <a:effectLst/>
                <a:latin typeface="Times New Roman" panose="02020603050405020304" pitchFamily="18" charset="0"/>
                <a:cs typeface="Times New Roman" panose="02020603050405020304" pitchFamily="18" charset="0"/>
              </a:rPr>
              <a:t>ược</a:t>
            </a:r>
            <a:r>
              <a:rPr lang="vi-VN" sz="1500" b="0" i="0" u="none" strike="noStrike" dirty="0" smtClean="0">
                <a:effectLst/>
                <a:latin typeface="Times New Roman" panose="02020603050405020304" pitchFamily="18" charset="0"/>
                <a:cs typeface="Times New Roman" panose="02020603050405020304" pitchFamily="18" charset="0"/>
              </a:rPr>
              <a:t>?”. Khi em nhớ rằng “Mẹ mình đang đợi ở nhà”, “mẹ luôn muốn mình ở nhà”, em bé đã từ chối bằng những </a:t>
            </a:r>
            <a:r>
              <a:rPr lang="en-US" sz="1500" b="0" i="0" u="none" strike="noStrike" dirty="0" smtClean="0">
                <a:effectLst/>
                <a:latin typeface="Times New Roman" panose="02020603050405020304" pitchFamily="18" charset="0"/>
                <a:cs typeface="Times New Roman" panose="02020603050405020304" pitchFamily="18" charset="0"/>
              </a:rPr>
              <a:t>c</a:t>
            </a:r>
            <a:r>
              <a:rPr lang="vi-VN" sz="1500" b="0" i="0" u="none" strike="noStrike" dirty="0" smtClean="0">
                <a:effectLst/>
                <a:latin typeface="Times New Roman" panose="02020603050405020304" pitchFamily="18" charset="0"/>
                <a:cs typeface="Times New Roman" panose="02020603050405020304" pitchFamily="18" charset="0"/>
              </a:rPr>
              <a:t>âu hỏi </a:t>
            </a:r>
            <a:r>
              <a:rPr lang="en-US" sz="1500" b="0" i="0" u="none" strike="noStrike" dirty="0" smtClean="0">
                <a:effectLst/>
                <a:latin typeface="Times New Roman" panose="02020603050405020304" pitchFamily="18" charset="0"/>
                <a:cs typeface="Times New Roman" panose="02020603050405020304" pitchFamily="18" charset="0"/>
              </a:rPr>
              <a:t>c</a:t>
            </a:r>
            <a:r>
              <a:rPr lang="vi-VN" sz="1500" b="0" i="0" u="none" strike="noStrike" dirty="0" smtClean="0">
                <a:effectLst/>
                <a:latin typeface="Times New Roman" panose="02020603050405020304" pitchFamily="18" charset="0"/>
                <a:cs typeface="Times New Roman" panose="02020603050405020304" pitchFamily="18" charset="0"/>
              </a:rPr>
              <a:t>ó tính khẳng định: “Làm sao có thể rời mẹ mà đến đ</a:t>
            </a:r>
            <a:r>
              <a:rPr lang="en-US" sz="1500" dirty="0" err="1" smtClean="0">
                <a:latin typeface="Times New Roman" panose="02020603050405020304" pitchFamily="18" charset="0"/>
                <a:cs typeface="Times New Roman" panose="02020603050405020304" pitchFamily="18" charset="0"/>
              </a:rPr>
              <a:t>ược</a:t>
            </a:r>
            <a:r>
              <a:rPr lang="vi-VN" sz="1500" b="0" i="0" u="none" strike="noStrike" dirty="0" smtClean="0">
                <a:effectLst/>
                <a:latin typeface="Times New Roman" panose="02020603050405020304" pitchFamily="18" charset="0"/>
                <a:cs typeface="Times New Roman" panose="02020603050405020304" pitchFamily="18" charset="0"/>
              </a:rPr>
              <a:t>?”, “làm sao có thể rời mẹ mà đi được?”. Yêu thế giới thiên nhiên kì diệu, </a:t>
            </a:r>
            <a:r>
              <a:rPr lang="en-US" sz="1500" dirty="0" err="1" smtClean="0">
                <a:latin typeface="Times New Roman" panose="02020603050405020304" pitchFamily="18" charset="0"/>
                <a:cs typeface="Times New Roman" panose="02020603050405020304" pitchFamily="18" charset="0"/>
              </a:rPr>
              <a:t>yêu</a:t>
            </a:r>
            <a:r>
              <a:rPr lang="vi-VN" sz="1500" b="0" i="0" u="none" strike="noStrike" dirty="0" smtClean="0">
                <a:effectLst/>
                <a:latin typeface="Times New Roman" panose="02020603050405020304" pitchFamily="18" charset="0"/>
                <a:cs typeface="Times New Roman" panose="02020603050405020304" pitchFamily="18" charset="0"/>
              </a:rPr>
              <a:t> mẹ, để làm mẹ </a:t>
            </a:r>
            <a:r>
              <a:rPr lang="en-US" sz="1500" b="0" i="0" u="none" strike="noStrike" dirty="0" err="1" smtClean="0">
                <a:effectLst/>
                <a:latin typeface="Times New Roman" panose="02020603050405020304" pitchFamily="18" charset="0"/>
                <a:cs typeface="Times New Roman" panose="02020603050405020304" pitchFamily="18" charset="0"/>
              </a:rPr>
              <a:t>vui</a:t>
            </a:r>
            <a:r>
              <a:rPr lang="vi-VN" sz="1500" b="0" i="0" u="none" strike="noStrike" dirty="0" smtClean="0">
                <a:effectLst/>
                <a:latin typeface="Times New Roman" panose="02020603050405020304" pitchFamily="18" charset="0"/>
                <a:cs typeface="Times New Roman" panose="02020603050405020304" pitchFamily="18" charset="0"/>
              </a:rPr>
              <a:t>, em bé đã sáng tạo ra những trò chơi </a:t>
            </a:r>
            <a:r>
              <a:rPr lang="en-US" sz="1500" b="0" i="0" u="none" strike="noStrike" dirty="0" smtClean="0">
                <a:effectLst/>
                <a:latin typeface="Times New Roman" panose="02020603050405020304" pitchFamily="18" charset="0"/>
                <a:cs typeface="Times New Roman" panose="02020603050405020304" pitchFamily="18" charset="0"/>
              </a:rPr>
              <a:t>c</a:t>
            </a:r>
            <a:r>
              <a:rPr lang="vi-VN" sz="1500" b="0" i="0" u="none" strike="noStrike" dirty="0" smtClean="0">
                <a:effectLst/>
                <a:latin typeface="Times New Roman" panose="02020603050405020304" pitchFamily="18" charset="0"/>
                <a:cs typeface="Times New Roman" panose="02020603050405020304" pitchFamily="18" charset="0"/>
              </a:rPr>
              <a:t>òn vui hơn, thú vị hơn trò chơi của những người “trên mây” và “trong sóng”: Con là mây, là </a:t>
            </a:r>
            <a:r>
              <a:rPr lang="en-US" sz="1500" b="0" i="0" u="none" strike="noStrike" dirty="0" smtClean="0">
                <a:effectLst/>
                <a:latin typeface="Times New Roman" panose="02020603050405020304" pitchFamily="18" charset="0"/>
                <a:cs typeface="Times New Roman" panose="02020603050405020304" pitchFamily="18" charset="0"/>
              </a:rPr>
              <a:t>s</a:t>
            </a:r>
            <a:r>
              <a:rPr lang="vi-VN" sz="1500" b="0" i="0" u="none" strike="noStrike" dirty="0" smtClean="0">
                <a:effectLst/>
                <a:latin typeface="Times New Roman" panose="02020603050405020304" pitchFamily="18" charset="0"/>
                <a:cs typeface="Times New Roman" panose="02020603050405020304" pitchFamily="18" charset="0"/>
              </a:rPr>
              <a:t>óng tinh nghịch, phiêu du khắp chốn; mẹ là tr</a:t>
            </a:r>
            <a:r>
              <a:rPr lang="en-US" sz="1500" dirty="0" smtClean="0">
                <a:latin typeface="Times New Roman" panose="02020603050405020304" pitchFamily="18" charset="0"/>
                <a:cs typeface="Times New Roman" panose="02020603050405020304" pitchFamily="18" charset="0"/>
              </a:rPr>
              <a:t>ă</a:t>
            </a:r>
            <a:r>
              <a:rPr lang="vi-VN" sz="1500" b="0" i="0" u="none" strike="noStrike" dirty="0" smtClean="0">
                <a:effectLst/>
                <a:latin typeface="Times New Roman" panose="02020603050405020304" pitchFamily="18" charset="0"/>
                <a:cs typeface="Times New Roman" panose="02020603050405020304" pitchFamily="18" charset="0"/>
              </a:rPr>
              <a:t>ng dịu hiền tỏa sáng, là bờ biển bao dung ôm ấp chở che suốt đời </a:t>
            </a:r>
            <a:r>
              <a:rPr lang="en-US" sz="1500" b="0" i="0" u="none" strike="noStrike" dirty="0" smtClean="0">
                <a:effectLst/>
                <a:latin typeface="Times New Roman" panose="02020603050405020304" pitchFamily="18" charset="0"/>
                <a:cs typeface="Times New Roman" panose="02020603050405020304" pitchFamily="18" charset="0"/>
              </a:rPr>
              <a:t>c</a:t>
            </a:r>
            <a:r>
              <a:rPr lang="vi-VN" sz="1500" b="0" i="0" u="none" strike="noStrike" dirty="0" smtClean="0">
                <a:effectLst/>
                <a:latin typeface="Times New Roman" panose="02020603050405020304" pitchFamily="18" charset="0"/>
                <a:cs typeface="Times New Roman" panose="02020603050405020304" pitchFamily="18" charset="0"/>
              </a:rPr>
              <a:t>on; và mái nhà - tổ ốm đầu đời – là bầu trời xanh dịu mát, bình yên vĩnh </a:t>
            </a:r>
            <a:r>
              <a:rPr lang="en-US" sz="1500" dirty="0" err="1" smtClean="0">
                <a:latin typeface="Times New Roman" panose="02020603050405020304" pitchFamily="18" charset="0"/>
                <a:cs typeface="Times New Roman" panose="02020603050405020304" pitchFamily="18" charset="0"/>
              </a:rPr>
              <a:t>cửu</a:t>
            </a:r>
            <a:r>
              <a:rPr lang="vi-VN" sz="1500" b="0" i="0" u="none" strike="noStrike" dirty="0" smtClean="0">
                <a:effectLst/>
                <a:latin typeface="Times New Roman" panose="02020603050405020304" pitchFamily="18" charset="0"/>
                <a:cs typeface="Times New Roman" panose="02020603050405020304" pitchFamily="18" charset="0"/>
              </a:rPr>
              <a:t>. Qua những lời thoại và chi tiết được nhà thơ kể tuần t</a:t>
            </a:r>
            <a:r>
              <a:rPr lang="en-US" sz="1500" dirty="0" smtClean="0">
                <a:latin typeface="Times New Roman" panose="02020603050405020304" pitchFamily="18" charset="0"/>
                <a:cs typeface="Times New Roman" panose="02020603050405020304" pitchFamily="18" charset="0"/>
              </a:rPr>
              <a:t>ự</a:t>
            </a:r>
            <a:r>
              <a:rPr lang="vi-VN" sz="1500" b="0" i="0" u="none" strike="noStrike" dirty="0" smtClean="0">
                <a:effectLst/>
                <a:latin typeface="Times New Roman" panose="02020603050405020304" pitchFamily="18" charset="0"/>
                <a:cs typeface="Times New Roman" panose="02020603050405020304" pitchFamily="18" charset="0"/>
              </a:rPr>
              <a:t>, </a:t>
            </a:r>
            <a:r>
              <a:rPr lang="en-US" sz="1500" b="0" i="0" u="none" strike="noStrike" dirty="0" err="1" smtClean="0">
                <a:effectLst/>
                <a:latin typeface="Times New Roman" panose="02020603050405020304" pitchFamily="18" charset="0"/>
                <a:cs typeface="Times New Roman" panose="02020603050405020304" pitchFamily="18" charset="0"/>
              </a:rPr>
              <a:t>vừa</a:t>
            </a:r>
            <a:r>
              <a:rPr lang="vi-VN" sz="1500" b="0" i="0" u="none" strike="noStrike" dirty="0" smtClean="0">
                <a:effectLst/>
                <a:latin typeface="Times New Roman" panose="02020603050405020304" pitchFamily="18" charset="0"/>
                <a:cs typeface="Times New Roman" panose="02020603050405020304" pitchFamily="18" charset="0"/>
              </a:rPr>
              <a:t> lặp lại, </a:t>
            </a:r>
            <a:r>
              <a:rPr lang="en-US" sz="1500" b="0" i="0" u="none" strike="noStrike" dirty="0" err="1" smtClean="0">
                <a:effectLst/>
                <a:latin typeface="Times New Roman" panose="02020603050405020304" pitchFamily="18" charset="0"/>
                <a:cs typeface="Times New Roman" panose="02020603050405020304" pitchFamily="18" charset="0"/>
              </a:rPr>
              <a:t>vừa</a:t>
            </a:r>
            <a:r>
              <a:rPr lang="vi-VN" sz="1500" b="0" i="0" u="none" strike="noStrike" dirty="0" smtClean="0">
                <a:effectLst/>
                <a:latin typeface="Times New Roman" panose="02020603050405020304" pitchFamily="18" charset="0"/>
                <a:cs typeface="Times New Roman" panose="02020603050405020304" pitchFamily="18" charset="0"/>
              </a:rPr>
              <a:t> biến hóa, độc giả từng bước một </a:t>
            </a:r>
            <a:r>
              <a:rPr lang="en-US" sz="1500" b="0" i="0" u="none" strike="noStrike" dirty="0" err="1" smtClean="0">
                <a:effectLst/>
                <a:latin typeface="Times New Roman" panose="02020603050405020304" pitchFamily="18" charset="0"/>
                <a:cs typeface="Times New Roman" panose="02020603050405020304" pitchFamily="18" charset="0"/>
              </a:rPr>
              <a:t>có</a:t>
            </a:r>
            <a:r>
              <a:rPr lang="en-US" sz="1500" b="0" i="0" u="none" strike="noStrike" dirty="0" smtClean="0">
                <a:effectLst/>
                <a:latin typeface="Times New Roman" panose="02020603050405020304" pitchFamily="18" charset="0"/>
                <a:cs typeface="Times New Roman" panose="02020603050405020304" pitchFamily="18" charset="0"/>
              </a:rPr>
              <a:t> c</a:t>
            </a:r>
            <a:r>
              <a:rPr lang="vi-VN" sz="1500" b="0" i="0" u="none" strike="noStrike" dirty="0" smtClean="0">
                <a:effectLst/>
                <a:latin typeface="Times New Roman" panose="02020603050405020304" pitchFamily="18" charset="0"/>
                <a:cs typeface="Times New Roman" panose="02020603050405020304" pitchFamily="18" charset="0"/>
              </a:rPr>
              <a:t>ảm nhận thấm thía hơn về chiều sâu</a:t>
            </a:r>
            <a:r>
              <a:rPr lang="en-US" sz="1500" b="0" i="0" u="none" strike="noStrike" dirty="0" smtClean="0">
                <a:effectLst/>
                <a:latin typeface="Times New Roman" panose="02020603050405020304" pitchFamily="18" charset="0"/>
                <a:cs typeface="Times New Roman" panose="02020603050405020304" pitchFamily="18" charset="0"/>
              </a:rPr>
              <a:t> </a:t>
            </a:r>
            <a:r>
              <a:rPr lang="en-US" sz="1500" b="0" i="0" u="none" strike="noStrike" dirty="0" err="1" smtClean="0">
                <a:effectLst/>
                <a:latin typeface="Times New Roman" panose="02020603050405020304" pitchFamily="18" charset="0"/>
                <a:cs typeface="Times New Roman" panose="02020603050405020304" pitchFamily="18" charset="0"/>
              </a:rPr>
              <a:t>của</a:t>
            </a:r>
            <a:r>
              <a:rPr lang="vi-VN" sz="1500" b="0" i="0" u="none" strike="noStrike" dirty="0" smtClean="0">
                <a:effectLst/>
                <a:latin typeface="Times New Roman" panose="02020603050405020304" pitchFamily="18" charset="0"/>
                <a:cs typeface="Times New Roman" panose="02020603050405020304" pitchFamily="18" charset="0"/>
              </a:rPr>
              <a:t> tình cảm mà một người con đã dành cho mẹ của mình. Nói chung, bài thơ đã kể một câu chuyện thật cảm động về tình mẹ con, về niềm hạnh phúc ngọt ngào khi đư</a:t>
            </a:r>
            <a:r>
              <a:rPr lang="en-US" sz="1500" b="0" i="0" u="none" strike="noStrike" dirty="0" err="1" smtClean="0">
                <a:effectLst/>
                <a:latin typeface="Times New Roman" panose="02020603050405020304" pitchFamily="18" charset="0"/>
                <a:cs typeface="Times New Roman" panose="02020603050405020304" pitchFamily="18" charset="0"/>
              </a:rPr>
              <a:t>ợc</a:t>
            </a:r>
            <a:r>
              <a:rPr lang="en-US" sz="1500" b="0" i="0" u="none" strike="noStrike" dirty="0" smtClean="0">
                <a:effectLst/>
                <a:latin typeface="Times New Roman" panose="02020603050405020304" pitchFamily="18" charset="0"/>
                <a:cs typeface="Times New Roman" panose="02020603050405020304" pitchFamily="18" charset="0"/>
              </a:rPr>
              <a:t> s</a:t>
            </a:r>
            <a:r>
              <a:rPr lang="vi-VN" sz="1500" b="0" i="0" u="none" strike="noStrike" dirty="0" smtClean="0">
                <a:effectLst/>
                <a:latin typeface="Times New Roman" panose="02020603050405020304" pitchFamily="18" charset="0"/>
                <a:cs typeface="Times New Roman" panose="02020603050405020304" pitchFamily="18" charset="0"/>
              </a:rPr>
              <a:t>ống trong vòng tay </a:t>
            </a:r>
            <a:r>
              <a:rPr lang="en-US" sz="1500" dirty="0" err="1" smtClean="0">
                <a:latin typeface="Times New Roman" panose="02020603050405020304" pitchFamily="18" charset="0"/>
                <a:cs typeface="Times New Roman" panose="02020603050405020304" pitchFamily="18" charset="0"/>
              </a:rPr>
              <a:t>êm</a:t>
            </a:r>
            <a:r>
              <a:rPr lang="en-US" sz="1500" dirty="0" smtClean="0">
                <a:latin typeface="Times New Roman" panose="02020603050405020304" pitchFamily="18" charset="0"/>
                <a:cs typeface="Times New Roman" panose="02020603050405020304" pitchFamily="18" charset="0"/>
              </a:rPr>
              <a:t> </a:t>
            </a:r>
            <a:r>
              <a:rPr lang="en-US" sz="1500" dirty="0" err="1" smtClean="0">
                <a:latin typeface="Times New Roman" panose="02020603050405020304" pitchFamily="18" charset="0"/>
                <a:cs typeface="Times New Roman" panose="02020603050405020304" pitchFamily="18" charset="0"/>
              </a:rPr>
              <a:t>ấm</a:t>
            </a:r>
            <a:r>
              <a:rPr lang="en-US" sz="1500" dirty="0" smtClean="0">
                <a:latin typeface="Times New Roman" panose="02020603050405020304" pitchFamily="18" charset="0"/>
                <a:cs typeface="Times New Roman" panose="02020603050405020304" pitchFamily="18" charset="0"/>
              </a:rPr>
              <a:t> y</a:t>
            </a:r>
            <a:r>
              <a:rPr lang="vi-VN" sz="1500" b="0" i="0" u="none" strike="noStrike" dirty="0" smtClean="0">
                <a:effectLst/>
                <a:latin typeface="Times New Roman" panose="02020603050405020304" pitchFamily="18" charset="0"/>
                <a:cs typeface="Times New Roman" panose="02020603050405020304" pitchFamily="18" charset="0"/>
              </a:rPr>
              <a:t>êu thương </a:t>
            </a:r>
            <a:r>
              <a:rPr lang="en-US" sz="1500" dirty="0" err="1" smtClean="0">
                <a:latin typeface="Times New Roman" panose="02020603050405020304" pitchFamily="18" charset="0"/>
                <a:cs typeface="Times New Roman" panose="02020603050405020304" pitchFamily="18" charset="0"/>
              </a:rPr>
              <a:t>của</a:t>
            </a:r>
            <a:r>
              <a:rPr lang="vi-VN" sz="1500" b="0" i="0" u="none" strike="noStrike" dirty="0" smtClean="0">
                <a:effectLst/>
                <a:latin typeface="Times New Roman" panose="02020603050405020304" pitchFamily="18" charset="0"/>
                <a:cs typeface="Times New Roman" panose="02020603050405020304" pitchFamily="18" charset="0"/>
              </a:rPr>
              <a:t> mẹ.</a:t>
            </a:r>
            <a:endParaRPr lang="en-US" sz="1500" dirty="0">
              <a:latin typeface="Times New Roman" panose="02020603050405020304" pitchFamily="18" charset="0"/>
              <a:cs typeface="Times New Roman" panose="02020603050405020304" pitchFamily="18" charset="0"/>
            </a:endParaRPr>
          </a:p>
        </p:txBody>
      </p:sp>
      <p:sp>
        <p:nvSpPr>
          <p:cNvPr id="2" name="Cloud Callout 1"/>
          <p:cNvSpPr/>
          <p:nvPr/>
        </p:nvSpPr>
        <p:spPr>
          <a:xfrm>
            <a:off x="6934200" y="285750"/>
            <a:ext cx="2133600" cy="1828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Em</a:t>
            </a:r>
            <a:r>
              <a:rPr lang="en-US" dirty="0" smtClean="0"/>
              <a:t> </a:t>
            </a:r>
            <a:r>
              <a:rPr lang="en-US" dirty="0" err="1" smtClean="0"/>
              <a:t>có</a:t>
            </a:r>
            <a:r>
              <a:rPr lang="en-US" dirty="0" smtClean="0"/>
              <a:t> </a:t>
            </a:r>
            <a:r>
              <a:rPr lang="en-US" dirty="0" err="1" smtClean="0"/>
              <a:t>nhận</a:t>
            </a:r>
            <a:r>
              <a:rPr lang="en-US" dirty="0" smtClean="0"/>
              <a:t> </a:t>
            </a:r>
            <a:r>
              <a:rPr lang="en-US" dirty="0" err="1" smtClean="0"/>
              <a:t>xét</a:t>
            </a:r>
            <a:r>
              <a:rPr lang="en-US" dirty="0" smtClean="0"/>
              <a:t> </a:t>
            </a:r>
            <a:r>
              <a:rPr lang="en-US" dirty="0" err="1" smtClean="0"/>
              <a:t>gì</a:t>
            </a:r>
            <a:r>
              <a:rPr lang="en-US" dirty="0" smtClean="0"/>
              <a:t> </a:t>
            </a:r>
            <a:r>
              <a:rPr lang="en-US" dirty="0" err="1" smtClean="0"/>
              <a:t>về</a:t>
            </a:r>
            <a:r>
              <a:rPr lang="en-US" dirty="0" smtClean="0"/>
              <a:t> </a:t>
            </a:r>
            <a:r>
              <a:rPr lang="en-US" dirty="0" err="1" smtClean="0"/>
              <a:t>hình</a:t>
            </a:r>
            <a:r>
              <a:rPr lang="en-US" dirty="0" smtClean="0"/>
              <a:t> </a:t>
            </a:r>
            <a:r>
              <a:rPr lang="en-US" dirty="0" err="1" smtClean="0"/>
              <a:t>thức</a:t>
            </a:r>
            <a:r>
              <a:rPr lang="en-US" dirty="0" smtClean="0"/>
              <a:t> </a:t>
            </a:r>
            <a:r>
              <a:rPr lang="en-US" dirty="0" err="1" smtClean="0"/>
              <a:t>của</a:t>
            </a:r>
            <a:r>
              <a:rPr lang="en-US" dirty="0" smtClean="0"/>
              <a:t> </a:t>
            </a:r>
            <a:r>
              <a:rPr lang="en-US" dirty="0" err="1" smtClean="0"/>
              <a:t>đoạn</a:t>
            </a:r>
            <a:r>
              <a:rPr lang="en-US" dirty="0" smtClean="0"/>
              <a:t> </a:t>
            </a:r>
            <a:r>
              <a:rPr lang="en-US" dirty="0" err="1" smtClean="0"/>
              <a:t>văn</a:t>
            </a:r>
            <a:r>
              <a:rPr lang="en-US" dirty="0" smtClean="0"/>
              <a:t>?</a:t>
            </a:r>
            <a:endParaRPr lang="en-US" dirty="0"/>
          </a:p>
        </p:txBody>
      </p:sp>
      <p:sp>
        <p:nvSpPr>
          <p:cNvPr id="4" name="Rectangle 3"/>
          <p:cNvSpPr/>
          <p:nvPr/>
        </p:nvSpPr>
        <p:spPr>
          <a:xfrm>
            <a:off x="6629400" y="2689332"/>
            <a:ext cx="2133600" cy="1200329"/>
          </a:xfrm>
          <a:prstGeom prst="rect">
            <a:avLst/>
          </a:prstGeom>
        </p:spPr>
        <p:txBody>
          <a:bodyPr wrap="square">
            <a:spAutoFit/>
          </a:bodyPr>
          <a:lstStyle/>
          <a:p>
            <a:pPr algn="just"/>
            <a:r>
              <a:rPr lang="en-US" kern="100" dirty="0">
                <a:latin typeface="Times New Roman" panose="02020603050405020304" pitchFamily="18" charset="0"/>
                <a:ea typeface="SimSun" panose="02010600030101010101" pitchFamily="2" charset="-122"/>
              </a:rPr>
              <a:t>- </a:t>
            </a:r>
            <a:r>
              <a:rPr lang="en-US" kern="100" dirty="0" err="1">
                <a:latin typeface="Times New Roman" panose="02020603050405020304" pitchFamily="18" charset="0"/>
                <a:ea typeface="SimSun" panose="02010600030101010101" pitchFamily="2" charset="-122"/>
              </a:rPr>
              <a:t>Lùi</a:t>
            </a:r>
            <a:r>
              <a:rPr lang="en-US" kern="100" dirty="0">
                <a:latin typeface="Times New Roman" panose="02020603050405020304" pitchFamily="18" charset="0"/>
                <a:ea typeface="SimSun" panose="02010600030101010101" pitchFamily="2" charset="-122"/>
              </a:rPr>
              <a:t> </a:t>
            </a:r>
            <a:r>
              <a:rPr lang="en-US" kern="100" dirty="0" err="1">
                <a:latin typeface="Times New Roman" panose="02020603050405020304" pitchFamily="18" charset="0"/>
                <a:ea typeface="SimSun" panose="02010600030101010101" pitchFamily="2" charset="-122"/>
              </a:rPr>
              <a:t>đầu</a:t>
            </a:r>
            <a:r>
              <a:rPr lang="en-US" kern="100" dirty="0">
                <a:latin typeface="Times New Roman" panose="02020603050405020304" pitchFamily="18" charset="0"/>
                <a:ea typeface="SimSun" panose="02010600030101010101" pitchFamily="2" charset="-122"/>
              </a:rPr>
              <a:t> </a:t>
            </a:r>
            <a:r>
              <a:rPr lang="en-US" kern="100" dirty="0" err="1">
                <a:latin typeface="Times New Roman" panose="02020603050405020304" pitchFamily="18" charset="0"/>
                <a:ea typeface="SimSun" panose="02010600030101010101" pitchFamily="2" charset="-122"/>
              </a:rPr>
              <a:t>đoạn</a:t>
            </a:r>
            <a:r>
              <a:rPr lang="en-US" kern="100" dirty="0">
                <a:latin typeface="Times New Roman" panose="02020603050405020304" pitchFamily="18" charset="0"/>
                <a:ea typeface="SimSun" panose="02010600030101010101" pitchFamily="2" charset="-122"/>
              </a:rPr>
              <a:t>. </a:t>
            </a:r>
          </a:p>
          <a:p>
            <a:pPr algn="just"/>
            <a:r>
              <a:rPr lang="en-US" kern="100" dirty="0">
                <a:latin typeface="Times New Roman" panose="02020603050405020304" pitchFamily="18" charset="0"/>
                <a:ea typeface="SimSun" panose="02010600030101010101" pitchFamily="2" charset="-122"/>
              </a:rPr>
              <a:t>- </a:t>
            </a:r>
            <a:r>
              <a:rPr lang="en-US" kern="100" dirty="0" err="1">
                <a:latin typeface="Times New Roman" panose="02020603050405020304" pitchFamily="18" charset="0"/>
                <a:ea typeface="SimSun" panose="02010600030101010101" pitchFamily="2" charset="-122"/>
              </a:rPr>
              <a:t>Viết</a:t>
            </a:r>
            <a:r>
              <a:rPr lang="en-US" kern="100" dirty="0">
                <a:latin typeface="Times New Roman" panose="02020603050405020304" pitchFamily="18" charset="0"/>
                <a:ea typeface="SimSun" panose="02010600030101010101" pitchFamily="2" charset="-122"/>
              </a:rPr>
              <a:t> </a:t>
            </a:r>
            <a:r>
              <a:rPr lang="en-US" kern="100" dirty="0" err="1">
                <a:latin typeface="Times New Roman" panose="02020603050405020304" pitchFamily="18" charset="0"/>
                <a:ea typeface="SimSun" panose="02010600030101010101" pitchFamily="2" charset="-122"/>
              </a:rPr>
              <a:t>hoa</a:t>
            </a:r>
            <a:r>
              <a:rPr lang="en-US" kern="100" dirty="0">
                <a:latin typeface="Times New Roman" panose="02020603050405020304" pitchFamily="18" charset="0"/>
                <a:ea typeface="SimSun" panose="02010600030101010101" pitchFamily="2" charset="-122"/>
              </a:rPr>
              <a:t> </a:t>
            </a:r>
            <a:r>
              <a:rPr lang="en-US" kern="100" dirty="0" err="1">
                <a:latin typeface="Times New Roman" panose="02020603050405020304" pitchFamily="18" charset="0"/>
                <a:ea typeface="SimSun" panose="02010600030101010101" pitchFamily="2" charset="-122"/>
              </a:rPr>
              <a:t>đầu</a:t>
            </a:r>
            <a:r>
              <a:rPr lang="en-US" kern="100" dirty="0">
                <a:latin typeface="Times New Roman" panose="02020603050405020304" pitchFamily="18" charset="0"/>
                <a:ea typeface="SimSun" panose="02010600030101010101" pitchFamily="2" charset="-122"/>
              </a:rPr>
              <a:t> </a:t>
            </a:r>
            <a:r>
              <a:rPr lang="en-US" kern="100" dirty="0" err="1">
                <a:latin typeface="Times New Roman" panose="02020603050405020304" pitchFamily="18" charset="0"/>
                <a:ea typeface="SimSun" panose="02010600030101010101" pitchFamily="2" charset="-122"/>
              </a:rPr>
              <a:t>dòng</a:t>
            </a:r>
            <a:r>
              <a:rPr lang="en-US" kern="100" dirty="0">
                <a:latin typeface="Times New Roman" panose="02020603050405020304" pitchFamily="18" charset="0"/>
                <a:ea typeface="SimSun" panose="02010600030101010101" pitchFamily="2" charset="-122"/>
              </a:rPr>
              <a:t>.</a:t>
            </a:r>
          </a:p>
          <a:p>
            <a:pPr algn="just"/>
            <a:r>
              <a:rPr lang="en-US" kern="100" dirty="0">
                <a:latin typeface="Times New Roman" panose="02020603050405020304" pitchFamily="18" charset="0"/>
                <a:ea typeface="SimSun" panose="02010600030101010101" pitchFamily="2" charset="-122"/>
              </a:rPr>
              <a:t>- </a:t>
            </a:r>
            <a:r>
              <a:rPr lang="en-US" kern="100" dirty="0" err="1">
                <a:latin typeface="Times New Roman" panose="02020603050405020304" pitchFamily="18" charset="0"/>
                <a:ea typeface="SimSun" panose="02010600030101010101" pitchFamily="2" charset="-122"/>
              </a:rPr>
              <a:t>Kết</a:t>
            </a:r>
            <a:r>
              <a:rPr lang="en-US" kern="100" dirty="0">
                <a:latin typeface="Times New Roman" panose="02020603050405020304" pitchFamily="18" charset="0"/>
                <a:ea typeface="SimSun" panose="02010600030101010101" pitchFamily="2" charset="-122"/>
              </a:rPr>
              <a:t> </a:t>
            </a:r>
            <a:r>
              <a:rPr lang="en-US" kern="100" dirty="0" err="1">
                <a:latin typeface="Times New Roman" panose="02020603050405020304" pitchFamily="18" charset="0"/>
                <a:ea typeface="SimSun" panose="02010600030101010101" pitchFamily="2" charset="-122"/>
              </a:rPr>
              <a:t>đoạn</a:t>
            </a:r>
            <a:r>
              <a:rPr lang="en-US" kern="100" dirty="0">
                <a:latin typeface="Times New Roman" panose="02020603050405020304" pitchFamily="18" charset="0"/>
                <a:ea typeface="SimSun" panose="02010600030101010101" pitchFamily="2" charset="-122"/>
              </a:rPr>
              <a:t> </a:t>
            </a:r>
            <a:r>
              <a:rPr lang="en-US" kern="100" dirty="0" err="1">
                <a:latin typeface="Times New Roman" panose="02020603050405020304" pitchFamily="18" charset="0"/>
                <a:ea typeface="SimSun" panose="02010600030101010101" pitchFamily="2" charset="-122"/>
              </a:rPr>
              <a:t>bằng</a:t>
            </a:r>
            <a:r>
              <a:rPr lang="en-US" kern="100" dirty="0">
                <a:latin typeface="Times New Roman" panose="02020603050405020304" pitchFamily="18" charset="0"/>
                <a:ea typeface="SimSun" panose="02010600030101010101" pitchFamily="2" charset="-122"/>
              </a:rPr>
              <a:t> </a:t>
            </a:r>
            <a:r>
              <a:rPr lang="en-US" kern="100" dirty="0" err="1">
                <a:latin typeface="Times New Roman" panose="02020603050405020304" pitchFamily="18" charset="0"/>
                <a:ea typeface="SimSun" panose="02010600030101010101" pitchFamily="2" charset="-122"/>
              </a:rPr>
              <a:t>dấu</a:t>
            </a:r>
            <a:r>
              <a:rPr lang="en-US" kern="100" dirty="0">
                <a:latin typeface="Times New Roman" panose="02020603050405020304" pitchFamily="18" charset="0"/>
                <a:ea typeface="SimSun" panose="02010600030101010101" pitchFamily="2" charset="-122"/>
              </a:rPr>
              <a:t> </a:t>
            </a:r>
            <a:r>
              <a:rPr lang="en-US" kern="100" dirty="0" err="1">
                <a:latin typeface="Times New Roman" panose="02020603050405020304" pitchFamily="18" charset="0"/>
                <a:ea typeface="SimSun" panose="02010600030101010101" pitchFamily="2" charset="-122"/>
              </a:rPr>
              <a:t>chấm</a:t>
            </a:r>
            <a:r>
              <a:rPr lang="en-US" kern="100" dirty="0">
                <a:latin typeface="Times New Roman" panose="02020603050405020304" pitchFamily="18" charset="0"/>
                <a:ea typeface="SimSun" panose="02010600030101010101" pitchFamily="2" charset="-122"/>
              </a:rPr>
              <a:t>.</a:t>
            </a:r>
            <a:endParaRPr lang="en-US"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89514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3350"/>
            <a:ext cx="8305800" cy="707886"/>
          </a:xfrm>
          <a:prstGeom prst="rect">
            <a:avLst/>
          </a:prstGeom>
          <a:noFill/>
        </p:spPr>
        <p:txBody>
          <a:bodyPr wrap="squar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II. </a:t>
            </a:r>
            <a:r>
              <a:rPr lang="en-US" sz="4000" b="1" dirty="0" err="1" smtClean="0">
                <a:solidFill>
                  <a:srgbClr val="FF0000"/>
                </a:solidFill>
                <a:latin typeface="Times New Roman" panose="02020603050405020304" pitchFamily="18" charset="0"/>
                <a:cs typeface="Times New Roman" panose="02020603050405020304" pitchFamily="18" charset="0"/>
              </a:rPr>
              <a:t>Phân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tích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bài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văn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mẫu</a:t>
            </a:r>
            <a:r>
              <a:rPr lang="en-US" sz="4000" b="1" dirty="0" smtClean="0">
                <a:solidFill>
                  <a:srgbClr val="FF0000"/>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52400" y="971550"/>
            <a:ext cx="7315200" cy="2862322"/>
          </a:xfrm>
          <a:prstGeom prst="rect">
            <a:avLst/>
          </a:prstGeom>
          <a:noFill/>
        </p:spPr>
        <p:txBody>
          <a:bodyPr wrap="square" rtlCol="0">
            <a:spAutoFit/>
          </a:bodyPr>
          <a:lstStyle/>
          <a:p>
            <a:pPr marL="342900" indent="-342900">
              <a:buAutoNum type="arabicPeriod"/>
            </a:pPr>
            <a:r>
              <a:rPr lang="en-US" sz="3000" b="1" u="sng" dirty="0" err="1" smtClean="0">
                <a:latin typeface="Times New Roman" panose="02020603050405020304" pitchFamily="18" charset="0"/>
                <a:cs typeface="Times New Roman" panose="02020603050405020304" pitchFamily="18" charset="0"/>
              </a:rPr>
              <a:t>Hình</a:t>
            </a:r>
            <a:r>
              <a:rPr lang="en-US" sz="3000" b="1" u="sng" dirty="0" smtClean="0">
                <a:latin typeface="Times New Roman" panose="02020603050405020304" pitchFamily="18" charset="0"/>
                <a:cs typeface="Times New Roman" panose="02020603050405020304" pitchFamily="18" charset="0"/>
              </a:rPr>
              <a:t> </a:t>
            </a:r>
            <a:r>
              <a:rPr lang="en-US" sz="3000" b="1" u="sng" dirty="0" err="1" smtClean="0">
                <a:latin typeface="Times New Roman" panose="02020603050405020304" pitchFamily="18" charset="0"/>
                <a:cs typeface="Times New Roman" panose="02020603050405020304" pitchFamily="18" charset="0"/>
              </a:rPr>
              <a:t>thức</a:t>
            </a:r>
            <a:r>
              <a:rPr lang="en-US" sz="3000" b="1" u="sng" dirty="0" smtClean="0">
                <a:latin typeface="Times New Roman" panose="02020603050405020304" pitchFamily="18" charset="0"/>
                <a:cs typeface="Times New Roman" panose="02020603050405020304" pitchFamily="18" charset="0"/>
              </a:rPr>
              <a:t> </a:t>
            </a:r>
            <a:r>
              <a:rPr lang="en-US" sz="3000" b="1" u="sng" dirty="0" err="1" smtClean="0">
                <a:latin typeface="Times New Roman" panose="02020603050405020304" pitchFamily="18" charset="0"/>
                <a:cs typeface="Times New Roman" panose="02020603050405020304" pitchFamily="18" charset="0"/>
              </a:rPr>
              <a:t>đoạn</a:t>
            </a:r>
            <a:r>
              <a:rPr lang="en-US" sz="3000" b="1" u="sng" dirty="0" smtClean="0">
                <a:latin typeface="Times New Roman" panose="02020603050405020304" pitchFamily="18" charset="0"/>
                <a:cs typeface="Times New Roman" panose="02020603050405020304" pitchFamily="18" charset="0"/>
              </a:rPr>
              <a:t> </a:t>
            </a:r>
            <a:r>
              <a:rPr lang="en-US" sz="3000" b="1" u="sng" dirty="0" err="1" smtClean="0">
                <a:latin typeface="Times New Roman" panose="02020603050405020304" pitchFamily="18" charset="0"/>
                <a:cs typeface="Times New Roman" panose="02020603050405020304" pitchFamily="18" charset="0"/>
              </a:rPr>
              <a:t>văn</a:t>
            </a:r>
            <a:r>
              <a:rPr lang="en-US" sz="3000" b="1" u="sng" dirty="0" smtClean="0">
                <a:latin typeface="Times New Roman" panose="02020603050405020304" pitchFamily="18" charset="0"/>
                <a:cs typeface="Times New Roman" panose="02020603050405020304" pitchFamily="18" charset="0"/>
              </a:rPr>
              <a:t>:</a:t>
            </a:r>
          </a:p>
          <a:p>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đoạn</a:t>
            </a:r>
            <a:r>
              <a:rPr lang="en-US" sz="3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dòng</a:t>
            </a:r>
            <a:r>
              <a:rPr lang="en-US" sz="3000" dirty="0">
                <a:latin typeface="Times New Roman" panose="02020603050405020304" pitchFamily="18" charset="0"/>
                <a:cs typeface="Times New Roman" panose="02020603050405020304" pitchFamily="18" charset="0"/>
              </a:rPr>
              <a:t>.</a:t>
            </a:r>
          </a:p>
          <a:p>
            <a:pPr marL="457200" indent="-457200">
              <a:buFontTx/>
              <a:buChar char="-"/>
            </a:pPr>
            <a:r>
              <a:rPr lang="en-US" sz="3000" dirty="0" err="1" smtClean="0">
                <a:latin typeface="Times New Roman" panose="02020603050405020304" pitchFamily="18" charset="0"/>
                <a:cs typeface="Times New Roman" panose="02020603050405020304" pitchFamily="18" charset="0"/>
              </a:rPr>
              <a:t>Kết</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dấu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chấm</a:t>
            </a:r>
            <a:r>
              <a:rPr lang="en-US" sz="3000" dirty="0" smtClean="0">
                <a:latin typeface="Times New Roman" panose="02020603050405020304" pitchFamily="18" charset="0"/>
                <a:cs typeface="Times New Roman" panose="02020603050405020304" pitchFamily="18" charset="0"/>
              </a:rPr>
              <a:t>.</a:t>
            </a:r>
          </a:p>
          <a:p>
            <a:r>
              <a:rPr lang="en-US" sz="3000" b="1" u="sng" dirty="0" smtClean="0">
                <a:latin typeface="Times New Roman" panose="02020603050405020304" pitchFamily="18" charset="0"/>
                <a:cs typeface="Times New Roman" panose="02020603050405020304" pitchFamily="18" charset="0"/>
              </a:rPr>
              <a:t>2. </a:t>
            </a:r>
            <a:r>
              <a:rPr lang="en-US" sz="3000" b="1" u="sng" dirty="0" err="1" smtClean="0">
                <a:latin typeface="Times New Roman" panose="02020603050405020304" pitchFamily="18" charset="0"/>
                <a:cs typeface="Times New Roman" panose="02020603050405020304" pitchFamily="18" charset="0"/>
              </a:rPr>
              <a:t>Nội</a:t>
            </a:r>
            <a:r>
              <a:rPr lang="en-US" sz="3000" b="1" u="sng" dirty="0" smtClean="0">
                <a:latin typeface="Times New Roman" panose="02020603050405020304" pitchFamily="18" charset="0"/>
                <a:cs typeface="Times New Roman" panose="02020603050405020304" pitchFamily="18" charset="0"/>
              </a:rPr>
              <a:t> dung </a:t>
            </a:r>
            <a:r>
              <a:rPr lang="en-US" sz="3000" b="1" u="sng" dirty="0" err="1" smtClean="0">
                <a:latin typeface="Times New Roman" panose="02020603050405020304" pitchFamily="18" charset="0"/>
                <a:cs typeface="Times New Roman" panose="02020603050405020304" pitchFamily="18" charset="0"/>
              </a:rPr>
              <a:t>đoạn</a:t>
            </a:r>
            <a:r>
              <a:rPr lang="en-US" sz="3000" b="1" u="sng" dirty="0" smtClean="0">
                <a:latin typeface="Times New Roman" panose="02020603050405020304" pitchFamily="18" charset="0"/>
                <a:cs typeface="Times New Roman" panose="02020603050405020304" pitchFamily="18" charset="0"/>
              </a:rPr>
              <a:t> </a:t>
            </a:r>
            <a:r>
              <a:rPr lang="en-US" sz="3000" b="1" u="sng" dirty="0" err="1" smtClean="0">
                <a:latin typeface="Times New Roman" panose="02020603050405020304" pitchFamily="18" charset="0"/>
                <a:cs typeface="Times New Roman" panose="02020603050405020304" pitchFamily="18" charset="0"/>
              </a:rPr>
              <a:t>văn</a:t>
            </a:r>
            <a:r>
              <a:rPr lang="en-US" sz="3000" b="1" u="sng" dirty="0" smtClean="0">
                <a:latin typeface="Times New Roman" panose="02020603050405020304" pitchFamily="18" charset="0"/>
                <a:cs typeface="Times New Roman" panose="02020603050405020304" pitchFamily="18" charset="0"/>
              </a:rPr>
              <a:t> :</a:t>
            </a:r>
            <a:endParaRPr lang="en-US" sz="3000" b="1" u="sng"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8755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144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2651"/>
            <a:ext cx="8686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F824A042-D392-4111-A447-766AAF65F5AD}"/>
              </a:ext>
            </a:extLst>
          </p:cNvPr>
          <p:cNvSpPr txBox="1"/>
          <p:nvPr/>
        </p:nvSpPr>
        <p:spPr>
          <a:xfrm flipH="1">
            <a:off x="381000" y="3584296"/>
            <a:ext cx="7985460" cy="2123658"/>
          </a:xfrm>
          <a:prstGeom prst="rect">
            <a:avLst/>
          </a:prstGeom>
          <a:noFill/>
        </p:spPr>
        <p:txBody>
          <a:bodyPr wrap="square" rtlCol="0">
            <a:spAutoFit/>
          </a:bodyPr>
          <a:lstStyle/>
          <a:p>
            <a:pPr algn="ctr"/>
            <a:r>
              <a:rPr lang="en-US" sz="4400" dirty="0" smtClean="0">
                <a:solidFill>
                  <a:srgbClr val="0070C0"/>
                </a:solidFill>
                <a:latin typeface="Times New Roman" panose="02020603050405020304" pitchFamily="18" charset="0"/>
                <a:cs typeface="Times New Roman" panose="02020603050405020304" pitchFamily="18" charset="0"/>
              </a:rPr>
              <a:t>ĐỌC ĐOẠN VĂN VÀ HOÀN THIỆN PHIẾU BÀI TẬP SAU : </a:t>
            </a:r>
            <a:endParaRPr lang="en-US" sz="4400" dirty="0">
              <a:solidFill>
                <a:srgbClr val="0070C0"/>
              </a:solidFill>
              <a:latin typeface="Times New Roman" panose="02020603050405020304" pitchFamily="18" charset="0"/>
              <a:cs typeface="Times New Roman" panose="02020603050405020304" pitchFamily="18" charset="0"/>
            </a:endParaRPr>
          </a:p>
          <a:p>
            <a:pPr algn="ctr"/>
            <a:endParaRPr lang="en-SG" sz="4400" dirty="0">
              <a:solidFill>
                <a:srgbClr val="FF9933"/>
              </a:solidFill>
              <a:latin typeface="#9Slide05 SVNBulgary" pitchFamily="2" charset="0"/>
            </a:endParaRPr>
          </a:p>
        </p:txBody>
      </p:sp>
      <p:grpSp>
        <p:nvGrpSpPr>
          <p:cNvPr id="8" name="Group 7">
            <a:extLst>
              <a:ext uri="{FF2B5EF4-FFF2-40B4-BE49-F238E27FC236}">
                <a16:creationId xmlns="" xmlns:a16="http://schemas.microsoft.com/office/drawing/2014/main" id="{E13B5D7F-64C1-48FF-A910-CFD2A67B8458}"/>
              </a:ext>
            </a:extLst>
          </p:cNvPr>
          <p:cNvGrpSpPr/>
          <p:nvPr/>
        </p:nvGrpSpPr>
        <p:grpSpPr>
          <a:xfrm>
            <a:off x="2956260" y="2096370"/>
            <a:ext cx="3429000" cy="950757"/>
            <a:chOff x="1779058" y="996576"/>
            <a:chExt cx="7355976" cy="1187076"/>
          </a:xfrm>
        </p:grpSpPr>
        <p:sp>
          <p:nvSpPr>
            <p:cNvPr id="9" name="Rectangle: Rounded Corners 5">
              <a:extLst>
                <a:ext uri="{FF2B5EF4-FFF2-40B4-BE49-F238E27FC236}">
                  <a16:creationId xmlns="" xmlns:a16="http://schemas.microsoft.com/office/drawing/2014/main" id="{64DFA9CB-48EB-40D2-9F3D-98CD42D63902}"/>
                </a:ext>
              </a:extLst>
            </p:cNvPr>
            <p:cNvSpPr/>
            <p:nvPr/>
          </p:nvSpPr>
          <p:spPr>
            <a:xfrm>
              <a:off x="2142565" y="1104152"/>
              <a:ext cx="6992469" cy="1079500"/>
            </a:xfrm>
            <a:prstGeom prst="roundRect">
              <a:avLst>
                <a:gd name="adj" fmla="val 28432"/>
              </a:avLst>
            </a:prstGeom>
            <a:solidFill>
              <a:srgbClr val="FDC57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735" dirty="0">
                  <a:solidFill>
                    <a:schemeClr val="bg1"/>
                  </a:solidFill>
                  <a:latin typeface="#9Slide05 SVNCookie" panose="020B0606040200020203" pitchFamily="34" charset="0"/>
                </a:rPr>
                <a:t>1</a:t>
              </a:r>
            </a:p>
          </p:txBody>
        </p:sp>
        <p:sp>
          <p:nvSpPr>
            <p:cNvPr id="10" name="Rectangle: Rounded Corners 6">
              <a:extLst>
                <a:ext uri="{FF2B5EF4-FFF2-40B4-BE49-F238E27FC236}">
                  <a16:creationId xmlns="" xmlns:a16="http://schemas.microsoft.com/office/drawing/2014/main" id="{731BECF5-401C-4F08-80D2-4AAB4AB4DF2F}"/>
                </a:ext>
              </a:extLst>
            </p:cNvPr>
            <p:cNvSpPr/>
            <p:nvPr/>
          </p:nvSpPr>
          <p:spPr>
            <a:xfrm>
              <a:off x="1779058" y="996576"/>
              <a:ext cx="7143155" cy="1079500"/>
            </a:xfrm>
            <a:prstGeom prst="roundRect">
              <a:avLst>
                <a:gd name="adj" fmla="val 2843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735" dirty="0">
                  <a:solidFill>
                    <a:schemeClr val="bg1"/>
                  </a:solidFill>
                  <a:latin typeface="#9Slide05 SVNCookie" panose="020B0606040200020203" pitchFamily="34" charset="0"/>
                </a:rPr>
                <a:t>1</a:t>
              </a:r>
            </a:p>
          </p:txBody>
        </p:sp>
      </p:grpSp>
      <p:sp>
        <p:nvSpPr>
          <p:cNvPr id="16" name="Rectangle 15"/>
          <p:cNvSpPr/>
          <p:nvPr/>
        </p:nvSpPr>
        <p:spPr>
          <a:xfrm>
            <a:off x="2743200" y="2187029"/>
            <a:ext cx="3855120" cy="646331"/>
          </a:xfrm>
          <a:prstGeom prst="rect">
            <a:avLst/>
          </a:prstGeom>
        </p:spPr>
        <p:txBody>
          <a:bodyPr wrap="square">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Thảo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nhóm</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509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27411267"/>
              </p:ext>
            </p:extLst>
          </p:nvPr>
        </p:nvGraphicFramePr>
        <p:xfrm>
          <a:off x="0" y="263559"/>
          <a:ext cx="9144000" cy="5033492"/>
        </p:xfrm>
        <a:graphic>
          <a:graphicData uri="http://schemas.openxmlformats.org/drawingml/2006/table">
            <a:tbl>
              <a:tblPr>
                <a:tableStyleId>{5C22544A-7EE6-4342-B048-85BDC9FD1C3A}</a:tableStyleId>
              </a:tblPr>
              <a:tblGrid>
                <a:gridCol w="2090060"/>
                <a:gridCol w="2090060"/>
                <a:gridCol w="2481940"/>
                <a:gridCol w="2481940"/>
              </a:tblGrid>
              <a:tr h="1267240">
                <a:tc>
                  <a:txBody>
                    <a:bodyPr/>
                    <a:lstStyle/>
                    <a:p>
                      <a:pPr marL="0" marR="0" algn="ctr">
                        <a:lnSpc>
                          <a:spcPct val="150000"/>
                        </a:lnSpc>
                        <a:spcBef>
                          <a:spcPts val="0"/>
                        </a:spcBef>
                        <a:spcAft>
                          <a:spcPts val="0"/>
                        </a:spcAft>
                      </a:pPr>
                      <a:r>
                        <a:rPr lang="en-US" sz="3000" kern="100" dirty="0" err="1">
                          <a:effectLst/>
                          <a:latin typeface="Times New Roman" panose="02020603050405020304" pitchFamily="18" charset="0"/>
                          <a:cs typeface="Times New Roman" panose="02020603050405020304" pitchFamily="18" charset="0"/>
                        </a:rPr>
                        <a:t>Thành</a:t>
                      </a:r>
                      <a:r>
                        <a:rPr lang="en-US" sz="3000" kern="100" dirty="0">
                          <a:effectLst/>
                          <a:latin typeface="Times New Roman" panose="02020603050405020304" pitchFamily="18" charset="0"/>
                          <a:cs typeface="Times New Roman" panose="02020603050405020304" pitchFamily="18" charset="0"/>
                        </a:rPr>
                        <a:t> </a:t>
                      </a:r>
                      <a:r>
                        <a:rPr lang="en-US" sz="3000" kern="100" dirty="0" err="1">
                          <a:effectLst/>
                          <a:latin typeface="Times New Roman" panose="02020603050405020304" pitchFamily="18" charset="0"/>
                          <a:cs typeface="Times New Roman" panose="02020603050405020304" pitchFamily="18" charset="0"/>
                        </a:rPr>
                        <a:t>phần</a:t>
                      </a:r>
                      <a:endParaRPr lang="en-US" sz="3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3000" kern="100" dirty="0" err="1">
                          <a:effectLst/>
                          <a:latin typeface="Times New Roman" panose="02020603050405020304" pitchFamily="18" charset="0"/>
                          <a:cs typeface="Times New Roman" panose="02020603050405020304" pitchFamily="18" charset="0"/>
                        </a:rPr>
                        <a:t>Vị</a:t>
                      </a:r>
                      <a:r>
                        <a:rPr lang="en-US" sz="3000" kern="100" dirty="0">
                          <a:effectLst/>
                          <a:latin typeface="Times New Roman" panose="02020603050405020304" pitchFamily="18" charset="0"/>
                          <a:cs typeface="Times New Roman" panose="02020603050405020304" pitchFamily="18" charset="0"/>
                        </a:rPr>
                        <a:t> </a:t>
                      </a:r>
                      <a:r>
                        <a:rPr lang="en-US" sz="3000" kern="100" dirty="0" err="1">
                          <a:effectLst/>
                          <a:latin typeface="Times New Roman" panose="02020603050405020304" pitchFamily="18" charset="0"/>
                          <a:cs typeface="Times New Roman" panose="02020603050405020304" pitchFamily="18" charset="0"/>
                        </a:rPr>
                        <a:t>trí</a:t>
                      </a:r>
                      <a:endParaRPr lang="en-US" sz="3000" kern="100" dirty="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3000" kern="100" dirty="0">
                          <a:effectLst/>
                          <a:latin typeface="Times New Roman" panose="02020603050405020304" pitchFamily="18" charset="0"/>
                          <a:cs typeface="Times New Roman" panose="02020603050405020304" pitchFamily="18" charset="0"/>
                        </a:rPr>
                        <a:t>(</a:t>
                      </a:r>
                      <a:r>
                        <a:rPr lang="en-US" sz="3000" kern="100" dirty="0" err="1">
                          <a:effectLst/>
                          <a:latin typeface="Times New Roman" panose="02020603050405020304" pitchFamily="18" charset="0"/>
                          <a:cs typeface="Times New Roman" panose="02020603050405020304" pitchFamily="18" charset="0"/>
                        </a:rPr>
                        <a:t>từ</a:t>
                      </a:r>
                      <a:r>
                        <a:rPr lang="en-US" sz="3000" kern="100" dirty="0">
                          <a:effectLst/>
                          <a:latin typeface="Times New Roman" panose="02020603050405020304" pitchFamily="18" charset="0"/>
                          <a:cs typeface="Times New Roman" panose="02020603050405020304" pitchFamily="18" charset="0"/>
                        </a:rPr>
                        <a:t>…</a:t>
                      </a:r>
                      <a:r>
                        <a:rPr lang="en-US" sz="3000" kern="100" dirty="0" err="1">
                          <a:effectLst/>
                          <a:latin typeface="Times New Roman" panose="02020603050405020304" pitchFamily="18" charset="0"/>
                          <a:cs typeface="Times New Roman" panose="02020603050405020304" pitchFamily="18" charset="0"/>
                        </a:rPr>
                        <a:t>đến</a:t>
                      </a:r>
                      <a:r>
                        <a:rPr lang="en-US" sz="3000" kern="100" dirty="0">
                          <a:effectLst/>
                          <a:latin typeface="Times New Roman" panose="02020603050405020304" pitchFamily="18" charset="0"/>
                          <a:cs typeface="Times New Roman" panose="02020603050405020304" pitchFamily="18" charset="0"/>
                        </a:rPr>
                        <a:t>…)</a:t>
                      </a:r>
                      <a:endParaRPr lang="en-US" sz="3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3000" kern="100">
                          <a:effectLst/>
                          <a:latin typeface="Times New Roman" panose="02020603050405020304" pitchFamily="18" charset="0"/>
                          <a:cs typeface="Times New Roman" panose="02020603050405020304" pitchFamily="18" charset="0"/>
                        </a:rPr>
                        <a:t>Nhiệm vụ</a:t>
                      </a:r>
                      <a:endParaRPr lang="en-US"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3000" kern="100">
                          <a:effectLst/>
                          <a:latin typeface="Times New Roman" panose="02020603050405020304" pitchFamily="18" charset="0"/>
                          <a:cs typeface="Times New Roman" panose="02020603050405020304" pitchFamily="18" charset="0"/>
                        </a:rPr>
                        <a:t>Từ khóa</a:t>
                      </a:r>
                      <a:endParaRPr lang="en-US"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614419">
                <a:tc>
                  <a:txBody>
                    <a:bodyPr/>
                    <a:lstStyle/>
                    <a:p>
                      <a:pPr marL="0" marR="0" algn="just">
                        <a:lnSpc>
                          <a:spcPct val="150000"/>
                        </a:lnSpc>
                        <a:spcBef>
                          <a:spcPts val="0"/>
                        </a:spcBef>
                        <a:spcAft>
                          <a:spcPts val="0"/>
                        </a:spcAft>
                      </a:pPr>
                      <a:r>
                        <a:rPr lang="en-US" sz="3000" kern="100">
                          <a:effectLst/>
                          <a:latin typeface="Times New Roman" panose="02020603050405020304" pitchFamily="18" charset="0"/>
                          <a:cs typeface="Times New Roman" panose="02020603050405020304" pitchFamily="18" charset="0"/>
                        </a:rPr>
                        <a:t>Mở đoạn</a:t>
                      </a:r>
                      <a:endParaRPr lang="en-US"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3000" kern="100" dirty="0">
                          <a:effectLst/>
                          <a:latin typeface="Times New Roman" panose="02020603050405020304" pitchFamily="18" charset="0"/>
                          <a:cs typeface="Times New Roman" panose="02020603050405020304" pitchFamily="18" charset="0"/>
                        </a:rPr>
                        <a:t> </a:t>
                      </a:r>
                      <a:endParaRPr lang="en-US" sz="3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3000" kern="100" dirty="0">
                          <a:effectLst/>
                          <a:latin typeface="Times New Roman" panose="02020603050405020304" pitchFamily="18" charset="0"/>
                          <a:cs typeface="Times New Roman" panose="02020603050405020304" pitchFamily="18" charset="0"/>
                        </a:rPr>
                        <a:t> </a:t>
                      </a:r>
                      <a:endParaRPr lang="en-US" sz="3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3000" kern="100" dirty="0">
                          <a:effectLst/>
                          <a:latin typeface="Times New Roman" panose="02020603050405020304" pitchFamily="18" charset="0"/>
                          <a:cs typeface="Times New Roman" panose="02020603050405020304" pitchFamily="18" charset="0"/>
                        </a:rPr>
                        <a:t> </a:t>
                      </a:r>
                      <a:endParaRPr lang="en-US" sz="3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729623">
                <a:tc rowSpan="3">
                  <a:txBody>
                    <a:bodyPr/>
                    <a:lstStyle/>
                    <a:p>
                      <a:pPr marL="0" marR="0" algn="just">
                        <a:lnSpc>
                          <a:spcPct val="150000"/>
                        </a:lnSpc>
                        <a:spcBef>
                          <a:spcPts val="0"/>
                        </a:spcBef>
                        <a:spcAft>
                          <a:spcPts val="0"/>
                        </a:spcAft>
                      </a:pPr>
                      <a:r>
                        <a:rPr lang="en-US" sz="3000" kern="100">
                          <a:effectLst/>
                          <a:latin typeface="Times New Roman" panose="02020603050405020304" pitchFamily="18" charset="0"/>
                          <a:cs typeface="Times New Roman" panose="02020603050405020304" pitchFamily="18" charset="0"/>
                        </a:rPr>
                        <a:t>Thân đoạn</a:t>
                      </a:r>
                      <a:endParaRPr lang="en-US"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3000" kern="100">
                          <a:effectLst/>
                          <a:latin typeface="Times New Roman" panose="02020603050405020304" pitchFamily="18" charset="0"/>
                          <a:cs typeface="Times New Roman" panose="02020603050405020304" pitchFamily="18" charset="0"/>
                        </a:rPr>
                        <a:t> </a:t>
                      </a:r>
                      <a:endParaRPr lang="en-US"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3000" kern="100">
                          <a:effectLst/>
                          <a:latin typeface="Times New Roman" panose="02020603050405020304" pitchFamily="18" charset="0"/>
                          <a:cs typeface="Times New Roman" panose="02020603050405020304" pitchFamily="18" charset="0"/>
                        </a:rPr>
                        <a:t> </a:t>
                      </a:r>
                      <a:endParaRPr lang="en-US"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3000" kern="100">
                          <a:effectLst/>
                          <a:latin typeface="Times New Roman" panose="02020603050405020304" pitchFamily="18" charset="0"/>
                          <a:cs typeface="Times New Roman" panose="02020603050405020304" pitchFamily="18" charset="0"/>
                        </a:rPr>
                        <a:t> </a:t>
                      </a:r>
                      <a:endParaRPr lang="en-US"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768023">
                <a:tc vMerge="1">
                  <a:txBody>
                    <a:bodyPr/>
                    <a:lstStyle/>
                    <a:p>
                      <a:endParaRPr lang="en-US"/>
                    </a:p>
                  </a:txBody>
                  <a:tcPr/>
                </a:tc>
                <a:tc>
                  <a:txBody>
                    <a:bodyPr/>
                    <a:lstStyle/>
                    <a:p>
                      <a:pPr marL="0" marR="0" algn="just">
                        <a:lnSpc>
                          <a:spcPct val="150000"/>
                        </a:lnSpc>
                        <a:spcBef>
                          <a:spcPts val="0"/>
                        </a:spcBef>
                        <a:spcAft>
                          <a:spcPts val="0"/>
                        </a:spcAft>
                      </a:pPr>
                      <a:r>
                        <a:rPr lang="en-US" sz="3000" kern="100">
                          <a:effectLst/>
                          <a:latin typeface="Times New Roman" panose="02020603050405020304" pitchFamily="18" charset="0"/>
                          <a:cs typeface="Times New Roman" panose="02020603050405020304" pitchFamily="18" charset="0"/>
                        </a:rPr>
                        <a:t> </a:t>
                      </a:r>
                      <a:endParaRPr lang="en-US"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3000" kern="100">
                          <a:effectLst/>
                          <a:latin typeface="Times New Roman" panose="02020603050405020304" pitchFamily="18" charset="0"/>
                          <a:cs typeface="Times New Roman" panose="02020603050405020304" pitchFamily="18" charset="0"/>
                        </a:rPr>
                        <a:t> </a:t>
                      </a:r>
                      <a:endParaRPr lang="en-US"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3000" kern="100">
                          <a:effectLst/>
                          <a:latin typeface="Times New Roman" panose="02020603050405020304" pitchFamily="18" charset="0"/>
                          <a:cs typeface="Times New Roman" panose="02020603050405020304" pitchFamily="18" charset="0"/>
                        </a:rPr>
                        <a:t> </a:t>
                      </a:r>
                      <a:endParaRPr lang="en-US"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748823">
                <a:tc vMerge="1">
                  <a:txBody>
                    <a:bodyPr/>
                    <a:lstStyle/>
                    <a:p>
                      <a:endParaRPr lang="en-US"/>
                    </a:p>
                  </a:txBody>
                  <a:tcPr/>
                </a:tc>
                <a:tc>
                  <a:txBody>
                    <a:bodyPr/>
                    <a:lstStyle/>
                    <a:p>
                      <a:pPr marL="0" marR="0" algn="just">
                        <a:lnSpc>
                          <a:spcPct val="150000"/>
                        </a:lnSpc>
                        <a:spcBef>
                          <a:spcPts val="0"/>
                        </a:spcBef>
                        <a:spcAft>
                          <a:spcPts val="0"/>
                        </a:spcAft>
                      </a:pPr>
                      <a:r>
                        <a:rPr lang="en-US" sz="3000" kern="100">
                          <a:effectLst/>
                          <a:latin typeface="Times New Roman" panose="02020603050405020304" pitchFamily="18" charset="0"/>
                          <a:cs typeface="Times New Roman" panose="02020603050405020304" pitchFamily="18" charset="0"/>
                        </a:rPr>
                        <a:t> </a:t>
                      </a:r>
                      <a:endParaRPr lang="en-US"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3000" kern="100" dirty="0">
                          <a:effectLst/>
                          <a:latin typeface="Times New Roman" panose="02020603050405020304" pitchFamily="18" charset="0"/>
                          <a:cs typeface="Times New Roman" panose="02020603050405020304" pitchFamily="18" charset="0"/>
                        </a:rPr>
                        <a:t> </a:t>
                      </a:r>
                      <a:endParaRPr lang="en-US" sz="3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3000" kern="100">
                          <a:effectLst/>
                          <a:latin typeface="Times New Roman" panose="02020603050405020304" pitchFamily="18" charset="0"/>
                          <a:cs typeface="Times New Roman" panose="02020603050405020304" pitchFamily="18" charset="0"/>
                        </a:rPr>
                        <a:t> </a:t>
                      </a:r>
                      <a:endParaRPr lang="en-US"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729623">
                <a:tc>
                  <a:txBody>
                    <a:bodyPr/>
                    <a:lstStyle/>
                    <a:p>
                      <a:pPr marL="0" marR="0" algn="just">
                        <a:lnSpc>
                          <a:spcPct val="150000"/>
                        </a:lnSpc>
                        <a:spcBef>
                          <a:spcPts val="0"/>
                        </a:spcBef>
                        <a:spcAft>
                          <a:spcPts val="0"/>
                        </a:spcAft>
                      </a:pPr>
                      <a:r>
                        <a:rPr lang="en-US" sz="3000" kern="100">
                          <a:effectLst/>
                          <a:latin typeface="Times New Roman" panose="02020603050405020304" pitchFamily="18" charset="0"/>
                          <a:cs typeface="Times New Roman" panose="02020603050405020304" pitchFamily="18" charset="0"/>
                        </a:rPr>
                        <a:t>Kết đoạn</a:t>
                      </a:r>
                      <a:endParaRPr lang="en-US"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3000" kern="100">
                          <a:effectLst/>
                          <a:latin typeface="Times New Roman" panose="02020603050405020304" pitchFamily="18" charset="0"/>
                          <a:cs typeface="Times New Roman" panose="02020603050405020304" pitchFamily="18" charset="0"/>
                        </a:rPr>
                        <a:t> </a:t>
                      </a:r>
                      <a:endParaRPr lang="en-US"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3000" kern="100">
                          <a:effectLst/>
                          <a:latin typeface="Times New Roman" panose="02020603050405020304" pitchFamily="18" charset="0"/>
                          <a:cs typeface="Times New Roman" panose="02020603050405020304" pitchFamily="18" charset="0"/>
                        </a:rPr>
                        <a:t> </a:t>
                      </a:r>
                      <a:endParaRPr lang="en-US" sz="3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3000" kern="100" dirty="0">
                          <a:effectLst/>
                          <a:latin typeface="Times New Roman" panose="02020603050405020304" pitchFamily="18" charset="0"/>
                          <a:cs typeface="Times New Roman" panose="02020603050405020304" pitchFamily="18" charset="0"/>
                        </a:rPr>
                        <a:t> </a:t>
                      </a:r>
                      <a:endParaRPr lang="en-US" sz="3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7932242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1274</TotalTime>
  <Words>2106</Words>
  <Application>Microsoft Office PowerPoint</Application>
  <PresentationFormat>On-screen Show (16:9)</PresentationFormat>
  <Paragraphs>237</Paragraphs>
  <Slides>36</Slides>
  <Notes>4</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36</vt:i4>
      </vt:variant>
    </vt:vector>
  </HeadingPairs>
  <TitlesOfParts>
    <vt:vector size="57" baseType="lpstr">
      <vt:lpstr>微软雅黑</vt:lpstr>
      <vt:lpstr>Microsoft YaHei UI</vt:lpstr>
      <vt:lpstr>宋体</vt:lpstr>
      <vt:lpstr>宋体</vt:lpstr>
      <vt:lpstr>#9Slide03 Arima Madurai</vt:lpstr>
      <vt:lpstr>#9Slide03 Arima Madurai Bold</vt:lpstr>
      <vt:lpstr>#9Slide05 FS Blonde Script</vt:lpstr>
      <vt:lpstr>#9Slide05 SVNBulgary</vt:lpstr>
      <vt:lpstr>#9Slide05 SVNCookie</vt:lpstr>
      <vt:lpstr>Arial</vt:lpstr>
      <vt:lpstr>Calibri</vt:lpstr>
      <vt:lpstr>Coming Soon</vt:lpstr>
      <vt:lpstr>Poppins</vt:lpstr>
      <vt:lpstr>Raleway</vt:lpstr>
      <vt:lpstr>Raleway Medium</vt:lpstr>
      <vt:lpstr>Roboto</vt:lpstr>
      <vt:lpstr>Times New Roman</vt:lpstr>
      <vt:lpstr>Wingdings</vt:lpstr>
      <vt:lpstr>字魂70号-灵悦黑体</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72</cp:revision>
  <dcterms:created xsi:type="dcterms:W3CDTF">2018-03-09T07:14:39Z</dcterms:created>
  <dcterms:modified xsi:type="dcterms:W3CDTF">2021-10-20T04:52:41Z</dcterms:modified>
</cp:coreProperties>
</file>