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5.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709" r:id="rId2"/>
  </p:sldMasterIdLst>
  <p:notesMasterIdLst>
    <p:notesMasterId r:id="rId65"/>
  </p:notesMasterIdLst>
  <p:sldIdLst>
    <p:sldId id="418" r:id="rId3"/>
    <p:sldId id="260" r:id="rId4"/>
    <p:sldId id="295" r:id="rId5"/>
    <p:sldId id="281" r:id="rId6"/>
    <p:sldId id="283" r:id="rId7"/>
    <p:sldId id="256" r:id="rId8"/>
    <p:sldId id="258" r:id="rId9"/>
    <p:sldId id="266" r:id="rId10"/>
    <p:sldId id="296" r:id="rId11"/>
    <p:sldId id="284" r:id="rId12"/>
    <p:sldId id="341" r:id="rId13"/>
    <p:sldId id="293" r:id="rId14"/>
    <p:sldId id="267" r:id="rId15"/>
    <p:sldId id="301" r:id="rId16"/>
    <p:sldId id="309" r:id="rId17"/>
    <p:sldId id="310" r:id="rId18"/>
    <p:sldId id="311" r:id="rId19"/>
    <p:sldId id="312" r:id="rId20"/>
    <p:sldId id="428" r:id="rId21"/>
    <p:sldId id="313" r:id="rId22"/>
    <p:sldId id="314" r:id="rId23"/>
    <p:sldId id="288" r:id="rId24"/>
    <p:sldId id="429" r:id="rId25"/>
    <p:sldId id="430" r:id="rId26"/>
    <p:sldId id="431" r:id="rId27"/>
    <p:sldId id="432" r:id="rId28"/>
    <p:sldId id="433" r:id="rId29"/>
    <p:sldId id="434" r:id="rId30"/>
    <p:sldId id="435" r:id="rId31"/>
    <p:sldId id="436" r:id="rId32"/>
    <p:sldId id="317" r:id="rId33"/>
    <p:sldId id="315" r:id="rId34"/>
    <p:sldId id="342" r:id="rId35"/>
    <p:sldId id="316" r:id="rId36"/>
    <p:sldId id="318" r:id="rId37"/>
    <p:sldId id="319" r:id="rId38"/>
    <p:sldId id="320" r:id="rId39"/>
    <p:sldId id="420" r:id="rId40"/>
    <p:sldId id="421" r:id="rId41"/>
    <p:sldId id="422" r:id="rId42"/>
    <p:sldId id="423" r:id="rId43"/>
    <p:sldId id="302" r:id="rId44"/>
    <p:sldId id="424" r:id="rId45"/>
    <p:sldId id="425" r:id="rId46"/>
    <p:sldId id="426" r:id="rId47"/>
    <p:sldId id="427" r:id="rId48"/>
    <p:sldId id="332" r:id="rId49"/>
    <p:sldId id="306" r:id="rId50"/>
    <p:sldId id="333" r:id="rId51"/>
    <p:sldId id="335" r:id="rId52"/>
    <p:sldId id="336" r:id="rId53"/>
    <p:sldId id="337" r:id="rId54"/>
    <p:sldId id="338" r:id="rId55"/>
    <p:sldId id="438" r:id="rId56"/>
    <p:sldId id="439" r:id="rId57"/>
    <p:sldId id="440" r:id="rId58"/>
    <p:sldId id="321" r:id="rId59"/>
    <p:sldId id="322" r:id="rId60"/>
    <p:sldId id="323" r:id="rId61"/>
    <p:sldId id="324" r:id="rId62"/>
    <p:sldId id="325" r:id="rId63"/>
    <p:sldId id="262" r:id="rId6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339933"/>
    <a:srgbClr val="800080"/>
    <a:srgbClr val="33CC33"/>
    <a:srgbClr val="CCFFFF"/>
    <a:srgbClr val="FFCCCC"/>
    <a:srgbClr val="FF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06DDF4-8502-417A-95C4-8796D6A83DE8}">
  <a:tblStyle styleId="{0C06DDF4-8502-417A-95C4-8796D6A83D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7" d="100"/>
          <a:sy n="97" d="100"/>
        </p:scale>
        <p:origin x="970"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9-17T04:17:58.567"/>
    </inkml:context>
    <inkml:brush xml:id="br0">
      <inkml:brushProperty name="width" value="0.05292" units="cm"/>
      <inkml:brushProperty name="height" value="0.05292" units="cm"/>
      <inkml:brushProperty name="color" value="#FF0000"/>
    </inkml:brush>
  </inkml:definitions>
  <inkml:trace contextRef="#ctx0" brushRef="#br0">5860 16346 2145 0,'-11'-24'95'0,"11"10"20"0,0 0-92 0,5 0-23 0,4-5 0 0,-4 5 0 0,2 2 0 0,-1 5 0 16,2 5 0-16,-8 2 0 0,0 0-24 0,5 2 1 15,-5 3 0-15,3 2 0 16,-3 0-11-16,0 7-2 0,0-2-1 0,2 2-549 16,1 0-110-16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035473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B2C30C-C53A-476A-BF69-48A50D1FC4DE}" type="slidenum">
              <a:rPr lang="zh-CN" altLang="en-US" smtClean="0"/>
              <a:t>5</a:t>
            </a:fld>
            <a:endParaRPr lang="zh-CN" altLang="en-US"/>
          </a:p>
        </p:txBody>
      </p:sp>
    </p:spTree>
    <p:extLst>
      <p:ext uri="{BB962C8B-B14F-4D97-AF65-F5344CB8AC3E}">
        <p14:creationId xmlns:p14="http://schemas.microsoft.com/office/powerpoint/2010/main" val="605494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16</a:t>
            </a:fld>
            <a:endParaRPr lang="zh-CN" altLang="en-US"/>
          </a:p>
        </p:txBody>
      </p:sp>
    </p:spTree>
    <p:extLst>
      <p:ext uri="{BB962C8B-B14F-4D97-AF65-F5344CB8AC3E}">
        <p14:creationId xmlns:p14="http://schemas.microsoft.com/office/powerpoint/2010/main" val="1393883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17</a:t>
            </a:fld>
            <a:endParaRPr lang="zh-CN" altLang="en-US"/>
          </a:p>
        </p:txBody>
      </p:sp>
    </p:spTree>
    <p:extLst>
      <p:ext uri="{BB962C8B-B14F-4D97-AF65-F5344CB8AC3E}">
        <p14:creationId xmlns:p14="http://schemas.microsoft.com/office/powerpoint/2010/main" val="3693163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18</a:t>
            </a:fld>
            <a:endParaRPr lang="zh-CN" altLang="en-US"/>
          </a:p>
        </p:txBody>
      </p:sp>
    </p:spTree>
    <p:extLst>
      <p:ext uri="{BB962C8B-B14F-4D97-AF65-F5344CB8AC3E}">
        <p14:creationId xmlns:p14="http://schemas.microsoft.com/office/powerpoint/2010/main" val="1855503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6566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20</a:t>
            </a:fld>
            <a:endParaRPr lang="zh-CN" altLang="en-US"/>
          </a:p>
        </p:txBody>
      </p:sp>
    </p:spTree>
    <p:extLst>
      <p:ext uri="{BB962C8B-B14F-4D97-AF65-F5344CB8AC3E}">
        <p14:creationId xmlns:p14="http://schemas.microsoft.com/office/powerpoint/2010/main" val="3646813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21</a:t>
            </a:fld>
            <a:endParaRPr lang="zh-CN" altLang="en-US"/>
          </a:p>
        </p:txBody>
      </p:sp>
    </p:spTree>
    <p:extLst>
      <p:ext uri="{BB962C8B-B14F-4D97-AF65-F5344CB8AC3E}">
        <p14:creationId xmlns:p14="http://schemas.microsoft.com/office/powerpoint/2010/main" val="3630490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23</a:t>
            </a:fld>
            <a:endParaRPr lang="zh-CN" altLang="en-US"/>
          </a:p>
        </p:txBody>
      </p:sp>
    </p:spTree>
    <p:extLst>
      <p:ext uri="{BB962C8B-B14F-4D97-AF65-F5344CB8AC3E}">
        <p14:creationId xmlns:p14="http://schemas.microsoft.com/office/powerpoint/2010/main" val="647424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24</a:t>
            </a:fld>
            <a:endParaRPr lang="zh-CN" altLang="en-US"/>
          </a:p>
        </p:txBody>
      </p:sp>
    </p:spTree>
    <p:extLst>
      <p:ext uri="{BB962C8B-B14F-4D97-AF65-F5344CB8AC3E}">
        <p14:creationId xmlns:p14="http://schemas.microsoft.com/office/powerpoint/2010/main" val="821002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25</a:t>
            </a:fld>
            <a:endParaRPr lang="zh-CN" altLang="en-US"/>
          </a:p>
        </p:txBody>
      </p:sp>
    </p:spTree>
    <p:extLst>
      <p:ext uri="{BB962C8B-B14F-4D97-AF65-F5344CB8AC3E}">
        <p14:creationId xmlns:p14="http://schemas.microsoft.com/office/powerpoint/2010/main" val="381647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26</a:t>
            </a:fld>
            <a:endParaRPr lang="zh-CN" altLang="en-US"/>
          </a:p>
        </p:txBody>
      </p:sp>
    </p:spTree>
    <p:extLst>
      <p:ext uri="{BB962C8B-B14F-4D97-AF65-F5344CB8AC3E}">
        <p14:creationId xmlns:p14="http://schemas.microsoft.com/office/powerpoint/2010/main" val="2202938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6</a:t>
            </a:fld>
            <a:endParaRPr lang="zh-CN" altLang="en-US"/>
          </a:p>
        </p:txBody>
      </p:sp>
    </p:spTree>
    <p:extLst>
      <p:ext uri="{BB962C8B-B14F-4D97-AF65-F5344CB8AC3E}">
        <p14:creationId xmlns:p14="http://schemas.microsoft.com/office/powerpoint/2010/main" val="403119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0767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0090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29</a:t>
            </a:fld>
            <a:endParaRPr lang="zh-CN" altLang="en-US"/>
          </a:p>
        </p:txBody>
      </p:sp>
    </p:spTree>
    <p:extLst>
      <p:ext uri="{BB962C8B-B14F-4D97-AF65-F5344CB8AC3E}">
        <p14:creationId xmlns:p14="http://schemas.microsoft.com/office/powerpoint/2010/main" val="1755430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30</a:t>
            </a:fld>
            <a:endParaRPr lang="zh-CN" altLang="en-US"/>
          </a:p>
        </p:txBody>
      </p:sp>
    </p:spTree>
    <p:extLst>
      <p:ext uri="{BB962C8B-B14F-4D97-AF65-F5344CB8AC3E}">
        <p14:creationId xmlns:p14="http://schemas.microsoft.com/office/powerpoint/2010/main" val="1601322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31</a:t>
            </a:fld>
            <a:endParaRPr lang="zh-CN" altLang="en-US"/>
          </a:p>
        </p:txBody>
      </p:sp>
    </p:spTree>
    <p:extLst>
      <p:ext uri="{BB962C8B-B14F-4D97-AF65-F5344CB8AC3E}">
        <p14:creationId xmlns:p14="http://schemas.microsoft.com/office/powerpoint/2010/main" val="2617698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32</a:t>
            </a:fld>
            <a:endParaRPr lang="zh-CN" altLang="en-US"/>
          </a:p>
        </p:txBody>
      </p:sp>
    </p:spTree>
    <p:extLst>
      <p:ext uri="{BB962C8B-B14F-4D97-AF65-F5344CB8AC3E}">
        <p14:creationId xmlns:p14="http://schemas.microsoft.com/office/powerpoint/2010/main" val="4068683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8176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34</a:t>
            </a:fld>
            <a:endParaRPr lang="zh-CN" altLang="en-US"/>
          </a:p>
        </p:txBody>
      </p:sp>
    </p:spTree>
    <p:extLst>
      <p:ext uri="{BB962C8B-B14F-4D97-AF65-F5344CB8AC3E}">
        <p14:creationId xmlns:p14="http://schemas.microsoft.com/office/powerpoint/2010/main" val="874438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112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580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7</a:t>
            </a:fld>
            <a:endParaRPr lang="zh-CN" altLang="en-US"/>
          </a:p>
        </p:txBody>
      </p:sp>
    </p:spTree>
    <p:extLst>
      <p:ext uri="{BB962C8B-B14F-4D97-AF65-F5344CB8AC3E}">
        <p14:creationId xmlns:p14="http://schemas.microsoft.com/office/powerpoint/2010/main" val="3477292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37</a:t>
            </a:fld>
            <a:endParaRPr lang="zh-CN" altLang="en-US"/>
          </a:p>
        </p:txBody>
      </p:sp>
    </p:spTree>
    <p:extLst>
      <p:ext uri="{BB962C8B-B14F-4D97-AF65-F5344CB8AC3E}">
        <p14:creationId xmlns:p14="http://schemas.microsoft.com/office/powerpoint/2010/main" val="2291547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38</a:t>
            </a:fld>
            <a:endParaRPr lang="zh-CN" altLang="en-US"/>
          </a:p>
        </p:txBody>
      </p:sp>
    </p:spTree>
    <p:extLst>
      <p:ext uri="{BB962C8B-B14F-4D97-AF65-F5344CB8AC3E}">
        <p14:creationId xmlns:p14="http://schemas.microsoft.com/office/powerpoint/2010/main" val="3024355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39</a:t>
            </a:fld>
            <a:endParaRPr lang="zh-CN" altLang="en-US"/>
          </a:p>
        </p:txBody>
      </p:sp>
    </p:spTree>
    <p:extLst>
      <p:ext uri="{BB962C8B-B14F-4D97-AF65-F5344CB8AC3E}">
        <p14:creationId xmlns:p14="http://schemas.microsoft.com/office/powerpoint/2010/main" val="3855453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40</a:t>
            </a:fld>
            <a:endParaRPr lang="zh-CN" altLang="en-US"/>
          </a:p>
        </p:txBody>
      </p:sp>
    </p:spTree>
    <p:extLst>
      <p:ext uri="{BB962C8B-B14F-4D97-AF65-F5344CB8AC3E}">
        <p14:creationId xmlns:p14="http://schemas.microsoft.com/office/powerpoint/2010/main" val="1973858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41</a:t>
            </a:fld>
            <a:endParaRPr lang="zh-CN" altLang="en-US"/>
          </a:p>
        </p:txBody>
      </p:sp>
    </p:spTree>
    <p:extLst>
      <p:ext uri="{BB962C8B-B14F-4D97-AF65-F5344CB8AC3E}">
        <p14:creationId xmlns:p14="http://schemas.microsoft.com/office/powerpoint/2010/main" val="97858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4173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43</a:t>
            </a:fld>
            <a:endParaRPr lang="zh-CN" altLang="en-US"/>
          </a:p>
        </p:txBody>
      </p:sp>
    </p:spTree>
    <p:extLst>
      <p:ext uri="{BB962C8B-B14F-4D97-AF65-F5344CB8AC3E}">
        <p14:creationId xmlns:p14="http://schemas.microsoft.com/office/powerpoint/2010/main" val="2370517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44</a:t>
            </a:fld>
            <a:endParaRPr lang="zh-CN" altLang="en-US"/>
          </a:p>
        </p:txBody>
      </p:sp>
    </p:spTree>
    <p:extLst>
      <p:ext uri="{BB962C8B-B14F-4D97-AF65-F5344CB8AC3E}">
        <p14:creationId xmlns:p14="http://schemas.microsoft.com/office/powerpoint/2010/main" val="377623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46</a:t>
            </a:fld>
            <a:endParaRPr lang="zh-CN" altLang="en-US"/>
          </a:p>
        </p:txBody>
      </p:sp>
    </p:spTree>
    <p:extLst>
      <p:ext uri="{BB962C8B-B14F-4D97-AF65-F5344CB8AC3E}">
        <p14:creationId xmlns:p14="http://schemas.microsoft.com/office/powerpoint/2010/main" val="1329946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47</a:t>
            </a:fld>
            <a:endParaRPr lang="zh-CN" altLang="en-US"/>
          </a:p>
        </p:txBody>
      </p:sp>
    </p:spTree>
    <p:extLst>
      <p:ext uri="{BB962C8B-B14F-4D97-AF65-F5344CB8AC3E}">
        <p14:creationId xmlns:p14="http://schemas.microsoft.com/office/powerpoint/2010/main" val="658638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10</a:t>
            </a:fld>
            <a:endParaRPr lang="zh-CN" altLang="en-US"/>
          </a:p>
        </p:txBody>
      </p:sp>
    </p:spTree>
    <p:extLst>
      <p:ext uri="{BB962C8B-B14F-4D97-AF65-F5344CB8AC3E}">
        <p14:creationId xmlns:p14="http://schemas.microsoft.com/office/powerpoint/2010/main" val="4068683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48</a:t>
            </a:fld>
            <a:endParaRPr lang="zh-CN" altLang="en-US"/>
          </a:p>
        </p:txBody>
      </p:sp>
    </p:spTree>
    <p:extLst>
      <p:ext uri="{BB962C8B-B14F-4D97-AF65-F5344CB8AC3E}">
        <p14:creationId xmlns:p14="http://schemas.microsoft.com/office/powerpoint/2010/main" val="1449219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49</a:t>
            </a:fld>
            <a:endParaRPr lang="zh-CN" altLang="en-US"/>
          </a:p>
        </p:txBody>
      </p:sp>
    </p:spTree>
    <p:extLst>
      <p:ext uri="{BB962C8B-B14F-4D97-AF65-F5344CB8AC3E}">
        <p14:creationId xmlns:p14="http://schemas.microsoft.com/office/powerpoint/2010/main" val="4100458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9521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5605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52</a:t>
            </a:fld>
            <a:endParaRPr lang="zh-CN" altLang="en-US"/>
          </a:p>
        </p:txBody>
      </p:sp>
    </p:spTree>
    <p:extLst>
      <p:ext uri="{BB962C8B-B14F-4D97-AF65-F5344CB8AC3E}">
        <p14:creationId xmlns:p14="http://schemas.microsoft.com/office/powerpoint/2010/main" val="2012008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53</a:t>
            </a:fld>
            <a:endParaRPr lang="zh-CN" altLang="en-US"/>
          </a:p>
        </p:txBody>
      </p:sp>
    </p:spTree>
    <p:extLst>
      <p:ext uri="{BB962C8B-B14F-4D97-AF65-F5344CB8AC3E}">
        <p14:creationId xmlns:p14="http://schemas.microsoft.com/office/powerpoint/2010/main" val="1975731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p:txBody>
      </p:sp>
    </p:spTree>
    <p:extLst>
      <p:ext uri="{BB962C8B-B14F-4D97-AF65-F5344CB8AC3E}">
        <p14:creationId xmlns:p14="http://schemas.microsoft.com/office/powerpoint/2010/main" val="3528805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42055619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26019278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3544595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B2C30C-C53A-476A-BF69-48A50D1FC4DE}" type="slidenum">
              <a:rPr lang="zh-CN" altLang="en-US" smtClean="0"/>
              <a:t>11</a:t>
            </a:fld>
            <a:endParaRPr lang="zh-CN" altLang="en-US"/>
          </a:p>
        </p:txBody>
      </p:sp>
    </p:spTree>
    <p:extLst>
      <p:ext uri="{BB962C8B-B14F-4D97-AF65-F5344CB8AC3E}">
        <p14:creationId xmlns:p14="http://schemas.microsoft.com/office/powerpoint/2010/main" val="10349155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3686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12</a:t>
            </a:fld>
            <a:endParaRPr lang="zh-CN" altLang="en-US"/>
          </a:p>
        </p:txBody>
      </p:sp>
    </p:spTree>
    <p:extLst>
      <p:ext uri="{BB962C8B-B14F-4D97-AF65-F5344CB8AC3E}">
        <p14:creationId xmlns:p14="http://schemas.microsoft.com/office/powerpoint/2010/main" val="874438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13</a:t>
            </a:fld>
            <a:endParaRPr lang="zh-CN" altLang="en-US"/>
          </a:p>
        </p:txBody>
      </p:sp>
    </p:spTree>
    <p:extLst>
      <p:ext uri="{BB962C8B-B14F-4D97-AF65-F5344CB8AC3E}">
        <p14:creationId xmlns:p14="http://schemas.microsoft.com/office/powerpoint/2010/main" val="2373579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0163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15</a:t>
            </a:fld>
            <a:endParaRPr lang="zh-CN" altLang="en-US"/>
          </a:p>
        </p:txBody>
      </p:sp>
    </p:spTree>
    <p:extLst>
      <p:ext uri="{BB962C8B-B14F-4D97-AF65-F5344CB8AC3E}">
        <p14:creationId xmlns:p14="http://schemas.microsoft.com/office/powerpoint/2010/main" val="391623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554"/>
        <p:cNvGrpSpPr/>
        <p:nvPr/>
      </p:nvGrpSpPr>
      <p:grpSpPr>
        <a:xfrm>
          <a:off x="0" y="0"/>
          <a:ext cx="0" cy="0"/>
          <a:chOff x="0" y="0"/>
          <a:chExt cx="0" cy="0"/>
        </a:xfrm>
      </p:grpSpPr>
      <p:grpSp>
        <p:nvGrpSpPr>
          <p:cNvPr id="555" name="Google Shape;555;p22"/>
          <p:cNvGrpSpPr/>
          <p:nvPr/>
        </p:nvGrpSpPr>
        <p:grpSpPr>
          <a:xfrm rot="-5400000">
            <a:off x="3542852" y="-704438"/>
            <a:ext cx="1362411" cy="2352602"/>
            <a:chOff x="428525" y="2080425"/>
            <a:chExt cx="639900" cy="1104975"/>
          </a:xfrm>
        </p:grpSpPr>
        <p:sp>
          <p:nvSpPr>
            <p:cNvPr id="556" name="Google Shape;556;p22"/>
            <p:cNvSpPr/>
            <p:nvPr/>
          </p:nvSpPr>
          <p:spPr>
            <a:xfrm>
              <a:off x="428525" y="2080425"/>
              <a:ext cx="607075" cy="1104975"/>
            </a:xfrm>
            <a:custGeom>
              <a:avLst/>
              <a:gdLst/>
              <a:ahLst/>
              <a:cxnLst/>
              <a:rect l="l" t="t" r="r" b="b"/>
              <a:pathLst>
                <a:path w="24283" h="44199" extrusionOk="0">
                  <a:moveTo>
                    <a:pt x="20955" y="1"/>
                  </a:moveTo>
                  <a:cubicBezTo>
                    <a:pt x="18941" y="234"/>
                    <a:pt x="16957" y="730"/>
                    <a:pt x="15060" y="1518"/>
                  </a:cubicBezTo>
                  <a:cubicBezTo>
                    <a:pt x="14184" y="1898"/>
                    <a:pt x="13279" y="2190"/>
                    <a:pt x="12375" y="2511"/>
                  </a:cubicBezTo>
                  <a:cubicBezTo>
                    <a:pt x="11090" y="2919"/>
                    <a:pt x="9835" y="3415"/>
                    <a:pt x="8639" y="3999"/>
                  </a:cubicBezTo>
                  <a:cubicBezTo>
                    <a:pt x="7471" y="4583"/>
                    <a:pt x="6421" y="5371"/>
                    <a:pt x="5545" y="6305"/>
                  </a:cubicBezTo>
                  <a:cubicBezTo>
                    <a:pt x="5312" y="6538"/>
                    <a:pt x="5049" y="6772"/>
                    <a:pt x="4786" y="7034"/>
                  </a:cubicBezTo>
                  <a:cubicBezTo>
                    <a:pt x="4144" y="7618"/>
                    <a:pt x="3561" y="8231"/>
                    <a:pt x="3065" y="8902"/>
                  </a:cubicBezTo>
                  <a:cubicBezTo>
                    <a:pt x="1284" y="11383"/>
                    <a:pt x="0" y="15848"/>
                    <a:pt x="146" y="18854"/>
                  </a:cubicBezTo>
                  <a:lnTo>
                    <a:pt x="204" y="19584"/>
                  </a:lnTo>
                  <a:cubicBezTo>
                    <a:pt x="350" y="22327"/>
                    <a:pt x="525" y="25188"/>
                    <a:pt x="1401" y="27785"/>
                  </a:cubicBezTo>
                  <a:cubicBezTo>
                    <a:pt x="2014" y="29711"/>
                    <a:pt x="3006" y="32163"/>
                    <a:pt x="4903" y="34206"/>
                  </a:cubicBezTo>
                  <a:lnTo>
                    <a:pt x="5195" y="34498"/>
                  </a:lnTo>
                  <a:cubicBezTo>
                    <a:pt x="6275" y="35665"/>
                    <a:pt x="7413" y="36891"/>
                    <a:pt x="8405" y="38146"/>
                  </a:cubicBezTo>
                  <a:cubicBezTo>
                    <a:pt x="8581" y="38350"/>
                    <a:pt x="8726" y="38584"/>
                    <a:pt x="8902" y="38788"/>
                  </a:cubicBezTo>
                  <a:cubicBezTo>
                    <a:pt x="9456" y="39576"/>
                    <a:pt x="10069" y="40306"/>
                    <a:pt x="10799" y="40948"/>
                  </a:cubicBezTo>
                  <a:cubicBezTo>
                    <a:pt x="14325" y="43847"/>
                    <a:pt x="19837" y="44198"/>
                    <a:pt x="22296" y="44198"/>
                  </a:cubicBezTo>
                  <a:cubicBezTo>
                    <a:pt x="22584" y="44198"/>
                    <a:pt x="22831" y="44193"/>
                    <a:pt x="23027" y="44187"/>
                  </a:cubicBezTo>
                  <a:lnTo>
                    <a:pt x="23027" y="43895"/>
                  </a:lnTo>
                  <a:cubicBezTo>
                    <a:pt x="22833" y="43901"/>
                    <a:pt x="22588" y="43906"/>
                    <a:pt x="22301" y="43906"/>
                  </a:cubicBezTo>
                  <a:cubicBezTo>
                    <a:pt x="19876" y="43906"/>
                    <a:pt x="14445" y="43559"/>
                    <a:pt x="10974" y="40714"/>
                  </a:cubicBezTo>
                  <a:cubicBezTo>
                    <a:pt x="10273" y="40101"/>
                    <a:pt x="9660" y="39372"/>
                    <a:pt x="9135" y="38613"/>
                  </a:cubicBezTo>
                  <a:cubicBezTo>
                    <a:pt x="8960" y="38379"/>
                    <a:pt x="8785" y="38175"/>
                    <a:pt x="8610" y="37942"/>
                  </a:cubicBezTo>
                  <a:cubicBezTo>
                    <a:pt x="7617" y="36687"/>
                    <a:pt x="6479" y="35461"/>
                    <a:pt x="5370" y="34293"/>
                  </a:cubicBezTo>
                  <a:lnTo>
                    <a:pt x="5107" y="34002"/>
                  </a:lnTo>
                  <a:cubicBezTo>
                    <a:pt x="3240" y="32017"/>
                    <a:pt x="2277" y="29565"/>
                    <a:pt x="1664" y="27698"/>
                  </a:cubicBezTo>
                  <a:cubicBezTo>
                    <a:pt x="788" y="25100"/>
                    <a:pt x="642" y="22298"/>
                    <a:pt x="496" y="19555"/>
                  </a:cubicBezTo>
                  <a:lnTo>
                    <a:pt x="467" y="18825"/>
                  </a:lnTo>
                  <a:cubicBezTo>
                    <a:pt x="292" y="15877"/>
                    <a:pt x="1547" y="11500"/>
                    <a:pt x="3269" y="9048"/>
                  </a:cubicBezTo>
                  <a:cubicBezTo>
                    <a:pt x="3794" y="8377"/>
                    <a:pt x="4349" y="7793"/>
                    <a:pt x="4962" y="7239"/>
                  </a:cubicBezTo>
                  <a:cubicBezTo>
                    <a:pt x="5224" y="6976"/>
                    <a:pt x="5487" y="6743"/>
                    <a:pt x="5720" y="6509"/>
                  </a:cubicBezTo>
                  <a:cubicBezTo>
                    <a:pt x="6596" y="5575"/>
                    <a:pt x="7617" y="4816"/>
                    <a:pt x="8756" y="4233"/>
                  </a:cubicBezTo>
                  <a:cubicBezTo>
                    <a:pt x="9952" y="3649"/>
                    <a:pt x="11178" y="3153"/>
                    <a:pt x="12462" y="2773"/>
                  </a:cubicBezTo>
                  <a:cubicBezTo>
                    <a:pt x="13338" y="2452"/>
                    <a:pt x="14272" y="2131"/>
                    <a:pt x="15147" y="1781"/>
                  </a:cubicBezTo>
                  <a:cubicBezTo>
                    <a:pt x="17015" y="993"/>
                    <a:pt x="19000" y="497"/>
                    <a:pt x="20984" y="293"/>
                  </a:cubicBezTo>
                  <a:cubicBezTo>
                    <a:pt x="21393" y="293"/>
                    <a:pt x="21801" y="322"/>
                    <a:pt x="22181" y="351"/>
                  </a:cubicBezTo>
                  <a:cubicBezTo>
                    <a:pt x="22736" y="419"/>
                    <a:pt x="23190" y="461"/>
                    <a:pt x="23536" y="461"/>
                  </a:cubicBezTo>
                  <a:cubicBezTo>
                    <a:pt x="23935" y="461"/>
                    <a:pt x="24188" y="404"/>
                    <a:pt x="24282" y="263"/>
                  </a:cubicBezTo>
                  <a:lnTo>
                    <a:pt x="24049" y="88"/>
                  </a:lnTo>
                  <a:cubicBezTo>
                    <a:pt x="23991" y="157"/>
                    <a:pt x="23790" y="181"/>
                    <a:pt x="23530" y="181"/>
                  </a:cubicBezTo>
                  <a:cubicBezTo>
                    <a:pt x="23127" y="181"/>
                    <a:pt x="22582" y="124"/>
                    <a:pt x="22210" y="88"/>
                  </a:cubicBezTo>
                  <a:cubicBezTo>
                    <a:pt x="21801" y="30"/>
                    <a:pt x="21393" y="1"/>
                    <a:pt x="20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2"/>
            <p:cNvSpPr/>
            <p:nvPr/>
          </p:nvSpPr>
          <p:spPr>
            <a:xfrm>
              <a:off x="904975" y="2557400"/>
              <a:ext cx="74425" cy="125000"/>
            </a:xfrm>
            <a:custGeom>
              <a:avLst/>
              <a:gdLst/>
              <a:ahLst/>
              <a:cxnLst/>
              <a:rect l="l" t="t" r="r" b="b"/>
              <a:pathLst>
                <a:path w="2977" h="5000" extrusionOk="0">
                  <a:moveTo>
                    <a:pt x="2739" y="1"/>
                  </a:moveTo>
                  <a:cubicBezTo>
                    <a:pt x="1949" y="1"/>
                    <a:pt x="1197" y="266"/>
                    <a:pt x="613" y="797"/>
                  </a:cubicBezTo>
                  <a:cubicBezTo>
                    <a:pt x="204" y="1205"/>
                    <a:pt x="0" y="1789"/>
                    <a:pt x="58" y="2373"/>
                  </a:cubicBezTo>
                  <a:cubicBezTo>
                    <a:pt x="88" y="3219"/>
                    <a:pt x="613" y="4387"/>
                    <a:pt x="1372" y="4824"/>
                  </a:cubicBezTo>
                  <a:cubicBezTo>
                    <a:pt x="1576" y="4941"/>
                    <a:pt x="1810" y="5000"/>
                    <a:pt x="2043" y="5000"/>
                  </a:cubicBezTo>
                  <a:cubicBezTo>
                    <a:pt x="2276" y="5000"/>
                    <a:pt x="2510" y="4941"/>
                    <a:pt x="2714" y="4824"/>
                  </a:cubicBezTo>
                  <a:lnTo>
                    <a:pt x="2598" y="4562"/>
                  </a:lnTo>
                  <a:cubicBezTo>
                    <a:pt x="2422" y="4664"/>
                    <a:pt x="2233" y="4715"/>
                    <a:pt x="2047" y="4715"/>
                  </a:cubicBezTo>
                  <a:cubicBezTo>
                    <a:pt x="1861" y="4715"/>
                    <a:pt x="1678" y="4664"/>
                    <a:pt x="1518" y="4562"/>
                  </a:cubicBezTo>
                  <a:cubicBezTo>
                    <a:pt x="876" y="4182"/>
                    <a:pt x="379" y="3132"/>
                    <a:pt x="350" y="2344"/>
                  </a:cubicBezTo>
                  <a:cubicBezTo>
                    <a:pt x="292" y="1848"/>
                    <a:pt x="467" y="1351"/>
                    <a:pt x="817" y="1001"/>
                  </a:cubicBezTo>
                  <a:cubicBezTo>
                    <a:pt x="1374" y="551"/>
                    <a:pt x="2050" y="293"/>
                    <a:pt x="2760" y="293"/>
                  </a:cubicBezTo>
                  <a:cubicBezTo>
                    <a:pt x="2832" y="293"/>
                    <a:pt x="2904" y="295"/>
                    <a:pt x="2977" y="301"/>
                  </a:cubicBezTo>
                  <a:lnTo>
                    <a:pt x="2977" y="9"/>
                  </a:lnTo>
                  <a:cubicBezTo>
                    <a:pt x="2897" y="4"/>
                    <a:pt x="2818" y="1"/>
                    <a:pt x="2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a:off x="865575" y="2502775"/>
              <a:ext cx="110175" cy="229750"/>
            </a:xfrm>
            <a:custGeom>
              <a:avLst/>
              <a:gdLst/>
              <a:ahLst/>
              <a:cxnLst/>
              <a:rect l="l" t="t" r="r" b="b"/>
              <a:pathLst>
                <a:path w="4407" h="9190" extrusionOk="0">
                  <a:moveTo>
                    <a:pt x="4052" y="0"/>
                  </a:moveTo>
                  <a:cubicBezTo>
                    <a:pt x="3140" y="0"/>
                    <a:pt x="2304" y="655"/>
                    <a:pt x="1605" y="1172"/>
                  </a:cubicBezTo>
                  <a:lnTo>
                    <a:pt x="1313" y="1406"/>
                  </a:lnTo>
                  <a:cubicBezTo>
                    <a:pt x="58" y="2340"/>
                    <a:pt x="0" y="3361"/>
                    <a:pt x="321" y="4996"/>
                  </a:cubicBezTo>
                  <a:cubicBezTo>
                    <a:pt x="555" y="6105"/>
                    <a:pt x="1664" y="8469"/>
                    <a:pt x="2977" y="9052"/>
                  </a:cubicBezTo>
                  <a:cubicBezTo>
                    <a:pt x="3161" y="9144"/>
                    <a:pt x="3363" y="9189"/>
                    <a:pt x="3566" y="9189"/>
                  </a:cubicBezTo>
                  <a:cubicBezTo>
                    <a:pt x="3814" y="9189"/>
                    <a:pt x="4066" y="9122"/>
                    <a:pt x="4290" y="8994"/>
                  </a:cubicBezTo>
                  <a:lnTo>
                    <a:pt x="4144" y="8731"/>
                  </a:lnTo>
                  <a:cubicBezTo>
                    <a:pt x="3970" y="8842"/>
                    <a:pt x="3771" y="8893"/>
                    <a:pt x="3573" y="8893"/>
                  </a:cubicBezTo>
                  <a:cubicBezTo>
                    <a:pt x="3406" y="8893"/>
                    <a:pt x="3241" y="8857"/>
                    <a:pt x="3094" y="8790"/>
                  </a:cubicBezTo>
                  <a:cubicBezTo>
                    <a:pt x="1839" y="8235"/>
                    <a:pt x="788" y="5842"/>
                    <a:pt x="613" y="4937"/>
                  </a:cubicBezTo>
                  <a:cubicBezTo>
                    <a:pt x="321" y="3390"/>
                    <a:pt x="379" y="2486"/>
                    <a:pt x="1518" y="1639"/>
                  </a:cubicBezTo>
                  <a:lnTo>
                    <a:pt x="1810" y="1406"/>
                  </a:lnTo>
                  <a:cubicBezTo>
                    <a:pt x="2473" y="902"/>
                    <a:pt x="3281" y="277"/>
                    <a:pt x="4102" y="277"/>
                  </a:cubicBezTo>
                  <a:cubicBezTo>
                    <a:pt x="4184" y="277"/>
                    <a:pt x="4266" y="284"/>
                    <a:pt x="4349" y="297"/>
                  </a:cubicBezTo>
                  <a:lnTo>
                    <a:pt x="4407" y="34"/>
                  </a:lnTo>
                  <a:cubicBezTo>
                    <a:pt x="4288" y="11"/>
                    <a:pt x="4169" y="0"/>
                    <a:pt x="4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2"/>
            <p:cNvSpPr/>
            <p:nvPr/>
          </p:nvSpPr>
          <p:spPr>
            <a:xfrm>
              <a:off x="823975" y="2458750"/>
              <a:ext cx="171475" cy="321425"/>
            </a:xfrm>
            <a:custGeom>
              <a:avLst/>
              <a:gdLst/>
              <a:ahLst/>
              <a:cxnLst/>
              <a:rect l="l" t="t" r="r" b="b"/>
              <a:pathLst>
                <a:path w="6859" h="12857" extrusionOk="0">
                  <a:moveTo>
                    <a:pt x="6394" y="1"/>
                  </a:moveTo>
                  <a:cubicBezTo>
                    <a:pt x="5121" y="1"/>
                    <a:pt x="3860" y="318"/>
                    <a:pt x="2715" y="890"/>
                  </a:cubicBezTo>
                  <a:cubicBezTo>
                    <a:pt x="905" y="1854"/>
                    <a:pt x="0" y="2787"/>
                    <a:pt x="30" y="5151"/>
                  </a:cubicBezTo>
                  <a:cubicBezTo>
                    <a:pt x="146" y="9996"/>
                    <a:pt x="2452" y="12798"/>
                    <a:pt x="6363" y="12856"/>
                  </a:cubicBezTo>
                  <a:lnTo>
                    <a:pt x="6363" y="12565"/>
                  </a:lnTo>
                  <a:cubicBezTo>
                    <a:pt x="1080" y="12477"/>
                    <a:pt x="380" y="7340"/>
                    <a:pt x="351" y="5122"/>
                  </a:cubicBezTo>
                  <a:cubicBezTo>
                    <a:pt x="292" y="2904"/>
                    <a:pt x="1110" y="2087"/>
                    <a:pt x="2861" y="1153"/>
                  </a:cubicBezTo>
                  <a:cubicBezTo>
                    <a:pt x="3944" y="585"/>
                    <a:pt x="5142" y="292"/>
                    <a:pt x="6353" y="292"/>
                  </a:cubicBezTo>
                  <a:cubicBezTo>
                    <a:pt x="6512" y="292"/>
                    <a:pt x="6671" y="297"/>
                    <a:pt x="6830" y="307"/>
                  </a:cubicBezTo>
                  <a:lnTo>
                    <a:pt x="6859" y="15"/>
                  </a:lnTo>
                  <a:cubicBezTo>
                    <a:pt x="6704" y="5"/>
                    <a:pt x="6549"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2"/>
            <p:cNvSpPr/>
            <p:nvPr/>
          </p:nvSpPr>
          <p:spPr>
            <a:xfrm>
              <a:off x="796250" y="2395625"/>
              <a:ext cx="217450" cy="446575"/>
            </a:xfrm>
            <a:custGeom>
              <a:avLst/>
              <a:gdLst/>
              <a:ahLst/>
              <a:cxnLst/>
              <a:rect l="l" t="t" r="r" b="b"/>
              <a:pathLst>
                <a:path w="8698" h="17863" extrusionOk="0">
                  <a:moveTo>
                    <a:pt x="8639" y="1"/>
                  </a:moveTo>
                  <a:cubicBezTo>
                    <a:pt x="6275" y="497"/>
                    <a:pt x="3970" y="1577"/>
                    <a:pt x="2540" y="2919"/>
                  </a:cubicBezTo>
                  <a:cubicBezTo>
                    <a:pt x="584" y="4700"/>
                    <a:pt x="0" y="6480"/>
                    <a:pt x="526" y="9077"/>
                  </a:cubicBezTo>
                  <a:cubicBezTo>
                    <a:pt x="584" y="9398"/>
                    <a:pt x="643" y="9778"/>
                    <a:pt x="701" y="10128"/>
                  </a:cubicBezTo>
                  <a:cubicBezTo>
                    <a:pt x="993" y="11850"/>
                    <a:pt x="1372" y="14010"/>
                    <a:pt x="2394" y="15294"/>
                  </a:cubicBezTo>
                  <a:cubicBezTo>
                    <a:pt x="3773" y="16932"/>
                    <a:pt x="5804" y="17863"/>
                    <a:pt x="7956" y="17863"/>
                  </a:cubicBezTo>
                  <a:cubicBezTo>
                    <a:pt x="7989" y="17863"/>
                    <a:pt x="8022" y="17863"/>
                    <a:pt x="8056" y="17862"/>
                  </a:cubicBezTo>
                  <a:lnTo>
                    <a:pt x="8056" y="17570"/>
                  </a:lnTo>
                  <a:cubicBezTo>
                    <a:pt x="8023" y="17571"/>
                    <a:pt x="7990" y="17571"/>
                    <a:pt x="7957" y="17571"/>
                  </a:cubicBezTo>
                  <a:cubicBezTo>
                    <a:pt x="5892" y="17571"/>
                    <a:pt x="3949" y="16670"/>
                    <a:pt x="2627" y="15090"/>
                  </a:cubicBezTo>
                  <a:cubicBezTo>
                    <a:pt x="1635" y="13864"/>
                    <a:pt x="1255" y="11762"/>
                    <a:pt x="964" y="10070"/>
                  </a:cubicBezTo>
                  <a:cubicBezTo>
                    <a:pt x="905" y="9690"/>
                    <a:pt x="847" y="9340"/>
                    <a:pt x="788" y="9019"/>
                  </a:cubicBezTo>
                  <a:cubicBezTo>
                    <a:pt x="292" y="6538"/>
                    <a:pt x="876" y="4816"/>
                    <a:pt x="2715" y="3124"/>
                  </a:cubicBezTo>
                  <a:cubicBezTo>
                    <a:pt x="4116" y="1839"/>
                    <a:pt x="6363" y="760"/>
                    <a:pt x="8698" y="263"/>
                  </a:cubicBezTo>
                  <a:lnTo>
                    <a:pt x="86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2"/>
            <p:cNvSpPr/>
            <p:nvPr/>
          </p:nvSpPr>
          <p:spPr>
            <a:xfrm>
              <a:off x="740800" y="2355500"/>
              <a:ext cx="274350" cy="531200"/>
            </a:xfrm>
            <a:custGeom>
              <a:avLst/>
              <a:gdLst/>
              <a:ahLst/>
              <a:cxnLst/>
              <a:rect l="l" t="t" r="r" b="b"/>
              <a:pathLst>
                <a:path w="10974" h="21248" extrusionOk="0">
                  <a:moveTo>
                    <a:pt x="10799" y="1"/>
                  </a:moveTo>
                  <a:cubicBezTo>
                    <a:pt x="10449" y="146"/>
                    <a:pt x="10098" y="263"/>
                    <a:pt x="9719" y="292"/>
                  </a:cubicBezTo>
                  <a:cubicBezTo>
                    <a:pt x="9310" y="351"/>
                    <a:pt x="8931" y="468"/>
                    <a:pt x="8581" y="613"/>
                  </a:cubicBezTo>
                  <a:cubicBezTo>
                    <a:pt x="8055" y="847"/>
                    <a:pt x="7589" y="1139"/>
                    <a:pt x="7122" y="1431"/>
                  </a:cubicBezTo>
                  <a:cubicBezTo>
                    <a:pt x="6830" y="1606"/>
                    <a:pt x="6538" y="1781"/>
                    <a:pt x="6275" y="1956"/>
                  </a:cubicBezTo>
                  <a:cubicBezTo>
                    <a:pt x="4612" y="2861"/>
                    <a:pt x="2335" y="4437"/>
                    <a:pt x="963" y="6596"/>
                  </a:cubicBezTo>
                  <a:cubicBezTo>
                    <a:pt x="59" y="8027"/>
                    <a:pt x="0" y="10245"/>
                    <a:pt x="847" y="12550"/>
                  </a:cubicBezTo>
                  <a:cubicBezTo>
                    <a:pt x="934" y="12784"/>
                    <a:pt x="1022" y="13017"/>
                    <a:pt x="1080" y="13280"/>
                  </a:cubicBezTo>
                  <a:cubicBezTo>
                    <a:pt x="1810" y="15352"/>
                    <a:pt x="2569" y="17512"/>
                    <a:pt x="4495" y="18737"/>
                  </a:cubicBezTo>
                  <a:lnTo>
                    <a:pt x="4728" y="18883"/>
                  </a:lnTo>
                  <a:cubicBezTo>
                    <a:pt x="6460" y="19980"/>
                    <a:pt x="8448" y="21248"/>
                    <a:pt x="10552" y="21248"/>
                  </a:cubicBezTo>
                  <a:cubicBezTo>
                    <a:pt x="10576" y="21248"/>
                    <a:pt x="10600" y="21248"/>
                    <a:pt x="10624" y="21247"/>
                  </a:cubicBezTo>
                  <a:lnTo>
                    <a:pt x="10624" y="20956"/>
                  </a:lnTo>
                  <a:cubicBezTo>
                    <a:pt x="10600" y="20956"/>
                    <a:pt x="10577" y="20956"/>
                    <a:pt x="10554" y="20956"/>
                  </a:cubicBezTo>
                  <a:cubicBezTo>
                    <a:pt x="8535" y="20956"/>
                    <a:pt x="6577" y="19717"/>
                    <a:pt x="4874" y="18621"/>
                  </a:cubicBezTo>
                  <a:lnTo>
                    <a:pt x="4641" y="18504"/>
                  </a:lnTo>
                  <a:cubicBezTo>
                    <a:pt x="2831" y="17337"/>
                    <a:pt x="2073" y="15235"/>
                    <a:pt x="1372" y="13163"/>
                  </a:cubicBezTo>
                  <a:cubicBezTo>
                    <a:pt x="1285" y="12930"/>
                    <a:pt x="1197" y="12696"/>
                    <a:pt x="1109" y="12463"/>
                  </a:cubicBezTo>
                  <a:cubicBezTo>
                    <a:pt x="321" y="10245"/>
                    <a:pt x="351" y="8114"/>
                    <a:pt x="1226" y="6772"/>
                  </a:cubicBezTo>
                  <a:cubicBezTo>
                    <a:pt x="2539" y="4641"/>
                    <a:pt x="4787" y="3123"/>
                    <a:pt x="6421" y="2219"/>
                  </a:cubicBezTo>
                  <a:cubicBezTo>
                    <a:pt x="6684" y="2073"/>
                    <a:pt x="6976" y="1868"/>
                    <a:pt x="7267" y="1693"/>
                  </a:cubicBezTo>
                  <a:cubicBezTo>
                    <a:pt x="7734" y="1401"/>
                    <a:pt x="8201" y="1139"/>
                    <a:pt x="8698" y="905"/>
                  </a:cubicBezTo>
                  <a:cubicBezTo>
                    <a:pt x="9048" y="759"/>
                    <a:pt x="9427" y="643"/>
                    <a:pt x="9807" y="613"/>
                  </a:cubicBezTo>
                  <a:cubicBezTo>
                    <a:pt x="10186" y="555"/>
                    <a:pt x="10595" y="438"/>
                    <a:pt x="10974" y="263"/>
                  </a:cubicBezTo>
                  <a:lnTo>
                    <a:pt x="107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2"/>
            <p:cNvSpPr/>
            <p:nvPr/>
          </p:nvSpPr>
          <p:spPr>
            <a:xfrm>
              <a:off x="697750" y="2309525"/>
              <a:ext cx="340750" cy="624000"/>
            </a:xfrm>
            <a:custGeom>
              <a:avLst/>
              <a:gdLst/>
              <a:ahLst/>
              <a:cxnLst/>
              <a:rect l="l" t="t" r="r" b="b"/>
              <a:pathLst>
                <a:path w="13630" h="24960" extrusionOk="0">
                  <a:moveTo>
                    <a:pt x="13426" y="1"/>
                  </a:moveTo>
                  <a:cubicBezTo>
                    <a:pt x="13017" y="147"/>
                    <a:pt x="12608" y="234"/>
                    <a:pt x="12200" y="322"/>
                  </a:cubicBezTo>
                  <a:cubicBezTo>
                    <a:pt x="11820" y="409"/>
                    <a:pt x="11470" y="497"/>
                    <a:pt x="11266" y="555"/>
                  </a:cubicBezTo>
                  <a:cubicBezTo>
                    <a:pt x="10799" y="701"/>
                    <a:pt x="10332" y="789"/>
                    <a:pt x="9894" y="906"/>
                  </a:cubicBezTo>
                  <a:cubicBezTo>
                    <a:pt x="8844" y="1081"/>
                    <a:pt x="7851" y="1402"/>
                    <a:pt x="6947" y="1927"/>
                  </a:cubicBezTo>
                  <a:cubicBezTo>
                    <a:pt x="3269" y="4174"/>
                    <a:pt x="1197" y="6247"/>
                    <a:pt x="613" y="8144"/>
                  </a:cubicBezTo>
                  <a:cubicBezTo>
                    <a:pt x="0" y="10011"/>
                    <a:pt x="351" y="13076"/>
                    <a:pt x="1022" y="15090"/>
                  </a:cubicBezTo>
                  <a:cubicBezTo>
                    <a:pt x="1956" y="18008"/>
                    <a:pt x="3094" y="21014"/>
                    <a:pt x="5633" y="22970"/>
                  </a:cubicBezTo>
                  <a:cubicBezTo>
                    <a:pt x="6567" y="23583"/>
                    <a:pt x="7589" y="24020"/>
                    <a:pt x="8668" y="24283"/>
                  </a:cubicBezTo>
                  <a:cubicBezTo>
                    <a:pt x="9576" y="24530"/>
                    <a:pt x="11260" y="24959"/>
                    <a:pt x="12526" y="24959"/>
                  </a:cubicBezTo>
                  <a:cubicBezTo>
                    <a:pt x="12604" y="24959"/>
                    <a:pt x="12680" y="24958"/>
                    <a:pt x="12754" y="24954"/>
                  </a:cubicBezTo>
                  <a:lnTo>
                    <a:pt x="12754" y="24662"/>
                  </a:lnTo>
                  <a:cubicBezTo>
                    <a:pt x="12677" y="24666"/>
                    <a:pt x="12599" y="24668"/>
                    <a:pt x="12518" y="24668"/>
                  </a:cubicBezTo>
                  <a:cubicBezTo>
                    <a:pt x="11284" y="24668"/>
                    <a:pt x="9660" y="24265"/>
                    <a:pt x="8756" y="23991"/>
                  </a:cubicBezTo>
                  <a:cubicBezTo>
                    <a:pt x="7705" y="23758"/>
                    <a:pt x="6713" y="23320"/>
                    <a:pt x="5837" y="22736"/>
                  </a:cubicBezTo>
                  <a:cubicBezTo>
                    <a:pt x="3328" y="20839"/>
                    <a:pt x="2248" y="18008"/>
                    <a:pt x="1285" y="15002"/>
                  </a:cubicBezTo>
                  <a:cubicBezTo>
                    <a:pt x="642" y="13018"/>
                    <a:pt x="292" y="10070"/>
                    <a:pt x="876" y="8231"/>
                  </a:cubicBezTo>
                  <a:cubicBezTo>
                    <a:pt x="1460" y="6363"/>
                    <a:pt x="3503" y="4379"/>
                    <a:pt x="7092" y="2161"/>
                  </a:cubicBezTo>
                  <a:cubicBezTo>
                    <a:pt x="7997" y="1664"/>
                    <a:pt x="8960" y="1343"/>
                    <a:pt x="9953" y="1168"/>
                  </a:cubicBezTo>
                  <a:cubicBezTo>
                    <a:pt x="10390" y="1081"/>
                    <a:pt x="10887" y="964"/>
                    <a:pt x="11353" y="818"/>
                  </a:cubicBezTo>
                  <a:cubicBezTo>
                    <a:pt x="11529" y="760"/>
                    <a:pt x="11879" y="672"/>
                    <a:pt x="12258" y="614"/>
                  </a:cubicBezTo>
                  <a:cubicBezTo>
                    <a:pt x="13338" y="351"/>
                    <a:pt x="13572" y="293"/>
                    <a:pt x="13630" y="205"/>
                  </a:cubicBezTo>
                  <a:lnTo>
                    <a:pt x="134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2"/>
            <p:cNvSpPr/>
            <p:nvPr/>
          </p:nvSpPr>
          <p:spPr>
            <a:xfrm>
              <a:off x="622600" y="2273775"/>
              <a:ext cx="409350" cy="712150"/>
            </a:xfrm>
            <a:custGeom>
              <a:avLst/>
              <a:gdLst/>
              <a:ahLst/>
              <a:cxnLst/>
              <a:rect l="l" t="t" r="r" b="b"/>
              <a:pathLst>
                <a:path w="16374" h="28486" extrusionOk="0">
                  <a:moveTo>
                    <a:pt x="16315" y="1"/>
                  </a:moveTo>
                  <a:cubicBezTo>
                    <a:pt x="15352" y="263"/>
                    <a:pt x="14301" y="497"/>
                    <a:pt x="13192" y="701"/>
                  </a:cubicBezTo>
                  <a:cubicBezTo>
                    <a:pt x="11850" y="964"/>
                    <a:pt x="10565" y="1285"/>
                    <a:pt x="9281" y="1664"/>
                  </a:cubicBezTo>
                  <a:cubicBezTo>
                    <a:pt x="4874" y="3007"/>
                    <a:pt x="2072" y="5400"/>
                    <a:pt x="934" y="8756"/>
                  </a:cubicBezTo>
                  <a:cubicBezTo>
                    <a:pt x="0" y="11500"/>
                    <a:pt x="1576" y="15236"/>
                    <a:pt x="2744" y="17979"/>
                  </a:cubicBezTo>
                  <a:cubicBezTo>
                    <a:pt x="2860" y="18212"/>
                    <a:pt x="2948" y="18446"/>
                    <a:pt x="3036" y="18650"/>
                  </a:cubicBezTo>
                  <a:cubicBezTo>
                    <a:pt x="3123" y="18884"/>
                    <a:pt x="3240" y="19117"/>
                    <a:pt x="3327" y="19351"/>
                  </a:cubicBezTo>
                  <a:cubicBezTo>
                    <a:pt x="4291" y="21685"/>
                    <a:pt x="5604" y="24867"/>
                    <a:pt x="7822" y="25976"/>
                  </a:cubicBezTo>
                  <a:cubicBezTo>
                    <a:pt x="9953" y="27026"/>
                    <a:pt x="13455" y="28252"/>
                    <a:pt x="16111" y="28486"/>
                  </a:cubicBezTo>
                  <a:lnTo>
                    <a:pt x="16140" y="28194"/>
                  </a:lnTo>
                  <a:cubicBezTo>
                    <a:pt x="13513" y="27960"/>
                    <a:pt x="10069" y="26734"/>
                    <a:pt x="7939" y="25713"/>
                  </a:cubicBezTo>
                  <a:cubicBezTo>
                    <a:pt x="5837" y="24662"/>
                    <a:pt x="4553" y="21540"/>
                    <a:pt x="3590" y="19234"/>
                  </a:cubicBezTo>
                  <a:cubicBezTo>
                    <a:pt x="3503" y="19000"/>
                    <a:pt x="3386" y="18767"/>
                    <a:pt x="3298" y="18533"/>
                  </a:cubicBezTo>
                  <a:cubicBezTo>
                    <a:pt x="3211" y="18329"/>
                    <a:pt x="3123" y="18096"/>
                    <a:pt x="3036" y="17862"/>
                  </a:cubicBezTo>
                  <a:cubicBezTo>
                    <a:pt x="1868" y="15177"/>
                    <a:pt x="292" y="11471"/>
                    <a:pt x="1197" y="8844"/>
                  </a:cubicBezTo>
                  <a:cubicBezTo>
                    <a:pt x="2306" y="5546"/>
                    <a:pt x="5049" y="3240"/>
                    <a:pt x="9369" y="1898"/>
                  </a:cubicBezTo>
                  <a:cubicBezTo>
                    <a:pt x="10565" y="1548"/>
                    <a:pt x="11937" y="1256"/>
                    <a:pt x="13221" y="993"/>
                  </a:cubicBezTo>
                  <a:cubicBezTo>
                    <a:pt x="14359" y="789"/>
                    <a:pt x="15410" y="555"/>
                    <a:pt x="16373" y="293"/>
                  </a:cubicBezTo>
                  <a:lnTo>
                    <a:pt x="16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2"/>
            <p:cNvSpPr/>
            <p:nvPr/>
          </p:nvSpPr>
          <p:spPr>
            <a:xfrm>
              <a:off x="598525" y="2241675"/>
              <a:ext cx="450925" cy="804925"/>
            </a:xfrm>
            <a:custGeom>
              <a:avLst/>
              <a:gdLst/>
              <a:ahLst/>
              <a:cxnLst/>
              <a:rect l="l" t="t" r="r" b="b"/>
              <a:pathLst>
                <a:path w="18037" h="32197" extrusionOk="0">
                  <a:moveTo>
                    <a:pt x="17978" y="1"/>
                  </a:moveTo>
                  <a:lnTo>
                    <a:pt x="17716" y="30"/>
                  </a:lnTo>
                  <a:cubicBezTo>
                    <a:pt x="14856" y="438"/>
                    <a:pt x="12141" y="818"/>
                    <a:pt x="9340" y="1810"/>
                  </a:cubicBezTo>
                  <a:lnTo>
                    <a:pt x="8873" y="1985"/>
                  </a:lnTo>
                  <a:cubicBezTo>
                    <a:pt x="7442" y="2481"/>
                    <a:pt x="6100" y="2978"/>
                    <a:pt x="4874" y="3999"/>
                  </a:cubicBezTo>
                  <a:cubicBezTo>
                    <a:pt x="3736" y="4991"/>
                    <a:pt x="2714" y="6100"/>
                    <a:pt x="1810" y="7326"/>
                  </a:cubicBezTo>
                  <a:lnTo>
                    <a:pt x="1781" y="7385"/>
                  </a:lnTo>
                  <a:cubicBezTo>
                    <a:pt x="847" y="8581"/>
                    <a:pt x="175" y="9457"/>
                    <a:pt x="88" y="11033"/>
                  </a:cubicBezTo>
                  <a:cubicBezTo>
                    <a:pt x="0" y="12813"/>
                    <a:pt x="409" y="14564"/>
                    <a:pt x="817" y="16228"/>
                  </a:cubicBezTo>
                  <a:lnTo>
                    <a:pt x="934" y="16782"/>
                  </a:lnTo>
                  <a:cubicBezTo>
                    <a:pt x="1810" y="20372"/>
                    <a:pt x="2977" y="25304"/>
                    <a:pt x="6304" y="28252"/>
                  </a:cubicBezTo>
                  <a:cubicBezTo>
                    <a:pt x="6479" y="28398"/>
                    <a:pt x="6654" y="28573"/>
                    <a:pt x="6830" y="28748"/>
                  </a:cubicBezTo>
                  <a:cubicBezTo>
                    <a:pt x="7384" y="29332"/>
                    <a:pt x="8055" y="29828"/>
                    <a:pt x="8756" y="30237"/>
                  </a:cubicBezTo>
                  <a:cubicBezTo>
                    <a:pt x="9223" y="30441"/>
                    <a:pt x="9748" y="30558"/>
                    <a:pt x="10244" y="30587"/>
                  </a:cubicBezTo>
                  <a:cubicBezTo>
                    <a:pt x="10594" y="30645"/>
                    <a:pt x="10916" y="30704"/>
                    <a:pt x="11266" y="30791"/>
                  </a:cubicBezTo>
                  <a:cubicBezTo>
                    <a:pt x="11674" y="30908"/>
                    <a:pt x="12112" y="31054"/>
                    <a:pt x="12579" y="31200"/>
                  </a:cubicBezTo>
                  <a:cubicBezTo>
                    <a:pt x="13995" y="31672"/>
                    <a:pt x="15621" y="32196"/>
                    <a:pt x="16982" y="32196"/>
                  </a:cubicBezTo>
                  <a:cubicBezTo>
                    <a:pt x="17052" y="32196"/>
                    <a:pt x="17122" y="32195"/>
                    <a:pt x="17190" y="32192"/>
                  </a:cubicBezTo>
                  <a:lnTo>
                    <a:pt x="17190" y="31900"/>
                  </a:lnTo>
                  <a:cubicBezTo>
                    <a:pt x="17123" y="31903"/>
                    <a:pt x="17055" y="31904"/>
                    <a:pt x="16987" y="31904"/>
                  </a:cubicBezTo>
                  <a:cubicBezTo>
                    <a:pt x="15656" y="31904"/>
                    <a:pt x="14082" y="31381"/>
                    <a:pt x="12667" y="30937"/>
                  </a:cubicBezTo>
                  <a:cubicBezTo>
                    <a:pt x="12200" y="30762"/>
                    <a:pt x="11762" y="30616"/>
                    <a:pt x="11353" y="30499"/>
                  </a:cubicBezTo>
                  <a:cubicBezTo>
                    <a:pt x="11003" y="30412"/>
                    <a:pt x="10653" y="30353"/>
                    <a:pt x="10303" y="30324"/>
                  </a:cubicBezTo>
                  <a:cubicBezTo>
                    <a:pt x="9836" y="30266"/>
                    <a:pt x="9340" y="30149"/>
                    <a:pt x="8902" y="29974"/>
                  </a:cubicBezTo>
                  <a:cubicBezTo>
                    <a:pt x="8201" y="29565"/>
                    <a:pt x="7588" y="29098"/>
                    <a:pt x="7034" y="28515"/>
                  </a:cubicBezTo>
                  <a:cubicBezTo>
                    <a:pt x="6859" y="28340"/>
                    <a:pt x="6684" y="28164"/>
                    <a:pt x="6509" y="28018"/>
                  </a:cubicBezTo>
                  <a:cubicBezTo>
                    <a:pt x="3240" y="25129"/>
                    <a:pt x="2072" y="20255"/>
                    <a:pt x="1226" y="16695"/>
                  </a:cubicBezTo>
                  <a:lnTo>
                    <a:pt x="1109" y="16169"/>
                  </a:lnTo>
                  <a:cubicBezTo>
                    <a:pt x="701" y="14506"/>
                    <a:pt x="292" y="12784"/>
                    <a:pt x="380" y="11062"/>
                  </a:cubicBezTo>
                  <a:cubicBezTo>
                    <a:pt x="467" y="9544"/>
                    <a:pt x="1109" y="8727"/>
                    <a:pt x="2014" y="7560"/>
                  </a:cubicBezTo>
                  <a:lnTo>
                    <a:pt x="2043" y="7501"/>
                  </a:lnTo>
                  <a:cubicBezTo>
                    <a:pt x="2919" y="6305"/>
                    <a:pt x="3940" y="5196"/>
                    <a:pt x="5078" y="4233"/>
                  </a:cubicBezTo>
                  <a:cubicBezTo>
                    <a:pt x="6246" y="3240"/>
                    <a:pt x="7588" y="2773"/>
                    <a:pt x="8989" y="2277"/>
                  </a:cubicBezTo>
                  <a:lnTo>
                    <a:pt x="9456" y="2102"/>
                  </a:lnTo>
                  <a:cubicBezTo>
                    <a:pt x="12229" y="1110"/>
                    <a:pt x="14914" y="730"/>
                    <a:pt x="17745" y="322"/>
                  </a:cubicBezTo>
                  <a:lnTo>
                    <a:pt x="18037" y="293"/>
                  </a:lnTo>
                  <a:lnTo>
                    <a:pt x="17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a:off x="540150" y="2180400"/>
              <a:ext cx="515150" cy="928825"/>
            </a:xfrm>
            <a:custGeom>
              <a:avLst/>
              <a:gdLst/>
              <a:ahLst/>
              <a:cxnLst/>
              <a:rect l="l" t="t" r="r" b="b"/>
              <a:pathLst>
                <a:path w="20606" h="37153" extrusionOk="0">
                  <a:moveTo>
                    <a:pt x="20518" y="0"/>
                  </a:moveTo>
                  <a:cubicBezTo>
                    <a:pt x="18883" y="496"/>
                    <a:pt x="17161" y="934"/>
                    <a:pt x="15469" y="1343"/>
                  </a:cubicBezTo>
                  <a:cubicBezTo>
                    <a:pt x="13221" y="1926"/>
                    <a:pt x="10857" y="2510"/>
                    <a:pt x="8668" y="3298"/>
                  </a:cubicBezTo>
                  <a:cubicBezTo>
                    <a:pt x="5516" y="4436"/>
                    <a:pt x="2364" y="7793"/>
                    <a:pt x="1372" y="11120"/>
                  </a:cubicBezTo>
                  <a:cubicBezTo>
                    <a:pt x="0" y="15556"/>
                    <a:pt x="59" y="19146"/>
                    <a:pt x="1518" y="23144"/>
                  </a:cubicBezTo>
                  <a:cubicBezTo>
                    <a:pt x="2773" y="26617"/>
                    <a:pt x="5079" y="30294"/>
                    <a:pt x="7997" y="33505"/>
                  </a:cubicBezTo>
                  <a:cubicBezTo>
                    <a:pt x="10857" y="36657"/>
                    <a:pt x="15031" y="37036"/>
                    <a:pt x="19409" y="37153"/>
                  </a:cubicBezTo>
                  <a:lnTo>
                    <a:pt x="19409" y="36861"/>
                  </a:lnTo>
                  <a:cubicBezTo>
                    <a:pt x="15089" y="36715"/>
                    <a:pt x="11003" y="36365"/>
                    <a:pt x="8231" y="33300"/>
                  </a:cubicBezTo>
                  <a:cubicBezTo>
                    <a:pt x="5312" y="30119"/>
                    <a:pt x="3036" y="26500"/>
                    <a:pt x="1781" y="23056"/>
                  </a:cubicBezTo>
                  <a:cubicBezTo>
                    <a:pt x="351" y="19116"/>
                    <a:pt x="321" y="15585"/>
                    <a:pt x="1635" y="11207"/>
                  </a:cubicBezTo>
                  <a:cubicBezTo>
                    <a:pt x="2627" y="7968"/>
                    <a:pt x="5692" y="4670"/>
                    <a:pt x="8727" y="3590"/>
                  </a:cubicBezTo>
                  <a:cubicBezTo>
                    <a:pt x="10945" y="2802"/>
                    <a:pt x="13280" y="2218"/>
                    <a:pt x="15527" y="1634"/>
                  </a:cubicBezTo>
                  <a:cubicBezTo>
                    <a:pt x="17220" y="1226"/>
                    <a:pt x="18971" y="788"/>
                    <a:pt x="20605" y="263"/>
                  </a:cubicBezTo>
                  <a:lnTo>
                    <a:pt x="205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2"/>
            <p:cNvSpPr/>
            <p:nvPr/>
          </p:nvSpPr>
          <p:spPr>
            <a:xfrm>
              <a:off x="483225" y="2138800"/>
              <a:ext cx="585200" cy="1011300"/>
            </a:xfrm>
            <a:custGeom>
              <a:avLst/>
              <a:gdLst/>
              <a:ahLst/>
              <a:cxnLst/>
              <a:rect l="l" t="t" r="r" b="b"/>
              <a:pathLst>
                <a:path w="23408" h="40452" extrusionOk="0">
                  <a:moveTo>
                    <a:pt x="23291" y="1"/>
                  </a:moveTo>
                  <a:cubicBezTo>
                    <a:pt x="22795" y="263"/>
                    <a:pt x="22065" y="292"/>
                    <a:pt x="21394" y="292"/>
                  </a:cubicBezTo>
                  <a:cubicBezTo>
                    <a:pt x="21073" y="292"/>
                    <a:pt x="20781" y="292"/>
                    <a:pt x="20489" y="322"/>
                  </a:cubicBezTo>
                  <a:cubicBezTo>
                    <a:pt x="19292" y="468"/>
                    <a:pt x="18125" y="701"/>
                    <a:pt x="16987" y="1051"/>
                  </a:cubicBezTo>
                  <a:lnTo>
                    <a:pt x="16257" y="1226"/>
                  </a:lnTo>
                  <a:lnTo>
                    <a:pt x="15294" y="1460"/>
                  </a:lnTo>
                  <a:cubicBezTo>
                    <a:pt x="13193" y="1956"/>
                    <a:pt x="11004" y="2481"/>
                    <a:pt x="9165" y="3707"/>
                  </a:cubicBezTo>
                  <a:cubicBezTo>
                    <a:pt x="8611" y="4057"/>
                    <a:pt x="7998" y="4320"/>
                    <a:pt x="7356" y="4553"/>
                  </a:cubicBezTo>
                  <a:cubicBezTo>
                    <a:pt x="7035" y="4670"/>
                    <a:pt x="6684" y="4816"/>
                    <a:pt x="6363" y="4962"/>
                  </a:cubicBezTo>
                  <a:cubicBezTo>
                    <a:pt x="5313" y="5517"/>
                    <a:pt x="4350" y="6217"/>
                    <a:pt x="3503" y="7063"/>
                  </a:cubicBezTo>
                  <a:cubicBezTo>
                    <a:pt x="964" y="9486"/>
                    <a:pt x="264" y="13513"/>
                    <a:pt x="89" y="15118"/>
                  </a:cubicBezTo>
                  <a:cubicBezTo>
                    <a:pt x="1" y="16315"/>
                    <a:pt x="30" y="17483"/>
                    <a:pt x="234" y="18650"/>
                  </a:cubicBezTo>
                  <a:cubicBezTo>
                    <a:pt x="264" y="18913"/>
                    <a:pt x="293" y="19175"/>
                    <a:pt x="322" y="19438"/>
                  </a:cubicBezTo>
                  <a:cubicBezTo>
                    <a:pt x="380" y="19992"/>
                    <a:pt x="410" y="20547"/>
                    <a:pt x="439" y="21101"/>
                  </a:cubicBezTo>
                  <a:cubicBezTo>
                    <a:pt x="439" y="22006"/>
                    <a:pt x="526" y="22911"/>
                    <a:pt x="701" y="23787"/>
                  </a:cubicBezTo>
                  <a:cubicBezTo>
                    <a:pt x="1314" y="26384"/>
                    <a:pt x="2803" y="28398"/>
                    <a:pt x="4029" y="29886"/>
                  </a:cubicBezTo>
                  <a:cubicBezTo>
                    <a:pt x="4700" y="30674"/>
                    <a:pt x="5429" y="31433"/>
                    <a:pt x="6188" y="32133"/>
                  </a:cubicBezTo>
                  <a:cubicBezTo>
                    <a:pt x="7210" y="33009"/>
                    <a:pt x="8114" y="34031"/>
                    <a:pt x="8932" y="35140"/>
                  </a:cubicBezTo>
                  <a:cubicBezTo>
                    <a:pt x="9661" y="36307"/>
                    <a:pt x="10595" y="37328"/>
                    <a:pt x="11675" y="38146"/>
                  </a:cubicBezTo>
                  <a:cubicBezTo>
                    <a:pt x="12667" y="38875"/>
                    <a:pt x="13747" y="39050"/>
                    <a:pt x="14856" y="39255"/>
                  </a:cubicBezTo>
                  <a:cubicBezTo>
                    <a:pt x="15294" y="39313"/>
                    <a:pt x="15732" y="39401"/>
                    <a:pt x="16170" y="39517"/>
                  </a:cubicBezTo>
                  <a:cubicBezTo>
                    <a:pt x="16928" y="39663"/>
                    <a:pt x="17687" y="39780"/>
                    <a:pt x="18475" y="39838"/>
                  </a:cubicBezTo>
                  <a:cubicBezTo>
                    <a:pt x="19613" y="39926"/>
                    <a:pt x="20781" y="40014"/>
                    <a:pt x="21627" y="40451"/>
                  </a:cubicBezTo>
                  <a:lnTo>
                    <a:pt x="21744" y="40189"/>
                  </a:lnTo>
                  <a:cubicBezTo>
                    <a:pt x="20839" y="39751"/>
                    <a:pt x="19643" y="39634"/>
                    <a:pt x="18475" y="39547"/>
                  </a:cubicBezTo>
                  <a:cubicBezTo>
                    <a:pt x="17716" y="39488"/>
                    <a:pt x="16958" y="39401"/>
                    <a:pt x="16228" y="39226"/>
                  </a:cubicBezTo>
                  <a:cubicBezTo>
                    <a:pt x="15790" y="39109"/>
                    <a:pt x="15323" y="39050"/>
                    <a:pt x="14885" y="38963"/>
                  </a:cubicBezTo>
                  <a:cubicBezTo>
                    <a:pt x="13776" y="38759"/>
                    <a:pt x="12755" y="38583"/>
                    <a:pt x="11850" y="37912"/>
                  </a:cubicBezTo>
                  <a:cubicBezTo>
                    <a:pt x="10770" y="37095"/>
                    <a:pt x="9866" y="36103"/>
                    <a:pt x="9165" y="34964"/>
                  </a:cubicBezTo>
                  <a:cubicBezTo>
                    <a:pt x="8348" y="33855"/>
                    <a:pt x="7414" y="32805"/>
                    <a:pt x="6363" y="31900"/>
                  </a:cubicBezTo>
                  <a:cubicBezTo>
                    <a:pt x="5605" y="31229"/>
                    <a:pt x="4904" y="30499"/>
                    <a:pt x="4233" y="29711"/>
                  </a:cubicBezTo>
                  <a:cubicBezTo>
                    <a:pt x="3036" y="28252"/>
                    <a:pt x="1577" y="26267"/>
                    <a:pt x="964" y="23728"/>
                  </a:cubicBezTo>
                  <a:cubicBezTo>
                    <a:pt x="789" y="22882"/>
                    <a:pt x="701" y="21977"/>
                    <a:pt x="701" y="21101"/>
                  </a:cubicBezTo>
                  <a:cubicBezTo>
                    <a:pt x="701" y="20547"/>
                    <a:pt x="672" y="19963"/>
                    <a:pt x="614" y="19409"/>
                  </a:cubicBezTo>
                  <a:cubicBezTo>
                    <a:pt x="585" y="19146"/>
                    <a:pt x="555" y="18883"/>
                    <a:pt x="526" y="18621"/>
                  </a:cubicBezTo>
                  <a:cubicBezTo>
                    <a:pt x="322" y="17483"/>
                    <a:pt x="264" y="16315"/>
                    <a:pt x="351" y="15177"/>
                  </a:cubicBezTo>
                  <a:cubicBezTo>
                    <a:pt x="526" y="13601"/>
                    <a:pt x="1198" y="9661"/>
                    <a:pt x="3678" y="7297"/>
                  </a:cubicBezTo>
                  <a:cubicBezTo>
                    <a:pt x="4495" y="6480"/>
                    <a:pt x="5429" y="5779"/>
                    <a:pt x="6451" y="5225"/>
                  </a:cubicBezTo>
                  <a:cubicBezTo>
                    <a:pt x="6772" y="5079"/>
                    <a:pt x="7122" y="4933"/>
                    <a:pt x="7443" y="4816"/>
                  </a:cubicBezTo>
                  <a:cubicBezTo>
                    <a:pt x="8085" y="4583"/>
                    <a:pt x="8727" y="4291"/>
                    <a:pt x="9311" y="3911"/>
                  </a:cubicBezTo>
                  <a:cubicBezTo>
                    <a:pt x="11062" y="2744"/>
                    <a:pt x="13222" y="2219"/>
                    <a:pt x="15323" y="1722"/>
                  </a:cubicBezTo>
                  <a:lnTo>
                    <a:pt x="16286" y="1489"/>
                  </a:lnTo>
                  <a:lnTo>
                    <a:pt x="17016" y="1314"/>
                  </a:lnTo>
                  <a:cubicBezTo>
                    <a:pt x="18154" y="993"/>
                    <a:pt x="19322" y="759"/>
                    <a:pt x="20489" y="613"/>
                  </a:cubicBezTo>
                  <a:cubicBezTo>
                    <a:pt x="20752" y="584"/>
                    <a:pt x="21044" y="584"/>
                    <a:pt x="21365" y="584"/>
                  </a:cubicBezTo>
                  <a:cubicBezTo>
                    <a:pt x="22094" y="555"/>
                    <a:pt x="22824" y="555"/>
                    <a:pt x="23408" y="263"/>
                  </a:cubicBezTo>
                  <a:lnTo>
                    <a:pt x="232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2"/>
          <p:cNvGrpSpPr/>
          <p:nvPr/>
        </p:nvGrpSpPr>
        <p:grpSpPr>
          <a:xfrm rot="8707354" flipH="1">
            <a:off x="3324196" y="201003"/>
            <a:ext cx="1732547" cy="946452"/>
            <a:chOff x="6928067" y="2555588"/>
            <a:chExt cx="1830919" cy="1000190"/>
          </a:xfrm>
        </p:grpSpPr>
        <p:sp>
          <p:nvSpPr>
            <p:cNvPr id="568" name="Google Shape;568;p22"/>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22"/>
            <p:cNvGrpSpPr/>
            <p:nvPr/>
          </p:nvGrpSpPr>
          <p:grpSpPr>
            <a:xfrm>
              <a:off x="7124316" y="2726160"/>
              <a:ext cx="1447758" cy="751473"/>
              <a:chOff x="7124316" y="2726160"/>
              <a:chExt cx="1447758" cy="751473"/>
            </a:xfrm>
          </p:grpSpPr>
          <p:sp>
            <p:nvSpPr>
              <p:cNvPr id="570" name="Google Shape;570;p22"/>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2"/>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2"/>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2"/>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2"/>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2"/>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2"/>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2"/>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9" name="Google Shape;579;p22"/>
          <p:cNvSpPr/>
          <p:nvPr/>
        </p:nvSpPr>
        <p:spPr>
          <a:xfrm>
            <a:off x="3179" y="4393689"/>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580" name="Google Shape;580;p22"/>
          <p:cNvSpPr/>
          <p:nvPr/>
        </p:nvSpPr>
        <p:spPr>
          <a:xfrm rot="6641666">
            <a:off x="-160063" y="4280176"/>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581" name="Google Shape;581;p22"/>
          <p:cNvSpPr/>
          <p:nvPr/>
        </p:nvSpPr>
        <p:spPr>
          <a:xfrm rot="5400000" flipH="1">
            <a:off x="7825645" y="3391587"/>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582" name="Google Shape;582;p22"/>
          <p:cNvSpPr/>
          <p:nvPr/>
        </p:nvSpPr>
        <p:spPr>
          <a:xfrm rot="-9000008" flipH="1">
            <a:off x="7822249" y="3263593"/>
            <a:ext cx="1528607" cy="1384058"/>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grpSp>
        <p:nvGrpSpPr>
          <p:cNvPr id="583" name="Google Shape;583;p22"/>
          <p:cNvGrpSpPr/>
          <p:nvPr/>
        </p:nvGrpSpPr>
        <p:grpSpPr>
          <a:xfrm>
            <a:off x="1331840" y="4281987"/>
            <a:ext cx="1161195" cy="734388"/>
            <a:chOff x="5161625" y="732525"/>
            <a:chExt cx="456050" cy="288425"/>
          </a:xfrm>
        </p:grpSpPr>
        <p:sp>
          <p:nvSpPr>
            <p:cNvPr id="584" name="Google Shape;58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22"/>
          <p:cNvGrpSpPr/>
          <p:nvPr/>
        </p:nvGrpSpPr>
        <p:grpSpPr>
          <a:xfrm rot="5400000">
            <a:off x="7850126" y="2679112"/>
            <a:ext cx="1161195" cy="734388"/>
            <a:chOff x="5161625" y="732525"/>
            <a:chExt cx="456050" cy="288425"/>
          </a:xfrm>
        </p:grpSpPr>
        <p:sp>
          <p:nvSpPr>
            <p:cNvPr id="594" name="Google Shape;59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4"/>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4"/>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62860972"/>
      </p:ext>
    </p:extLst>
  </p:cSld>
  <p:clrMapOvr>
    <a:masterClrMapping/>
  </p:clrMapOvr>
  <p:transition>
    <p:sndAc>
      <p:stSnd>
        <p:snd r:embed="rId1" name="applaus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151338"/>
            <a:ext cx="4040188" cy="479822"/>
          </a:xfrm>
        </p:spPr>
        <p:txBody>
          <a:bodyPr anchor="b"/>
          <a:lstStyle>
            <a:lvl1pPr marL="0" indent="0">
              <a:buNone/>
              <a:defRPr sz="2400" b="1"/>
            </a:lvl1pPr>
            <a:lvl2pPr marL="457178" indent="0">
              <a:buNone/>
              <a:defRPr sz="2000" b="1"/>
            </a:lvl2pPr>
            <a:lvl3pPr marL="914355" indent="0">
              <a:buNone/>
              <a:defRPr sz="1800" b="1"/>
            </a:lvl3pPr>
            <a:lvl4pPr marL="1371056" indent="0">
              <a:buNone/>
              <a:defRPr sz="1700" b="1"/>
            </a:lvl4pPr>
            <a:lvl5pPr marL="1828232" indent="0">
              <a:buNone/>
              <a:defRPr sz="1700" b="1"/>
            </a:lvl5pPr>
            <a:lvl6pPr marL="2285410" indent="0">
              <a:buNone/>
              <a:defRPr sz="1700" b="1"/>
            </a:lvl6pPr>
            <a:lvl7pPr marL="2742587" indent="0">
              <a:buNone/>
              <a:defRPr sz="1700" b="1"/>
            </a:lvl7pPr>
            <a:lvl8pPr marL="3199288" indent="0">
              <a:buNone/>
              <a:defRPr sz="1700" b="1"/>
            </a:lvl8pPr>
            <a:lvl9pPr marL="3656465"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3" y="1631158"/>
            <a:ext cx="4040188"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8"/>
            <a:ext cx="4041775" cy="479822"/>
          </a:xfrm>
        </p:spPr>
        <p:txBody>
          <a:bodyPr anchor="b"/>
          <a:lstStyle>
            <a:lvl1pPr marL="0" indent="0">
              <a:buNone/>
              <a:defRPr sz="2400" b="1"/>
            </a:lvl1pPr>
            <a:lvl2pPr marL="457178" indent="0">
              <a:buNone/>
              <a:defRPr sz="2000" b="1"/>
            </a:lvl2pPr>
            <a:lvl3pPr marL="914355" indent="0">
              <a:buNone/>
              <a:defRPr sz="1800" b="1"/>
            </a:lvl3pPr>
            <a:lvl4pPr marL="1371056" indent="0">
              <a:buNone/>
              <a:defRPr sz="1700" b="1"/>
            </a:lvl4pPr>
            <a:lvl5pPr marL="1828232" indent="0">
              <a:buNone/>
              <a:defRPr sz="1700" b="1"/>
            </a:lvl5pPr>
            <a:lvl6pPr marL="2285410" indent="0">
              <a:buNone/>
              <a:defRPr sz="1700" b="1"/>
            </a:lvl6pPr>
            <a:lvl7pPr marL="2742587" indent="0">
              <a:buNone/>
              <a:defRPr sz="1700" b="1"/>
            </a:lvl7pPr>
            <a:lvl8pPr marL="3199288" indent="0">
              <a:buNone/>
              <a:defRPr sz="1700" b="1"/>
            </a:lvl8pPr>
            <a:lvl9pPr marL="365646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32" y="1631158"/>
            <a:ext cx="4041775"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1348787"/>
      </p:ext>
    </p:extLst>
  </p:cSld>
  <p:clrMapOvr>
    <a:masterClrMapping/>
  </p:clrMapOvr>
  <p:transition>
    <p:sndAc>
      <p:stSnd>
        <p:snd r:embed="rId1" name="applaus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57662537"/>
      </p:ext>
    </p:extLst>
  </p:cSld>
  <p:clrMapOvr>
    <a:masterClrMapping/>
  </p:clrMapOvr>
  <p:transition>
    <p:sndAc>
      <p:stSnd>
        <p:snd r:embed="rId1" name="applause.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7"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0" rIns="68558" bIns="34280" rtlCol="0" anchor="ctr"/>
          <a:lstStyle/>
          <a:p>
            <a:pPr algn="ctr" defTabSz="685766">
              <a:buClrTx/>
              <a:buFontTx/>
              <a:buNone/>
              <a:defRPr/>
            </a:pPr>
            <a:endParaRPr lang="zh-CN" altLang="en-US" kern="1200">
              <a:solidFill>
                <a:srgbClr val="FFFFFF"/>
              </a:solidFill>
            </a:endParaRPr>
          </a:p>
        </p:txBody>
      </p:sp>
      <p:sp>
        <p:nvSpPr>
          <p:cNvPr id="6" name="圆角矩形 5"/>
          <p:cNvSpPr/>
          <p:nvPr userDrawn="1"/>
        </p:nvSpPr>
        <p:spPr>
          <a:xfrm>
            <a:off x="4425045" y="4838926"/>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0" rIns="68558" bIns="34280" rtlCol="0" anchor="ctr"/>
          <a:lstStyle/>
          <a:p>
            <a:pPr algn="ctr" defTabSz="685766">
              <a:buClrTx/>
              <a:buFontTx/>
              <a:buNone/>
              <a:defRPr/>
            </a:pPr>
            <a:endParaRPr lang="zh-CN" altLang="en-US" kern="1200">
              <a:solidFill>
                <a:srgbClr val="FFFFFF"/>
              </a:solidFill>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71082288"/>
      </p:ext>
    </p:extLst>
  </p:cSld>
  <p:clrMapOvr>
    <a:masterClrMapping/>
  </p:clrMapOvr>
  <p:transition>
    <p:sndAc>
      <p:stSnd>
        <p:snd r:embed="rId1" name="applause.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04712"/>
      </p:ext>
    </p:extLst>
  </p:cSld>
  <p:clrMapOvr>
    <a:masterClrMapping/>
  </p:clrMapOvr>
  <p:transition>
    <p:sndAc>
      <p:stSnd>
        <p:snd r:embed="rId1" name="applause.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0"/>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04793"/>
            <a:ext cx="5111750" cy="438983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31"/>
            <a:ext cx="3008313" cy="3518297"/>
          </a:xfrm>
        </p:spPr>
        <p:txBody>
          <a:bodyPr/>
          <a:lstStyle>
            <a:lvl1pPr marL="0" indent="0">
              <a:buNone/>
              <a:defRPr sz="1400"/>
            </a:lvl1pPr>
            <a:lvl2pPr marL="457178" indent="0">
              <a:buNone/>
              <a:defRPr sz="1200"/>
            </a:lvl2pPr>
            <a:lvl3pPr marL="914355" indent="0">
              <a:buNone/>
              <a:defRPr sz="1100"/>
            </a:lvl3pPr>
            <a:lvl4pPr marL="1371056" indent="0">
              <a:buNone/>
              <a:defRPr sz="900"/>
            </a:lvl4pPr>
            <a:lvl5pPr marL="1828232" indent="0">
              <a:buNone/>
              <a:defRPr sz="900"/>
            </a:lvl5pPr>
            <a:lvl6pPr marL="2285410" indent="0">
              <a:buNone/>
              <a:defRPr sz="900"/>
            </a:lvl6pPr>
            <a:lvl7pPr marL="2742587" indent="0">
              <a:buNone/>
              <a:defRPr sz="900"/>
            </a:lvl7pPr>
            <a:lvl8pPr marL="3199288" indent="0">
              <a:buNone/>
              <a:defRPr sz="900"/>
            </a:lvl8pPr>
            <a:lvl9pPr marL="36564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23615968"/>
      </p:ext>
    </p:extLst>
  </p:cSld>
  <p:clrMapOvr>
    <a:masterClrMapping/>
  </p:clrMapOvr>
  <p:transition>
    <p:sndAc>
      <p:stSnd>
        <p:snd r:embed="rId1" name="applause.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00"/>
            </a:lvl1pPr>
            <a:lvl2pPr marL="457178" indent="0">
              <a:buNone/>
              <a:defRPr sz="2900"/>
            </a:lvl2pPr>
            <a:lvl3pPr marL="914355" indent="0">
              <a:buNone/>
              <a:defRPr sz="2400"/>
            </a:lvl3pPr>
            <a:lvl4pPr marL="1371056" indent="0">
              <a:buNone/>
              <a:defRPr sz="2000"/>
            </a:lvl4pPr>
            <a:lvl5pPr marL="1828232" indent="0">
              <a:buNone/>
              <a:defRPr sz="2000"/>
            </a:lvl5pPr>
            <a:lvl6pPr marL="2285410" indent="0">
              <a:buNone/>
              <a:defRPr sz="2000"/>
            </a:lvl6pPr>
            <a:lvl7pPr marL="2742587" indent="0">
              <a:buNone/>
              <a:defRPr sz="2000"/>
            </a:lvl7pPr>
            <a:lvl8pPr marL="3199288" indent="0">
              <a:buNone/>
              <a:defRPr sz="2000"/>
            </a:lvl8pPr>
            <a:lvl9pPr marL="3656465" indent="0">
              <a:buNone/>
              <a:defRPr sz="2000"/>
            </a:lvl9pPr>
          </a:lstStyle>
          <a:p>
            <a:endParaRPr lang="en-US"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78" indent="0">
              <a:buNone/>
              <a:defRPr sz="1200"/>
            </a:lvl2pPr>
            <a:lvl3pPr marL="914355" indent="0">
              <a:buNone/>
              <a:defRPr sz="1100"/>
            </a:lvl3pPr>
            <a:lvl4pPr marL="1371056" indent="0">
              <a:buNone/>
              <a:defRPr sz="900"/>
            </a:lvl4pPr>
            <a:lvl5pPr marL="1828232" indent="0">
              <a:buNone/>
              <a:defRPr sz="900"/>
            </a:lvl5pPr>
            <a:lvl6pPr marL="2285410" indent="0">
              <a:buNone/>
              <a:defRPr sz="900"/>
            </a:lvl6pPr>
            <a:lvl7pPr marL="2742587" indent="0">
              <a:buNone/>
              <a:defRPr sz="900"/>
            </a:lvl7pPr>
            <a:lvl8pPr marL="3199288" indent="0">
              <a:buNone/>
              <a:defRPr sz="900"/>
            </a:lvl8pPr>
            <a:lvl9pPr marL="36564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87432518"/>
      </p:ext>
    </p:extLst>
  </p:cSld>
  <p:clrMapOvr>
    <a:masterClrMapping/>
  </p:clrMapOvr>
  <p:transition>
    <p:sndAc>
      <p:stSnd>
        <p:snd r:embed="rId1" name="applause.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37972021"/>
      </p:ext>
    </p:extLst>
  </p:cSld>
  <p:clrMapOvr>
    <a:masterClrMapping/>
  </p:clrMapOvr>
  <p:transition>
    <p:sndAc>
      <p:stSnd>
        <p:snd r:embed="rId1" name="applause.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8160582"/>
      </p:ext>
    </p:extLst>
  </p:cSld>
  <p:clrMapOvr>
    <a:masterClrMapping/>
  </p:clrMapOvr>
  <p:transition>
    <p:sndAc>
      <p:stSnd>
        <p:snd r:embed="rId1" name="applause.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52202"/>
      </p:ext>
    </p:extLst>
  </p:cSld>
  <p:clrMapOvr>
    <a:masterClrMapping/>
  </p:clrMapOvr>
  <p:transition>
    <p:sndAc>
      <p:stSnd>
        <p:snd r:embed="rId1" name="applaus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603"/>
        <p:cNvGrpSpPr/>
        <p:nvPr/>
      </p:nvGrpSpPr>
      <p:grpSpPr>
        <a:xfrm>
          <a:off x="0" y="0"/>
          <a:ext cx="0" cy="0"/>
          <a:chOff x="0" y="0"/>
          <a:chExt cx="0" cy="0"/>
        </a:xfrm>
      </p:grpSpPr>
      <p:grpSp>
        <p:nvGrpSpPr>
          <p:cNvPr id="604" name="Google Shape;604;p23"/>
          <p:cNvGrpSpPr/>
          <p:nvPr/>
        </p:nvGrpSpPr>
        <p:grpSpPr>
          <a:xfrm>
            <a:off x="7583830" y="2419229"/>
            <a:ext cx="1842313" cy="860893"/>
            <a:chOff x="2431350" y="1519275"/>
            <a:chExt cx="925925" cy="432675"/>
          </a:xfrm>
        </p:grpSpPr>
        <p:sp>
          <p:nvSpPr>
            <p:cNvPr id="605" name="Google Shape;605;p2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3"/>
          <p:cNvGrpSpPr/>
          <p:nvPr/>
        </p:nvGrpSpPr>
        <p:grpSpPr>
          <a:xfrm>
            <a:off x="8393398" y="2311894"/>
            <a:ext cx="519497" cy="2872970"/>
            <a:chOff x="5379800" y="2555600"/>
            <a:chExt cx="236425" cy="1307500"/>
          </a:xfrm>
        </p:grpSpPr>
        <p:sp>
          <p:nvSpPr>
            <p:cNvPr id="612" name="Google Shape;612;p23"/>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23"/>
          <p:cNvGrpSpPr/>
          <p:nvPr/>
        </p:nvGrpSpPr>
        <p:grpSpPr>
          <a:xfrm>
            <a:off x="7853081" y="2141549"/>
            <a:ext cx="570804" cy="3078143"/>
            <a:chOff x="5133900" y="2478075"/>
            <a:chExt cx="259775" cy="1400875"/>
          </a:xfrm>
        </p:grpSpPr>
        <p:sp>
          <p:nvSpPr>
            <p:cNvPr id="621" name="Google Shape;621;p23"/>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1" name="Google Shape;631;p23"/>
          <p:cNvSpPr/>
          <p:nvPr/>
        </p:nvSpPr>
        <p:spPr>
          <a:xfrm>
            <a:off x="-514300" y="-267800"/>
            <a:ext cx="2304211" cy="5814015"/>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632" name="Google Shape;632;p23"/>
          <p:cNvSpPr/>
          <p:nvPr/>
        </p:nvSpPr>
        <p:spPr>
          <a:xfrm rot="-6299968">
            <a:off x="1076464" y="-132387"/>
            <a:ext cx="1201178" cy="895966"/>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dk2"/>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grpSp>
        <p:nvGrpSpPr>
          <p:cNvPr id="633" name="Google Shape;633;p23"/>
          <p:cNvGrpSpPr/>
          <p:nvPr/>
        </p:nvGrpSpPr>
        <p:grpSpPr>
          <a:xfrm rot="5400000">
            <a:off x="1224989" y="3450037"/>
            <a:ext cx="1161195" cy="734388"/>
            <a:chOff x="5161625" y="732525"/>
            <a:chExt cx="456050" cy="288425"/>
          </a:xfrm>
        </p:grpSpPr>
        <p:sp>
          <p:nvSpPr>
            <p:cNvPr id="634" name="Google Shape;634;p23"/>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68565" tIns="68565" rIns="68565" bIns="6856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68565" tIns="68565" rIns="68565" bIns="6856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098725004"/>
      </p:ext>
    </p:extLst>
  </p:cSld>
  <p:clrMapOvr>
    <a:masterClrMapping/>
  </p:clrMapOvr>
  <p:transition>
    <p:sndAc>
      <p:stSnd>
        <p:snd r:embed="rId1" name="applaus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EBD93E1-4C1A-47C6-8612-C96E89CB0C21}"/>
              </a:ext>
            </a:extLst>
          </p:cNvPr>
          <p:cNvSpPr>
            <a:spLocks noGrp="1"/>
          </p:cNvSpPr>
          <p:nvPr>
            <p:ph type="dt" sz="half" idx="10"/>
          </p:nvPr>
        </p:nvSpPr>
        <p:spPr/>
        <p:txBody>
          <a:bodyPr/>
          <a:lstStyle/>
          <a:p>
            <a:fld id="{34862825-F999-48A1-A8CC-DBC54813CE2D}" type="datetimeFigureOut">
              <a:rPr lang="en-US" smtClean="0"/>
              <a:t>1/10/2025</a:t>
            </a:fld>
            <a:endParaRPr lang="en-US"/>
          </a:p>
        </p:txBody>
      </p:sp>
      <p:sp>
        <p:nvSpPr>
          <p:cNvPr id="3" name="Footer Placeholder 2">
            <a:extLst>
              <a:ext uri="{FF2B5EF4-FFF2-40B4-BE49-F238E27FC236}">
                <a16:creationId xmlns:a16="http://schemas.microsoft.com/office/drawing/2014/main" xmlns="" id="{00F8C21C-1434-4EC2-B07D-184E9A9CE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F052029-953D-49BF-A27A-B628F77C3E6B}"/>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3974699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230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1A52510-12A3-1DF8-B4A5-45BCC524B84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3E7EB4C-912A-A46F-14FA-E3BAB262017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C265812-F2E7-CC55-DB24-6DF13E8491A5}"/>
              </a:ext>
            </a:extLst>
          </p:cNvPr>
          <p:cNvSpPr>
            <a:spLocks noGrp="1"/>
          </p:cNvSpPr>
          <p:nvPr>
            <p:ph type="dt" sz="half" idx="10"/>
          </p:nvPr>
        </p:nvSpPr>
        <p:spPr/>
        <p:txBody>
          <a:bodyPr/>
          <a:lstStyle/>
          <a:p>
            <a:fld id="{48A87A34-81AB-432B-8DAE-1953F412C126}" type="datetimeFigureOut">
              <a:rPr lang="en-US" smtClean="0"/>
              <a:t>1/10/2025</a:t>
            </a:fld>
            <a:endParaRPr lang="en-US" dirty="0"/>
          </a:p>
        </p:txBody>
      </p:sp>
      <p:sp>
        <p:nvSpPr>
          <p:cNvPr id="5" name="Chỗ dành sẵn cho Chân trang 4">
            <a:extLst>
              <a:ext uri="{FF2B5EF4-FFF2-40B4-BE49-F238E27FC236}">
                <a16:creationId xmlns:a16="http://schemas.microsoft.com/office/drawing/2014/main" xmlns="" id="{F7C7E7AE-BCA8-BCEF-6692-2DD5FC25B41C}"/>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xmlns="" id="{A7827045-E46D-D612-18CE-13E66C963C1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4759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01725"/>
            <a:ext cx="6477805" cy="1906073"/>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2648404"/>
            <a:ext cx="6477804" cy="733216"/>
          </a:xfrm>
        </p:spPr>
        <p:txBody>
          <a:bodyPr tIns="91440" bIns="91440">
            <a:normAutofit/>
          </a:bodyPr>
          <a:lstStyle>
            <a:lvl1pPr marL="0" indent="0" algn="l">
              <a:buNone/>
              <a:defRPr sz="1350" b="0" cap="all" baseline="0">
                <a:solidFill>
                  <a:schemeClr val="tx1"/>
                </a:solidFill>
              </a:defRPr>
            </a:lvl1pPr>
            <a:lvl2pPr marL="342917" indent="0" algn="ctr">
              <a:buNone/>
              <a:defRPr sz="135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4AE23C-6A81-4845-96FE-0A968E500040}" type="datetimeFigureOut">
              <a:rPr lang="en-US" smtClean="0"/>
              <a:t>1/10/2025</a:t>
            </a:fld>
            <a:endParaRPr lang="en-US"/>
          </a:p>
        </p:txBody>
      </p:sp>
      <p:sp>
        <p:nvSpPr>
          <p:cNvPr id="5" name="Footer Placeholder 4"/>
          <p:cNvSpPr>
            <a:spLocks noGrp="1"/>
          </p:cNvSpPr>
          <p:nvPr>
            <p:ph type="ftr" sz="quarter" idx="11"/>
          </p:nvPr>
        </p:nvSpPr>
        <p:spPr>
          <a:xfrm>
            <a:off x="1812376" y="246981"/>
            <a:ext cx="3730436" cy="231901"/>
          </a:xfrm>
        </p:spPr>
        <p:txBody>
          <a:bodyPr/>
          <a:lstStyle/>
          <a:p>
            <a:endParaRPr lang="en-US"/>
          </a:p>
        </p:txBody>
      </p:sp>
      <p:sp>
        <p:nvSpPr>
          <p:cNvPr id="6" name="Slide Number Placeholder 5"/>
          <p:cNvSpPr>
            <a:spLocks noGrp="1"/>
          </p:cNvSpPr>
          <p:nvPr>
            <p:ph type="sldNum" sz="quarter" idx="12"/>
          </p:nvPr>
        </p:nvSpPr>
        <p:spPr>
          <a:xfrm>
            <a:off x="1078249" y="599230"/>
            <a:ext cx="608264" cy="377684"/>
          </a:xfrm>
        </p:spPr>
        <p:txBody>
          <a:bodyPr/>
          <a:lstStyle/>
          <a:p>
            <a:fld id="{354560BD-B15A-42B4-B1EF-9742116CE76B}" type="slidenum">
              <a:rPr lang="en-US" smtClean="0"/>
              <a:t>‹#›</a:t>
            </a:fld>
            <a:endParaRPr lang="en-US"/>
          </a:p>
        </p:txBody>
      </p:sp>
      <p:cxnSp>
        <p:nvCxnSpPr>
          <p:cNvPr id="15" name="Straight Connector 14"/>
          <p:cNvCxnSpPr/>
          <p:nvPr/>
        </p:nvCxnSpPr>
        <p:spPr>
          <a:xfrm>
            <a:off x="1813335"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570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056" indent="0" algn="ctr">
              <a:buNone/>
              <a:defRPr>
                <a:solidFill>
                  <a:schemeClr val="tx1">
                    <a:tint val="75000"/>
                  </a:schemeClr>
                </a:solidFill>
              </a:defRPr>
            </a:lvl4pPr>
            <a:lvl5pPr marL="1828232" indent="0" algn="ctr">
              <a:buNone/>
              <a:defRPr>
                <a:solidFill>
                  <a:schemeClr val="tx1">
                    <a:tint val="75000"/>
                  </a:schemeClr>
                </a:solidFill>
              </a:defRPr>
            </a:lvl5pPr>
            <a:lvl6pPr marL="2285410" indent="0" algn="ctr">
              <a:buNone/>
              <a:defRPr>
                <a:solidFill>
                  <a:schemeClr val="tx1">
                    <a:tint val="75000"/>
                  </a:schemeClr>
                </a:solidFill>
              </a:defRPr>
            </a:lvl6pPr>
            <a:lvl7pPr marL="2742587" indent="0" algn="ctr">
              <a:buNone/>
              <a:defRPr>
                <a:solidFill>
                  <a:schemeClr val="tx1">
                    <a:tint val="75000"/>
                  </a:schemeClr>
                </a:solidFill>
              </a:defRPr>
            </a:lvl7pPr>
            <a:lvl8pPr marL="3199288" indent="0" algn="ctr">
              <a:buNone/>
              <a:defRPr>
                <a:solidFill>
                  <a:schemeClr val="tx1">
                    <a:tint val="75000"/>
                  </a:schemeClr>
                </a:solidFill>
              </a:defRPr>
            </a:lvl8pPr>
            <a:lvl9pPr marL="365646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0878163"/>
      </p:ext>
    </p:extLst>
  </p:cSld>
  <p:clrMapOvr>
    <a:masterClrMapping/>
  </p:clrMapOvr>
  <p:transition>
    <p:sndAc>
      <p:stSnd>
        <p:snd r:embed="rId1" name="applaus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79779088"/>
      </p:ext>
    </p:extLst>
  </p:cSld>
  <p:clrMapOvr>
    <a:masterClrMapping/>
  </p:clrMapOvr>
  <p:transition>
    <p:sndAc>
      <p:stSnd>
        <p:snd r:embed="rId1" name="applaus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9"/>
            <a:ext cx="7772400" cy="1021556"/>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5" y="2180038"/>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700">
                <a:solidFill>
                  <a:schemeClr val="tx1">
                    <a:tint val="75000"/>
                  </a:schemeClr>
                </a:solidFill>
              </a:defRPr>
            </a:lvl3pPr>
            <a:lvl4pPr marL="1371056" indent="0">
              <a:buNone/>
              <a:defRPr sz="1400">
                <a:solidFill>
                  <a:schemeClr val="tx1">
                    <a:tint val="75000"/>
                  </a:schemeClr>
                </a:solidFill>
              </a:defRPr>
            </a:lvl4pPr>
            <a:lvl5pPr marL="1828232" indent="0">
              <a:buNone/>
              <a:defRPr sz="1400">
                <a:solidFill>
                  <a:schemeClr val="tx1">
                    <a:tint val="75000"/>
                  </a:schemeClr>
                </a:solidFill>
              </a:defRPr>
            </a:lvl5pPr>
            <a:lvl6pPr marL="2285410" indent="0">
              <a:buNone/>
              <a:defRPr sz="1400">
                <a:solidFill>
                  <a:schemeClr val="tx1">
                    <a:tint val="75000"/>
                  </a:schemeClr>
                </a:solidFill>
              </a:defRPr>
            </a:lvl6pPr>
            <a:lvl7pPr marL="2742587" indent="0">
              <a:buNone/>
              <a:defRPr sz="1400">
                <a:solidFill>
                  <a:schemeClr val="tx1">
                    <a:tint val="75000"/>
                  </a:schemeClr>
                </a:solidFill>
              </a:defRPr>
            </a:lvl7pPr>
            <a:lvl8pPr marL="3199288" indent="0">
              <a:buNone/>
              <a:defRPr sz="1400">
                <a:solidFill>
                  <a:schemeClr val="tx1">
                    <a:tint val="75000"/>
                  </a:schemeClr>
                </a:solidFill>
              </a:defRPr>
            </a:lvl8pPr>
            <a:lvl9pPr marL="365646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85873503"/>
      </p:ext>
    </p:extLst>
  </p:cSld>
  <p:clrMapOvr>
    <a:masterClrMapping/>
  </p:clrMapOvr>
  <p:transition>
    <p:sndAc>
      <p:stSnd>
        <p:snd r:embed="rId1" name="applaus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1.png"/><Relationship Id="rId2" Type="http://schemas.openxmlformats.org/officeDocument/2006/relationships/slideLayout" Target="../slideLayouts/slideLayout8.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8">
            <a:lum/>
          </a:blip>
          <a:srcRect/>
          <a:stretch>
            <a:fillRect t="-3000" b="1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3" tIns="91423" rIns="91423" bIns="91423" anchor="t" anchorCtr="0">
            <a:noAutofit/>
          </a:bodyPr>
          <a:lstStyle>
            <a:lvl1pPr lvl="0"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1pPr>
            <a:lvl2pPr lvl="1"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2pPr>
            <a:lvl3pPr lvl="2"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3pPr>
            <a:lvl4pPr lvl="3"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4pPr>
            <a:lvl5pPr lvl="4"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5pPr>
            <a:lvl6pPr lvl="5"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6pPr>
            <a:lvl7pPr lvl="6"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7pPr>
            <a:lvl8pPr lvl="7"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8pPr>
            <a:lvl9pPr lvl="8"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713225" y="1187600"/>
            <a:ext cx="7717500" cy="3416400"/>
          </a:xfrm>
          <a:prstGeom prst="rect">
            <a:avLst/>
          </a:prstGeom>
          <a:noFill/>
          <a:ln>
            <a:noFill/>
          </a:ln>
        </p:spPr>
        <p:txBody>
          <a:bodyPr spcFirstLastPara="1" wrap="square" lIns="91423" tIns="91423" rIns="91423" bIns="91423" anchor="t" anchorCtr="0">
            <a:noAutofit/>
          </a:bodyPr>
          <a:lstStyle>
            <a:lvl1pPr marL="457200" lvl="0"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1pPr>
            <a:lvl2pPr marL="914400" lvl="1"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2pPr>
            <a:lvl3pPr marL="1371600" lvl="2"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3pPr>
            <a:lvl4pPr marL="1828800" lvl="3"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4pPr>
            <a:lvl5pPr marL="2286000" lvl="4"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5pPr>
            <a:lvl6pPr marL="2743200" lvl="5"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6pPr>
            <a:lvl7pPr marL="3200400" lvl="6"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7pPr>
            <a:lvl8pPr marL="3657600" lvl="7"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8pPr>
            <a:lvl9pPr marL="4114800" lvl="8"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3" tIns="91423" rIns="91423" bIns="91423"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724" r:id="rId3"/>
    <p:sldLayoutId id="2147483725" r:id="rId4"/>
    <p:sldLayoutId id="2147483726" r:id="rId5"/>
    <p:sldLayoutId id="214748372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3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68574" tIns="34289" rIns="68574" bIns="34289"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4"/>
            <a:ext cx="8229600" cy="3394472"/>
          </a:xfrm>
          <a:prstGeom prst="rect">
            <a:avLst/>
          </a:prstGeom>
        </p:spPr>
        <p:txBody>
          <a:bodyPr vert="horz" lIns="68574" tIns="34289" rIns="6857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7"/>
            <a:ext cx="2133600" cy="273844"/>
          </a:xfrm>
          <a:prstGeom prst="rect">
            <a:avLst/>
          </a:prstGeom>
        </p:spPr>
        <p:txBody>
          <a:bodyPr vert="horz" lIns="68574" tIns="34289" rIns="68574" bIns="34289" rtlCol="0" anchor="ctr"/>
          <a:lstStyle>
            <a:lvl1pPr algn="l">
              <a:defRPr sz="1200">
                <a:solidFill>
                  <a:schemeClr val="tx1">
                    <a:tint val="75000"/>
                  </a:schemeClr>
                </a:solidFill>
              </a:defRPr>
            </a:lvl1pPr>
          </a:lstStyle>
          <a:p>
            <a:pPr defTabSz="685766">
              <a:buClrTx/>
              <a:buFontTx/>
              <a:buNone/>
              <a:defRPr/>
            </a:pPr>
            <a:fld id="{9196EC2F-0988-4314-AD4B-24FF16D7B45E}" type="datetime1">
              <a:rPr lang="en-US" altLang="zh-CN" kern="1200" smtClean="0">
                <a:solidFill>
                  <a:prstClr val="black">
                    <a:tint val="75000"/>
                  </a:prstClr>
                </a:solidFill>
                <a:latin typeface="Calibri"/>
                <a:ea typeface="宋体"/>
                <a:cs typeface="+mn-cs"/>
              </a:rPr>
              <a:pPr defTabSz="685766">
                <a:buClrTx/>
                <a:buFontTx/>
                <a:buNone/>
                <a:defRPr/>
              </a:pPr>
              <a:t>1/10/2025</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2" y="4767267"/>
            <a:ext cx="2895600" cy="273844"/>
          </a:xfrm>
          <a:prstGeom prst="rect">
            <a:avLst/>
          </a:prstGeom>
        </p:spPr>
        <p:txBody>
          <a:bodyPr vert="horz" lIns="68574" tIns="34289" rIns="68574" bIns="34289" rtlCol="0" anchor="ctr"/>
          <a:lstStyle>
            <a:lvl1pPr algn="ctr">
              <a:defRPr sz="1200">
                <a:solidFill>
                  <a:schemeClr val="tx1">
                    <a:tint val="75000"/>
                  </a:schemeClr>
                </a:solidFill>
              </a:defRPr>
            </a:lvl1pPr>
          </a:lstStyle>
          <a:p>
            <a:pPr defTabSz="685766">
              <a:buClrTx/>
              <a:buFontTx/>
              <a:buNone/>
              <a:defRPr/>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1" y="4767267"/>
            <a:ext cx="2133600" cy="273844"/>
          </a:xfrm>
          <a:prstGeom prst="rect">
            <a:avLst/>
          </a:prstGeom>
        </p:spPr>
        <p:txBody>
          <a:bodyPr vert="horz" lIns="68574" tIns="34289" rIns="68574" bIns="34289" rtlCol="0" anchor="ctr"/>
          <a:lstStyle>
            <a:lvl1pPr algn="r">
              <a:defRPr sz="1200">
                <a:solidFill>
                  <a:schemeClr val="tx1">
                    <a:tint val="75000"/>
                  </a:schemeClr>
                </a:solidFill>
              </a:defRPr>
            </a:lvl1pPr>
          </a:lstStyle>
          <a:p>
            <a:pPr defTabSz="685766">
              <a:buClrTx/>
              <a:buFontTx/>
              <a:buNone/>
              <a:defRPr/>
            </a:pPr>
            <a:fld id="{601EE9E8-4134-49B0-9AA7-3089E6521627}" type="slidenum">
              <a:rPr lang="en-US" kern="1200" smtClean="0">
                <a:solidFill>
                  <a:prstClr val="black">
                    <a:tint val="75000"/>
                  </a:prstClr>
                </a:solidFill>
                <a:latin typeface="Calibri"/>
                <a:ea typeface="+mn-ea"/>
                <a:cs typeface="+mn-cs"/>
              </a:rPr>
              <a:pPr defTabSz="685766">
                <a:buClrTx/>
                <a:buFontTx/>
                <a:buNone/>
                <a:def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30200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ransition>
    <p:sndAc>
      <p:stSnd>
        <p:snd r:embed="rId16" name="applause.wav"/>
      </p:stSnd>
    </p:sndAc>
  </p:transition>
  <p:hf hdr="0" ftr="0" dt="0"/>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2pPr>
      <a:lvl3pPr marL="1142467" indent="-228588" algn="l" defTabSz="9143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4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2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9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7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877"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5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056" algn="l" defTabSz="914355" rtl="0" eaLnBrk="1" latinLnBrk="0" hangingPunct="1">
        <a:defRPr sz="1800" kern="1200">
          <a:solidFill>
            <a:schemeClr val="tx1"/>
          </a:solidFill>
          <a:latin typeface="+mn-lt"/>
          <a:ea typeface="+mn-ea"/>
          <a:cs typeface="+mn-cs"/>
        </a:defRPr>
      </a:lvl4pPr>
      <a:lvl5pPr marL="1828232" algn="l" defTabSz="914355" rtl="0" eaLnBrk="1" latinLnBrk="0" hangingPunct="1">
        <a:defRPr sz="1800" kern="1200">
          <a:solidFill>
            <a:schemeClr val="tx1"/>
          </a:solidFill>
          <a:latin typeface="+mn-lt"/>
          <a:ea typeface="+mn-ea"/>
          <a:cs typeface="+mn-cs"/>
        </a:defRPr>
      </a:lvl5pPr>
      <a:lvl6pPr marL="2285410" algn="l" defTabSz="914355" rtl="0" eaLnBrk="1" latinLnBrk="0" hangingPunct="1">
        <a:defRPr sz="1800" kern="1200">
          <a:solidFill>
            <a:schemeClr val="tx1"/>
          </a:solidFill>
          <a:latin typeface="+mn-lt"/>
          <a:ea typeface="+mn-ea"/>
          <a:cs typeface="+mn-cs"/>
        </a:defRPr>
      </a:lvl6pPr>
      <a:lvl7pPr marL="2742587" algn="l" defTabSz="914355" rtl="0" eaLnBrk="1" latinLnBrk="0" hangingPunct="1">
        <a:defRPr sz="1800" kern="1200">
          <a:solidFill>
            <a:schemeClr val="tx1"/>
          </a:solidFill>
          <a:latin typeface="+mn-lt"/>
          <a:ea typeface="+mn-ea"/>
          <a:cs typeface="+mn-cs"/>
        </a:defRPr>
      </a:lvl7pPr>
      <a:lvl8pPr marL="3199288" algn="l" defTabSz="914355" rtl="0" eaLnBrk="1" latinLnBrk="0" hangingPunct="1">
        <a:defRPr sz="1800" kern="1200">
          <a:solidFill>
            <a:schemeClr val="tx1"/>
          </a:solidFill>
          <a:latin typeface="+mn-lt"/>
          <a:ea typeface="+mn-ea"/>
          <a:cs typeface="+mn-cs"/>
        </a:defRPr>
      </a:lvl8pPr>
      <a:lvl9pPr marL="3656465"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emf"/><Relationship Id="rId9" Type="http://schemas.openxmlformats.org/officeDocument/2006/relationships/image" Target="../media/image9.emf"/></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41.sv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sv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60.png"/><Relationship Id="rId4" Type="http://schemas.openxmlformats.org/officeDocument/2006/relationships/image" Target="../media/image350.png"/></Relationships>
</file>

<file path=ppt/slides/_rels/slide36.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9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50.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1.sv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2.sv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customXml" Target="../ink/ink1.xml"/><Relationship Id="rId3" Type="http://schemas.openxmlformats.org/officeDocument/2006/relationships/image" Target="../media/image13.emf"/><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5" Type="http://schemas.openxmlformats.org/officeDocument/2006/relationships/image" Target="../media/image23.png"/><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slideLayout" Target="../slideLayouts/slideLayout5.xml"/><Relationship Id="rId7" Type="http://schemas.openxmlformats.org/officeDocument/2006/relationships/slide" Target="slide57.xml"/><Relationship Id="rId12" Type="http://schemas.openxmlformats.org/officeDocument/2006/relationships/image" Target="../media/image5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56.xml"/><Relationship Id="rId11" Type="http://schemas.openxmlformats.org/officeDocument/2006/relationships/image" Target="../media/image50.gif"/><Relationship Id="rId5" Type="http://schemas.openxmlformats.org/officeDocument/2006/relationships/slide" Target="slide55.xml"/><Relationship Id="rId10" Type="http://schemas.openxmlformats.org/officeDocument/2006/relationships/image" Target="../media/image49.gif"/><Relationship Id="rId4" Type="http://schemas.openxmlformats.org/officeDocument/2006/relationships/image" Target="../media/image47.png"/><Relationship Id="rId9" Type="http://schemas.openxmlformats.org/officeDocument/2006/relationships/image" Target="../media/image48.gif"/></Relationships>
</file>

<file path=ppt/slides/_rels/slide55.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62.svg"/><Relationship Id="rId12"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6.jpg"/><Relationship Id="rId5" Type="http://schemas.openxmlformats.org/officeDocument/2006/relationships/slide" Target="slide54.xml"/><Relationship Id="rId10" Type="http://schemas.openxmlformats.org/officeDocument/2006/relationships/image" Target="../media/image55.jpg"/><Relationship Id="rId4" Type="http://schemas.openxmlformats.org/officeDocument/2006/relationships/image" Target="../media/image52.png"/><Relationship Id="rId9" Type="http://schemas.openxmlformats.org/officeDocument/2006/relationships/image" Target="../media/image54.jpg"/></Relationships>
</file>

<file path=ppt/slides/_rels/slide56.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62.sv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slide" Target="slide54.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62.sv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slide" Target="slide54.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62.sv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slide" Target="slide54.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51.png"/><Relationship Id="rId2" Type="http://schemas.openxmlformats.org/officeDocument/2006/relationships/tags" Target="../tags/tag7.xml"/><Relationship Id="rId16" Type="http://schemas.openxmlformats.org/officeDocument/2006/relationships/image" Target="../media/image69.png"/><Relationship Id="rId1" Type="http://schemas.openxmlformats.org/officeDocument/2006/relationships/tags" Target="../tags/tag6.xml"/><Relationship Id="rId6" Type="http://schemas.openxmlformats.org/officeDocument/2006/relationships/notesSlide" Target="../notesSlides/notesSlide50.xml"/><Relationship Id="rId11" Type="http://schemas.openxmlformats.org/officeDocument/2006/relationships/image" Target="../media/image64.png"/><Relationship Id="rId5" Type="http://schemas.openxmlformats.org/officeDocument/2006/relationships/slideLayout" Target="../slideLayouts/slideLayout13.xml"/><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audio" Target="../media/media2.mp3"/><Relationship Id="rId9" Type="http://schemas.openxmlformats.org/officeDocument/2006/relationships/image" Target="../media/image62.png"/><Relationship Id="rId1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2050" name="Picture 2" descr="FSB_Background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 y="42267"/>
            <a:ext cx="9144000" cy="5128023"/>
          </a:xfrm>
          <a:prstGeom prst="rect">
            <a:avLst/>
          </a:prstGeom>
          <a:noFill/>
          <a:ln w="57150" cmpd="thinThick">
            <a:solidFill>
              <a:srgbClr val="DAEDEF">
                <a:alpha val="96077"/>
              </a:srgbClr>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23"/>
          <p:cNvGrpSpPr>
            <a:grpSpLocks/>
          </p:cNvGrpSpPr>
          <p:nvPr/>
        </p:nvGrpSpPr>
        <p:grpSpPr bwMode="auto">
          <a:xfrm>
            <a:off x="3425429" y="2214563"/>
            <a:ext cx="934640" cy="1028700"/>
            <a:chOff x="2844800" y="1422399"/>
            <a:chExt cx="2235200" cy="2235200"/>
          </a:xfrm>
        </p:grpSpPr>
        <p:sp>
          <p:nvSpPr>
            <p:cNvPr id="5"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6" name=" 4"/>
            <p:cNvSpPr/>
            <p:nvPr/>
          </p:nvSpPr>
          <p:spPr>
            <a:xfrm>
              <a:off x="3294688" y="1944980"/>
              <a:ext cx="1335425" cy="1151232"/>
            </a:xfrm>
            <a:prstGeom prst="rect">
              <a:avLst/>
            </a:prstGeom>
            <a:noFill/>
            <a:ln>
              <a:noFill/>
            </a:ln>
            <a:effectLst/>
          </p:spPr>
          <p:txBody>
            <a:bodyPr lIns="30480" tIns="30480" rIns="30480" bIns="30480" anchor="ctr"/>
            <a:lstStyle/>
            <a:p>
              <a:pPr algn="ctr" defTabSz="1066800">
                <a:lnSpc>
                  <a:spcPct val="90000"/>
                </a:lnSpc>
                <a:spcAft>
                  <a:spcPct val="35000"/>
                </a:spcAft>
                <a:defRPr/>
              </a:pPr>
              <a:endParaRPr lang="en-US" sz="1050">
                <a:solidFill>
                  <a:srgbClr val="FFFFFF"/>
                </a:solidFill>
                <a:latin typeface="Verdana" pitchFamily="34" charset="0"/>
                <a:cs typeface="Arial" charset="0"/>
              </a:endParaRPr>
            </a:p>
          </p:txBody>
        </p:sp>
      </p:grpSp>
      <p:grpSp>
        <p:nvGrpSpPr>
          <p:cNvPr id="7" name="Group 20"/>
          <p:cNvGrpSpPr/>
          <p:nvPr/>
        </p:nvGrpSpPr>
        <p:grpSpPr>
          <a:xfrm>
            <a:off x="2492062" y="1600201"/>
            <a:ext cx="1121021" cy="1205021"/>
            <a:chOff x="2844800" y="1828800"/>
            <a:chExt cx="2235200" cy="2235200"/>
          </a:xfrm>
          <a:solidFill>
            <a:srgbClr val="FF0000"/>
          </a:solidFill>
          <a:scene3d>
            <a:camera prst="orthographicFront">
              <a:rot lat="0" lon="0" rev="0"/>
            </a:camera>
            <a:lightRig rig="balanced" dir="t">
              <a:rot lat="0" lon="0" rev="8700000"/>
            </a:lightRig>
          </a:scene3d>
        </p:grpSpPr>
        <p:sp>
          <p:nvSpPr>
            <p:cNvPr id="8" name=" 3"/>
            <p:cNvSpPr/>
            <p:nvPr/>
          </p:nvSpPr>
          <p:spPr>
            <a:xfrm>
              <a:off x="2844800" y="1828800"/>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9" name=" 4"/>
            <p:cNvSpPr/>
            <p:nvPr/>
          </p:nvSpPr>
          <p:spPr>
            <a:xfrm>
              <a:off x="3294173" y="2352387"/>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30480" tIns="30480" rIns="30480" bIns="30480" spcCol="1270" anchor="ctr"/>
            <a:lstStyle/>
            <a:p>
              <a:pPr algn="ctr" defTabSz="1066800">
                <a:lnSpc>
                  <a:spcPct val="90000"/>
                </a:lnSpc>
                <a:spcAft>
                  <a:spcPct val="35000"/>
                </a:spcAft>
                <a:defRPr/>
              </a:pPr>
              <a:endParaRPr lang="vi-VN" sz="1050">
                <a:solidFill>
                  <a:sysClr val="window" lastClr="FFFFFF"/>
                </a:solidFill>
              </a:endParaRPr>
            </a:p>
          </p:txBody>
        </p:sp>
      </p:grpSp>
      <p:grpSp>
        <p:nvGrpSpPr>
          <p:cNvPr id="10" name="Group 23"/>
          <p:cNvGrpSpPr>
            <a:grpSpLocks/>
          </p:cNvGrpSpPr>
          <p:nvPr/>
        </p:nvGrpSpPr>
        <p:grpSpPr bwMode="auto">
          <a:xfrm>
            <a:off x="1740694" y="2185988"/>
            <a:ext cx="978694" cy="1143000"/>
            <a:chOff x="2844800" y="1422399"/>
            <a:chExt cx="2235200" cy="2235200"/>
          </a:xfrm>
        </p:grpSpPr>
        <p:sp>
          <p:nvSpPr>
            <p:cNvPr id="11"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2" name=" 4"/>
            <p:cNvSpPr/>
            <p:nvPr/>
          </p:nvSpPr>
          <p:spPr>
            <a:xfrm>
              <a:off x="3293472" y="1946275"/>
              <a:ext cx="1337857" cy="1147868"/>
            </a:xfrm>
            <a:prstGeom prst="rect">
              <a:avLst/>
            </a:prstGeom>
            <a:noFill/>
            <a:ln>
              <a:noFill/>
            </a:ln>
            <a:effectLst/>
          </p:spPr>
          <p:txBody>
            <a:bodyPr lIns="30480" tIns="30480" rIns="30480" bIns="30480" anchor="ctr"/>
            <a:lstStyle/>
            <a:p>
              <a:pPr algn="ctr" defTabSz="1066800">
                <a:lnSpc>
                  <a:spcPct val="90000"/>
                </a:lnSpc>
                <a:spcAft>
                  <a:spcPct val="35000"/>
                </a:spcAft>
                <a:defRPr/>
              </a:pPr>
              <a:endParaRPr lang="en-US" sz="1050">
                <a:solidFill>
                  <a:srgbClr val="FFFFFF"/>
                </a:solidFill>
                <a:latin typeface="Verdana" pitchFamily="34" charset="0"/>
                <a:cs typeface="Arial" charset="0"/>
              </a:endParaRPr>
            </a:p>
          </p:txBody>
        </p:sp>
      </p:grpSp>
      <p:grpSp>
        <p:nvGrpSpPr>
          <p:cNvPr id="13" name="Group 26"/>
          <p:cNvGrpSpPr/>
          <p:nvPr/>
        </p:nvGrpSpPr>
        <p:grpSpPr>
          <a:xfrm>
            <a:off x="2505952" y="2684632"/>
            <a:ext cx="1121399" cy="1231830"/>
            <a:chOff x="2032000" y="1015999"/>
            <a:chExt cx="2235200" cy="2235200"/>
          </a:xfrm>
          <a:solidFill>
            <a:srgbClr val="FFFF00"/>
          </a:solidFill>
          <a:scene3d>
            <a:camera prst="orthographicFront">
              <a:rot lat="0" lon="0" rev="0"/>
            </a:camera>
            <a:lightRig rig="balanced" dir="t">
              <a:rot lat="0" lon="0" rev="8700000"/>
            </a:lightRig>
          </a:scene3d>
        </p:grpSpPr>
        <p:sp>
          <p:nvSpPr>
            <p:cNvPr id="14" name=" 3"/>
            <p:cNvSpPr/>
            <p:nvPr/>
          </p:nvSpPr>
          <p:spPr>
            <a:xfrm>
              <a:off x="2032000" y="1015999"/>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15" name=" 4"/>
            <p:cNvSpPr/>
            <p:nvPr/>
          </p:nvSpPr>
          <p:spPr>
            <a:xfrm>
              <a:off x="2481373" y="1539586"/>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30480" tIns="30480" rIns="30480" bIns="30480" spcCol="1270" anchor="ctr"/>
            <a:lstStyle/>
            <a:p>
              <a:pPr algn="ctr" defTabSz="1066800">
                <a:lnSpc>
                  <a:spcPct val="90000"/>
                </a:lnSpc>
                <a:spcAft>
                  <a:spcPct val="35000"/>
                </a:spcAft>
                <a:defRPr/>
              </a:pPr>
              <a:endParaRPr lang="vi-VN" sz="1050">
                <a:solidFill>
                  <a:sysClr val="window" lastClr="FFFFFF"/>
                </a:solidFill>
              </a:endParaRPr>
            </a:p>
          </p:txBody>
        </p:sp>
      </p:grpSp>
      <p:sp>
        <p:nvSpPr>
          <p:cNvPr id="16" name="TextBox 15"/>
          <p:cNvSpPr txBox="1"/>
          <p:nvPr/>
        </p:nvSpPr>
        <p:spPr>
          <a:xfrm>
            <a:off x="1705426" y="2253593"/>
            <a:ext cx="429221" cy="600164"/>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eaLnBrk="1" hangingPunct="1">
              <a:defRPr/>
            </a:pPr>
            <a:r>
              <a:rPr lang="vi-VN" sz="3300" b="1" dirty="0">
                <a:solidFill>
                  <a:srgbClr val="00C200"/>
                </a:solidFill>
                <a:cs typeface="Arial" charset="0"/>
              </a:rPr>
              <a:t>K</a:t>
            </a:r>
          </a:p>
        </p:txBody>
      </p:sp>
      <p:sp>
        <p:nvSpPr>
          <p:cNvPr id="17" name="TextBox 16"/>
          <p:cNvSpPr txBox="1"/>
          <p:nvPr/>
        </p:nvSpPr>
        <p:spPr>
          <a:xfrm>
            <a:off x="2207827" y="2246930"/>
            <a:ext cx="426431" cy="600164"/>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hangingPunct="1">
              <a:defRPr/>
            </a:pPr>
            <a:r>
              <a:rPr lang="vi-VN" sz="3300" b="1" dirty="0">
                <a:solidFill>
                  <a:srgbClr val="FF0000"/>
                </a:solidFill>
                <a:cs typeface="Arial" charset="0"/>
              </a:rPr>
              <a:t>H</a:t>
            </a:r>
          </a:p>
        </p:txBody>
      </p:sp>
      <p:sp>
        <p:nvSpPr>
          <p:cNvPr id="18" name="TextBox 17"/>
          <p:cNvSpPr txBox="1"/>
          <p:nvPr/>
        </p:nvSpPr>
        <p:spPr>
          <a:xfrm>
            <a:off x="2699128" y="2242679"/>
            <a:ext cx="426431" cy="600164"/>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hangingPunct="1">
              <a:defRPr/>
            </a:pPr>
            <a:r>
              <a:rPr lang="vi-VN" sz="3300" b="1" dirty="0">
                <a:solidFill>
                  <a:srgbClr val="24602E"/>
                </a:solidFill>
                <a:cs typeface="Arial" charset="0"/>
              </a:rPr>
              <a:t>T</a:t>
            </a:r>
          </a:p>
        </p:txBody>
      </p:sp>
      <p:sp>
        <p:nvSpPr>
          <p:cNvPr id="19" name="TextBox 18"/>
          <p:cNvSpPr txBox="1"/>
          <p:nvPr/>
        </p:nvSpPr>
        <p:spPr>
          <a:xfrm>
            <a:off x="3187703" y="2253593"/>
            <a:ext cx="425838" cy="600164"/>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hangingPunct="1">
              <a:defRPr/>
            </a:pPr>
            <a:r>
              <a:rPr lang="en-US" sz="3300" b="1" dirty="0">
                <a:solidFill>
                  <a:srgbClr val="5B34DA"/>
                </a:solidFill>
                <a:cs typeface="Arial" charset="0"/>
              </a:rPr>
              <a:t>N</a:t>
            </a:r>
            <a:endParaRPr lang="vi-VN" sz="3300" b="1" dirty="0">
              <a:solidFill>
                <a:srgbClr val="5B34DA"/>
              </a:solidFill>
              <a:cs typeface="Arial" charset="0"/>
            </a:endParaRPr>
          </a:p>
        </p:txBody>
      </p:sp>
      <p:sp>
        <p:nvSpPr>
          <p:cNvPr id="20" name="TextBox 19"/>
          <p:cNvSpPr txBox="1"/>
          <p:nvPr/>
        </p:nvSpPr>
        <p:spPr>
          <a:xfrm>
            <a:off x="3694502" y="2226059"/>
            <a:ext cx="425838" cy="600164"/>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hangingPunct="1">
              <a:defRPr/>
            </a:pPr>
            <a:r>
              <a:rPr lang="vi-VN" sz="3300" b="1" dirty="0">
                <a:solidFill>
                  <a:srgbClr val="333300"/>
                </a:solidFill>
                <a:cs typeface="Arial" charset="0"/>
              </a:rPr>
              <a:t>9</a:t>
            </a:r>
          </a:p>
        </p:txBody>
      </p:sp>
      <p:pic>
        <p:nvPicPr>
          <p:cNvPr id="2074" name="Picture 36" descr="butterflies_flowers_sm_nw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6338" y="4572000"/>
            <a:ext cx="5715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 name="Picture 37" descr="Firewrk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041" y="2857500"/>
            <a:ext cx="971550" cy="95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Picture 38" descr="Firewrk5"/>
          <p:cNvSpPr>
            <a:spLocks noChangeAspect="1" noChangeArrowheads="1"/>
          </p:cNvSpPr>
          <p:nvPr/>
        </p:nvSpPr>
        <p:spPr bwMode="auto">
          <a:xfrm>
            <a:off x="6110288" y="2424113"/>
            <a:ext cx="56078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a:solidFill>
                <a:sysClr val="windowText" lastClr="000000"/>
              </a:solidFill>
              <a:latin typeface="Arial" charset="0"/>
            </a:endParaRPr>
          </a:p>
        </p:txBody>
      </p:sp>
      <p:sp>
        <p:nvSpPr>
          <p:cNvPr id="26" name="Oval 40"/>
          <p:cNvSpPr>
            <a:spLocks noChangeArrowheads="1"/>
          </p:cNvSpPr>
          <p:nvPr/>
        </p:nvSpPr>
        <p:spPr bwMode="auto">
          <a:xfrm>
            <a:off x="5568554" y="2209800"/>
            <a:ext cx="1771650" cy="1734741"/>
          </a:xfrm>
          <a:prstGeom prst="ellipse">
            <a:avLst/>
          </a:prstGeom>
          <a:gradFill rotWithShape="1">
            <a:gsLst>
              <a:gs pos="0">
                <a:srgbClr val="66FFCC"/>
              </a:gs>
              <a:gs pos="50000">
                <a:srgbClr val="FFFFFF"/>
              </a:gs>
              <a:gs pos="100000">
                <a:srgbClr val="66FFCC"/>
              </a:gs>
            </a:gsLst>
            <a:lin ang="5400000" scaled="1"/>
          </a:gra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800">
              <a:cs typeface="Arial" panose="020B0604020202020204" pitchFamily="34" charset="0"/>
            </a:endParaRPr>
          </a:p>
        </p:txBody>
      </p:sp>
      <p:sp>
        <p:nvSpPr>
          <p:cNvPr id="28" name="Freeform 42"/>
          <p:cNvSpPr>
            <a:spLocks/>
          </p:cNvSpPr>
          <p:nvPr/>
        </p:nvSpPr>
        <p:spPr bwMode="auto">
          <a:xfrm>
            <a:off x="5995987" y="2786063"/>
            <a:ext cx="842963" cy="78581"/>
          </a:xfrm>
          <a:custGeom>
            <a:avLst/>
            <a:gdLst>
              <a:gd name="T0" fmla="*/ 0 w 1440"/>
              <a:gd name="T1" fmla="*/ 0 h 128"/>
              <a:gd name="T2" fmla="*/ 98692176 w 1440"/>
              <a:gd name="T3" fmla="*/ 29481066 h 128"/>
              <a:gd name="T4" fmla="*/ 248558420 w 1440"/>
              <a:gd name="T5" fmla="*/ 63653268 h 128"/>
              <a:gd name="T6" fmla="*/ 418529320 w 1440"/>
              <a:gd name="T7" fmla="*/ 85764067 h 128"/>
              <a:gd name="T8" fmla="*/ 593982598 w 1440"/>
              <a:gd name="T9" fmla="*/ 69013164 h 128"/>
              <a:gd name="T10" fmla="*/ 733492112 w 1440"/>
              <a:gd name="T11" fmla="*/ 40872073 h 128"/>
              <a:gd name="T12" fmla="*/ 877266391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50">
              <a:solidFill>
                <a:sysClr val="windowText" lastClr="000000"/>
              </a:solidFill>
              <a:latin typeface="Arial" charset="0"/>
            </a:endParaRPr>
          </a:p>
        </p:txBody>
      </p:sp>
      <p:sp>
        <p:nvSpPr>
          <p:cNvPr id="29" name="Freeform 43"/>
          <p:cNvSpPr>
            <a:spLocks/>
          </p:cNvSpPr>
          <p:nvPr/>
        </p:nvSpPr>
        <p:spPr bwMode="auto">
          <a:xfrm rot="10800000">
            <a:off x="5998369" y="3470673"/>
            <a:ext cx="845344" cy="78581"/>
          </a:xfrm>
          <a:custGeom>
            <a:avLst/>
            <a:gdLst>
              <a:gd name="T0" fmla="*/ 0 w 1440"/>
              <a:gd name="T1" fmla="*/ 0 h 128"/>
              <a:gd name="T2" fmla="*/ 99251184 w 1440"/>
              <a:gd name="T3" fmla="*/ 29481066 h 128"/>
              <a:gd name="T4" fmla="*/ 249965016 w 1440"/>
              <a:gd name="T5" fmla="*/ 63653268 h 128"/>
              <a:gd name="T6" fmla="*/ 420897436 w 1440"/>
              <a:gd name="T7" fmla="*/ 85764067 h 128"/>
              <a:gd name="T8" fmla="*/ 597342593 w 1440"/>
              <a:gd name="T9" fmla="*/ 69013164 h 128"/>
              <a:gd name="T10" fmla="*/ 737642260 w 1440"/>
              <a:gd name="T11" fmla="*/ 40872073 h 128"/>
              <a:gd name="T12" fmla="*/ 882229698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50">
              <a:solidFill>
                <a:sysClr val="windowText" lastClr="000000"/>
              </a:solidFill>
              <a:latin typeface="Arial" charset="0"/>
            </a:endParaRPr>
          </a:p>
        </p:txBody>
      </p:sp>
      <p:sp>
        <p:nvSpPr>
          <p:cNvPr id="30" name="Line 44"/>
          <p:cNvSpPr>
            <a:spLocks noChangeShapeType="1"/>
          </p:cNvSpPr>
          <p:nvPr/>
        </p:nvSpPr>
        <p:spPr bwMode="auto">
          <a:xfrm>
            <a:off x="5844779" y="3157538"/>
            <a:ext cx="1152525" cy="1191"/>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pPr>
              <a:defRPr/>
            </a:pPr>
            <a:endParaRPr lang="en-US" sz="1050">
              <a:solidFill>
                <a:sysClr val="windowText" lastClr="000000"/>
              </a:solidFill>
              <a:latin typeface="Arial" charset="0"/>
            </a:endParaRPr>
          </a:p>
        </p:txBody>
      </p:sp>
      <p:sp>
        <p:nvSpPr>
          <p:cNvPr id="31" name="Line 45"/>
          <p:cNvSpPr>
            <a:spLocks noChangeShapeType="1"/>
          </p:cNvSpPr>
          <p:nvPr/>
        </p:nvSpPr>
        <p:spPr bwMode="auto">
          <a:xfrm>
            <a:off x="6425804" y="2606279"/>
            <a:ext cx="1190" cy="1113234"/>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pPr>
              <a:defRPr/>
            </a:pPr>
            <a:endParaRPr lang="en-US" sz="1050">
              <a:solidFill>
                <a:sysClr val="windowText" lastClr="000000"/>
              </a:solidFill>
              <a:latin typeface="Arial" charset="0"/>
            </a:endParaRPr>
          </a:p>
        </p:txBody>
      </p:sp>
      <p:pic>
        <p:nvPicPr>
          <p:cNvPr id="2084" name="Picture 46" descr="BOOKANI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66248" y="3155156"/>
            <a:ext cx="531019"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7" descr="TORCH"/>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281737" y="2652713"/>
            <a:ext cx="280988"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CurvedRibbon3"/>
          <p:cNvSpPr>
            <a:spLocks noEditPoints="1" noChangeArrowheads="1"/>
          </p:cNvSpPr>
          <p:nvPr/>
        </p:nvSpPr>
        <p:spPr bwMode="auto">
          <a:xfrm>
            <a:off x="5568553" y="2209801"/>
            <a:ext cx="1728788" cy="1707356"/>
          </a:xfrm>
          <a:custGeom>
            <a:avLst/>
            <a:gdLst>
              <a:gd name="T0" fmla="*/ 2147483647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163 w 21600"/>
              <a:gd name="T13" fmla="*/ 3163 h 21600"/>
              <a:gd name="T14" fmla="*/ 18437 w 21600"/>
              <a:gd name="T15" fmla="*/ 18437 h 21600"/>
            </a:gdLst>
            <a:ahLst/>
            <a:cxnLst>
              <a:cxn ang="T8">
                <a:pos x="T0" y="T1"/>
              </a:cxn>
              <a:cxn ang="T9">
                <a:pos x="T2" y="T3"/>
              </a:cxn>
              <a:cxn ang="T10">
                <a:pos x="T4" y="T5"/>
              </a:cxn>
              <a:cxn ang="T11">
                <a:pos x="T6" y="T7"/>
              </a:cxn>
            </a:cxnLst>
            <a:rect l="T12" t="T13" r="T14" b="T15"/>
            <a:pathLst>
              <a:path w="21600" h="21600" extrusionOk="0">
                <a:moveTo>
                  <a:pt x="7144" y="18321"/>
                </a:moveTo>
                <a:lnTo>
                  <a:pt x="3410" y="16656"/>
                </a:lnTo>
                <a:lnTo>
                  <a:pt x="6211" y="20239"/>
                </a:lnTo>
                <a:cubicBezTo>
                  <a:pt x="3343" y="18844"/>
                  <a:pt x="1264" y="16221"/>
                  <a:pt x="562" y="13109"/>
                </a:cubicBezTo>
                <a:lnTo>
                  <a:pt x="264" y="13177"/>
                </a:lnTo>
                <a:cubicBezTo>
                  <a:pt x="88" y="12396"/>
                  <a:pt x="0" y="11599"/>
                  <a:pt x="0" y="10800"/>
                </a:cubicBezTo>
                <a:cubicBezTo>
                  <a:pt x="0" y="4835"/>
                  <a:pt x="4835" y="0"/>
                  <a:pt x="10800" y="0"/>
                </a:cubicBezTo>
                <a:cubicBezTo>
                  <a:pt x="16764" y="0"/>
                  <a:pt x="21600" y="4835"/>
                  <a:pt x="21600" y="10800"/>
                </a:cubicBezTo>
                <a:cubicBezTo>
                  <a:pt x="21600" y="11599"/>
                  <a:pt x="21511" y="12396"/>
                  <a:pt x="21335" y="13177"/>
                </a:cubicBezTo>
                <a:lnTo>
                  <a:pt x="21037" y="13109"/>
                </a:lnTo>
                <a:cubicBezTo>
                  <a:pt x="20335" y="16221"/>
                  <a:pt x="18256" y="18844"/>
                  <a:pt x="15388" y="20239"/>
                </a:cubicBezTo>
                <a:lnTo>
                  <a:pt x="18190" y="16656"/>
                </a:lnTo>
                <a:lnTo>
                  <a:pt x="14456" y="18321"/>
                </a:lnTo>
                <a:cubicBezTo>
                  <a:pt x="17335" y="16921"/>
                  <a:pt x="19163" y="14001"/>
                  <a:pt x="19163" y="10800"/>
                </a:cubicBezTo>
                <a:cubicBezTo>
                  <a:pt x="19163" y="10168"/>
                  <a:pt x="19091" y="9539"/>
                  <a:pt x="18949" y="8924"/>
                </a:cubicBezTo>
                <a:lnTo>
                  <a:pt x="19247" y="8855"/>
                </a:lnTo>
                <a:cubicBezTo>
                  <a:pt x="18341" y="4920"/>
                  <a:pt x="14837" y="2132"/>
                  <a:pt x="10800" y="2132"/>
                </a:cubicBezTo>
                <a:cubicBezTo>
                  <a:pt x="6762" y="2131"/>
                  <a:pt x="3258" y="4920"/>
                  <a:pt x="2352" y="8855"/>
                </a:cubicBezTo>
                <a:lnTo>
                  <a:pt x="2650" y="8924"/>
                </a:lnTo>
                <a:cubicBezTo>
                  <a:pt x="2508" y="9539"/>
                  <a:pt x="2437" y="10168"/>
                  <a:pt x="2437" y="10799"/>
                </a:cubicBezTo>
                <a:cubicBezTo>
                  <a:pt x="2436" y="14001"/>
                  <a:pt x="4264" y="16921"/>
                  <a:pt x="7143" y="18321"/>
                </a:cubicBezTo>
                <a:lnTo>
                  <a:pt x="7144" y="18321"/>
                </a:lnTo>
                <a:close/>
              </a:path>
              <a:path w="21600" h="21600" fill="none" extrusionOk="0">
                <a:moveTo>
                  <a:pt x="562" y="13110"/>
                </a:moveTo>
                <a:lnTo>
                  <a:pt x="2344" y="12707"/>
                </a:lnTo>
                <a:cubicBezTo>
                  <a:pt x="2203" y="12081"/>
                  <a:pt x="2132" y="11441"/>
                  <a:pt x="2132" y="10800"/>
                </a:cubicBezTo>
                <a:cubicBezTo>
                  <a:pt x="2131" y="10145"/>
                  <a:pt x="2206" y="9493"/>
                  <a:pt x="2352" y="8855"/>
                </a:cubicBezTo>
              </a:path>
              <a:path w="21600" h="21600" fill="none" extrusionOk="0">
                <a:moveTo>
                  <a:pt x="2344" y="12708"/>
                </a:moveTo>
                <a:lnTo>
                  <a:pt x="2650" y="8924"/>
                </a:lnTo>
              </a:path>
              <a:path w="21600" h="21600" fill="none" extrusionOk="0">
                <a:moveTo>
                  <a:pt x="21038" y="13110"/>
                </a:moveTo>
                <a:lnTo>
                  <a:pt x="19255" y="12707"/>
                </a:lnTo>
                <a:cubicBezTo>
                  <a:pt x="19396" y="12081"/>
                  <a:pt x="19468" y="11441"/>
                  <a:pt x="19468" y="10800"/>
                </a:cubicBezTo>
                <a:cubicBezTo>
                  <a:pt x="19468" y="10145"/>
                  <a:pt x="19393" y="9493"/>
                  <a:pt x="19247" y="8855"/>
                </a:cubicBezTo>
              </a:path>
              <a:path w="21600" h="21600" fill="none" extrusionOk="0">
                <a:moveTo>
                  <a:pt x="19256" y="12708"/>
                </a:moveTo>
                <a:lnTo>
                  <a:pt x="18950" y="8924"/>
                </a:lnTo>
              </a:path>
            </a:pathLst>
          </a:custGeom>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5400000" scaled="1"/>
          </a:gradFill>
          <a:ln>
            <a:noFill/>
          </a:ln>
          <a:effectLst>
            <a:prstShdw prst="shdw17" dist="17961" dir="2700000">
              <a:srgbClr val="640267"/>
            </a:prstShdw>
          </a:effectLst>
          <a:extLst>
            <a:ext uri="{91240B29-F687-4F45-9708-019B960494DF}">
              <a14:hiddenLine xmlns:a14="http://schemas.microsoft.com/office/drawing/2010/main" w="19050">
                <a:solidFill>
                  <a:srgbClr val="000000"/>
                </a:solidFill>
                <a:miter lim="800000"/>
                <a:headEnd/>
                <a:tailEnd/>
              </a14:hiddenLine>
            </a:ext>
          </a:extLst>
        </p:spPr>
        <p:txBody>
          <a:bodyPr/>
          <a:lstStyle/>
          <a:p>
            <a:pPr>
              <a:defRPr/>
            </a:pPr>
            <a:endParaRPr lang="en-US" sz="1050">
              <a:solidFill>
                <a:sysClr val="windowText" lastClr="000000"/>
              </a:solidFill>
              <a:latin typeface="Arial" charset="0"/>
            </a:endParaRPr>
          </a:p>
        </p:txBody>
      </p:sp>
      <p:sp>
        <p:nvSpPr>
          <p:cNvPr id="36" name="WordArt 54" descr="Green marble"/>
          <p:cNvSpPr>
            <a:spLocks noChangeArrowheads="1" noChangeShapeType="1" noTextEdit="1"/>
          </p:cNvSpPr>
          <p:nvPr/>
        </p:nvSpPr>
        <p:spPr bwMode="auto">
          <a:xfrm>
            <a:off x="1197770" y="283279"/>
            <a:ext cx="6879430" cy="1011719"/>
          </a:xfrm>
          <a:prstGeom prst="rect">
            <a:avLst/>
          </a:prstGeom>
        </p:spPr>
        <p:txBody>
          <a:bodyPr wrap="none" fromWordArt="1">
            <a:prstTxWarp prst="textPlain">
              <a:avLst>
                <a:gd name="adj" fmla="val 50000"/>
              </a:avLst>
            </a:prstTxWarp>
          </a:bodyPr>
          <a:lstStyle/>
          <a:p>
            <a:pPr algn="ctr"/>
            <a:r>
              <a:rPr lang="vi-VN" sz="12450" b="1" kern="10" dirty="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NHIỆT LIỆT CHÀO MỪNG QUÝ THẦY CÔ GIÁO</a:t>
            </a:r>
          </a:p>
          <a:p>
            <a:pPr algn="ctr"/>
            <a:r>
              <a:rPr lang="vi-VN" sz="12450" b="1" kern="10" dirty="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VÀ CÁC EM HỌC SINH </a:t>
            </a:r>
          </a:p>
          <a:p>
            <a:pPr algn="ctr"/>
            <a:r>
              <a:rPr lang="vi-VN" sz="12450" b="1" kern="10" dirty="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ĐẾN VỚI TIẾT HỌC KHTN 9</a:t>
            </a:r>
            <a:endParaRPr lang="en-US" sz="12450" b="1" kern="10" dirty="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endParaRPr>
          </a:p>
        </p:txBody>
      </p:sp>
      <p:pic>
        <p:nvPicPr>
          <p:cNvPr id="2089" name="Picture 57" descr="atom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914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8" descr="Firewrk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4320" y="2446334"/>
            <a:ext cx="11215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9" descr="Firewrk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133350"/>
            <a:ext cx="11215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738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500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13"/>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10"/>
                                        </p:tgtEl>
                                        <p:attrNameLst>
                                          <p:attrName>r</p:attrName>
                                        </p:attrNameLst>
                                      </p:cBhvr>
                                    </p:animRot>
                                  </p:childTnLst>
                                </p:cTn>
                              </p:par>
                              <p:par>
                                <p:cTn id="11" presetID="64" presetClass="path" presetSubtype="0" repeatCount="indefinite" accel="50000" decel="50000" autoRev="1" fill="hold" nodeType="withEffect">
                                  <p:stCondLst>
                                    <p:cond delay="0"/>
                                  </p:stCondLst>
                                  <p:childTnLst>
                                    <p:animMotion origin="layout" path="M -0.00156 -0.05995 L -0.0052 0.12986 " pathEditMode="relative" rAng="0" ptsTypes="AA">
                                      <p:cBhvr>
                                        <p:cTn id="12" dur="5000" spd="-100000" fill="hold"/>
                                        <p:tgtEl>
                                          <p:spTgt spid="16"/>
                                        </p:tgtEl>
                                        <p:attrNameLst>
                                          <p:attrName>ppt_x</p:attrName>
                                          <p:attrName>ppt_y</p:attrName>
                                        </p:attrNameLst>
                                      </p:cBhvr>
                                      <p:rCtr x="-191" y="9491"/>
                                    </p:animMotion>
                                  </p:childTnLst>
                                </p:cTn>
                              </p:par>
                              <p:par>
                                <p:cTn id="13" presetID="64" presetClass="path" presetSubtype="0" repeatCount="indefinite" accel="50000" decel="50000" autoRev="1" fill="hold" nodeType="withEffect">
                                  <p:stCondLst>
                                    <p:cond delay="0"/>
                                  </p:stCondLst>
                                  <p:childTnLst>
                                    <p:animMotion origin="layout" path="M 0.00053 0.1176 L -0.00173 -0.17083 " pathEditMode="relative" rAng="0" ptsTypes="AA">
                                      <p:cBhvr>
                                        <p:cTn id="14" dur="5000" spd="-100000" fill="hold"/>
                                        <p:tgtEl>
                                          <p:spTgt spid="17"/>
                                        </p:tgtEl>
                                        <p:attrNameLst>
                                          <p:attrName>ppt_x</p:attrName>
                                          <p:attrName>ppt_y</p:attrName>
                                        </p:attrNameLst>
                                      </p:cBhvr>
                                      <p:rCtr x="-122" y="-14421"/>
                                    </p:animMotion>
                                  </p:childTnLst>
                                </p:cTn>
                              </p:par>
                              <p:par>
                                <p:cTn id="15" presetID="64" presetClass="path" presetSubtype="0" repeatCount="indefinite" accel="50000" decel="50000" autoRev="1" fill="hold" nodeType="withEffect">
                                  <p:stCondLst>
                                    <p:cond delay="0"/>
                                  </p:stCondLst>
                                  <p:childTnLst>
                                    <p:animMotion origin="layout" path="M -0.00278 0.1625 L 3.88889E-6 -0.09259 " pathEditMode="relative" rAng="0" ptsTypes="AA">
                                      <p:cBhvr>
                                        <p:cTn id="16" dur="3000" spd="-100000" fill="hold"/>
                                        <p:tgtEl>
                                          <p:spTgt spid="18"/>
                                        </p:tgtEl>
                                        <p:attrNameLst>
                                          <p:attrName>ppt_x</p:attrName>
                                          <p:attrName>ppt_y</p:attrName>
                                        </p:attrNameLst>
                                      </p:cBhvr>
                                      <p:rCtr x="139" y="-12755"/>
                                    </p:animMotion>
                                  </p:childTnLst>
                                </p:cTn>
                              </p:par>
                              <p:par>
                                <p:cTn id="17" presetID="64" presetClass="path" presetSubtype="0" repeatCount="indefinite" accel="50000" decel="50000" autoRev="1" fill="hold" nodeType="withEffect">
                                  <p:stCondLst>
                                    <p:cond delay="0"/>
                                  </p:stCondLst>
                                  <p:childTnLst>
                                    <p:animMotion origin="layout" path="M -0.00018 0.12509 L 3.88889E-6 -0.09503 " pathEditMode="relative" rAng="0" ptsTypes="AA">
                                      <p:cBhvr>
                                        <p:cTn id="18" dur="5000" fill="hold"/>
                                        <p:tgtEl>
                                          <p:spTgt spid="19"/>
                                        </p:tgtEl>
                                        <p:attrNameLst>
                                          <p:attrName>ppt_x</p:attrName>
                                          <p:attrName>ppt_y</p:attrName>
                                        </p:attrNameLst>
                                      </p:cBhvr>
                                      <p:rCtr x="0" y="-11000"/>
                                    </p:animMotion>
                                  </p:childTnLst>
                                </p:cTn>
                              </p:par>
                              <p:par>
                                <p:cTn id="19" presetID="64" presetClass="path" presetSubtype="0" repeatCount="indefinite" accel="50000" decel="50000" autoRev="1" fill="hold" nodeType="withEffect">
                                  <p:stCondLst>
                                    <p:cond delay="0"/>
                                  </p:stCondLst>
                                  <p:childTnLst>
                                    <p:animMotion origin="layout" path="M 5E-6 0.2169 L 5E-6 -0.11597 " pathEditMode="relative" rAng="0" ptsTypes="AA">
                                      <p:cBhvr>
                                        <p:cTn id="20" dur="3000" fill="hold"/>
                                        <p:tgtEl>
                                          <p:spTgt spid="20"/>
                                        </p:tgtEl>
                                        <p:attrNameLst>
                                          <p:attrName>ppt_x</p:attrName>
                                          <p:attrName>ppt_y</p:attrName>
                                        </p:attrNameLst>
                                      </p:cBhvr>
                                      <p:rCtr x="0" y="-16644"/>
                                    </p:animMotion>
                                  </p:childTnLst>
                                </p:cTn>
                              </p:par>
                              <p:par>
                                <p:cTn id="21" presetID="8" presetClass="emph" presetSubtype="0" repeatCount="indefinite" fill="hold" nodeType="withEffect">
                                  <p:stCondLst>
                                    <p:cond delay="0"/>
                                  </p:stCondLst>
                                  <p:childTnLst>
                                    <p:animRot by="21600000">
                                      <p:cBhvr>
                                        <p:cTn id="22" dur="5000" fill="hold"/>
                                        <p:tgtEl>
                                          <p:spTgt spid="4"/>
                                        </p:tgtEl>
                                        <p:attrNameLst>
                                          <p:attrName>r</p:attrName>
                                        </p:attrNameLst>
                                      </p:cBhvr>
                                    </p:animRot>
                                  </p:childTnLst>
                                </p:cTn>
                              </p:par>
                              <p:par>
                                <p:cTn id="23" presetID="23" presetClass="entr" presetSubtype="16" repeatCount="indefinite" fill="hold" nodeType="withEffect">
                                  <p:stCondLst>
                                    <p:cond delay="500"/>
                                  </p:stCondLst>
                                  <p:endCondLst>
                                    <p:cond evt="onNext" delay="0">
                                      <p:tgtEl>
                                        <p:sldTgt/>
                                      </p:tgtEl>
                                    </p:cond>
                                  </p:endCondLst>
                                  <p:childTnLst>
                                    <p:set>
                                      <p:cBhvr>
                                        <p:cTn id="24" dur="1" fill="hold">
                                          <p:stCondLst>
                                            <p:cond delay="0"/>
                                          </p:stCondLst>
                                        </p:cTn>
                                        <p:tgtEl>
                                          <p:spTgt spid="38"/>
                                        </p:tgtEl>
                                        <p:attrNameLst>
                                          <p:attrName>style.visibility</p:attrName>
                                        </p:attrNameLst>
                                      </p:cBhvr>
                                      <p:to>
                                        <p:strVal val="visible"/>
                                      </p:to>
                                    </p:set>
                                    <p:anim calcmode="lin" valueType="num">
                                      <p:cBhvr>
                                        <p:cTn id="25" dur="3000" fill="hold"/>
                                        <p:tgtEl>
                                          <p:spTgt spid="38"/>
                                        </p:tgtEl>
                                        <p:attrNameLst>
                                          <p:attrName>ppt_w</p:attrName>
                                        </p:attrNameLst>
                                      </p:cBhvr>
                                      <p:tavLst>
                                        <p:tav tm="0">
                                          <p:val>
                                            <p:fltVal val="0"/>
                                          </p:val>
                                        </p:tav>
                                        <p:tav tm="100000">
                                          <p:val>
                                            <p:strVal val="#ppt_w"/>
                                          </p:val>
                                        </p:tav>
                                      </p:tavLst>
                                    </p:anim>
                                    <p:anim calcmode="lin" valueType="num">
                                      <p:cBhvr>
                                        <p:cTn id="26" dur="3000" fill="hold"/>
                                        <p:tgtEl>
                                          <p:spTgt spid="38"/>
                                        </p:tgtEl>
                                        <p:attrNameLst>
                                          <p:attrName>ppt_h</p:attrName>
                                        </p:attrNameLst>
                                      </p:cBhvr>
                                      <p:tavLst>
                                        <p:tav tm="0">
                                          <p:val>
                                            <p:fltVal val="0"/>
                                          </p:val>
                                        </p:tav>
                                        <p:tav tm="100000">
                                          <p:val>
                                            <p:strVal val="#ppt_h"/>
                                          </p:val>
                                        </p:tav>
                                      </p:tavLst>
                                    </p:anim>
                                  </p:childTnLst>
                                </p:cTn>
                              </p:par>
                              <p:par>
                                <p:cTn id="27" presetID="49" presetClass="entr" presetSubtype="0" repeatCount="indefinite" decel="100000" fill="hold" nodeType="withEffect">
                                  <p:stCondLst>
                                    <p:cond delay="5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 calcmode="lin" valueType="num">
                                      <p:cBhvr>
                                        <p:cTn id="31" dur="500" fill="hold"/>
                                        <p:tgtEl>
                                          <p:spTgt spid="23"/>
                                        </p:tgtEl>
                                        <p:attrNameLst>
                                          <p:attrName>style.rotation</p:attrName>
                                        </p:attrNameLst>
                                      </p:cBhvr>
                                      <p:tavLst>
                                        <p:tav tm="0">
                                          <p:val>
                                            <p:fltVal val="360"/>
                                          </p:val>
                                        </p:tav>
                                        <p:tav tm="100000">
                                          <p:val>
                                            <p:fltVal val="0"/>
                                          </p:val>
                                        </p:tav>
                                      </p:tavLst>
                                    </p:anim>
                                    <p:animEffect transition="in" filter="fade">
                                      <p:cBhvr>
                                        <p:cTn id="32" dur="500"/>
                                        <p:tgtEl>
                                          <p:spTgt spid="23"/>
                                        </p:tgtEl>
                                      </p:cBhvr>
                                    </p:animEffect>
                                  </p:childTnLst>
                                </p:cTn>
                              </p:par>
                              <p:par>
                                <p:cTn id="33" presetID="23" presetClass="entr" presetSubtype="16" repeatCount="indefinite" fill="hold" grpId="0" nodeType="withEffect" nodePh="1">
                                  <p:stCondLst>
                                    <p:cond delay="500"/>
                                  </p:stCondLst>
                                  <p:endCondLst>
                                    <p:cond evt="onNext" delay="0">
                                      <p:tgtEl>
                                        <p:sldTgt/>
                                      </p:tgtEl>
                                    </p:cond>
                                    <p:cond evt="begin" delay="0">
                                      <p:tn val="33"/>
                                    </p:cond>
                                  </p:endCondLst>
                                  <p:childTnLst>
                                    <p:set>
                                      <p:cBhvr>
                                        <p:cTn id="34" dur="1" fill="hold">
                                          <p:stCondLst>
                                            <p:cond delay="0"/>
                                          </p:stCondLst>
                                        </p:cTn>
                                        <p:tgtEl>
                                          <p:spTgt spid="24"/>
                                        </p:tgtEl>
                                        <p:attrNameLst>
                                          <p:attrName>style.visibility</p:attrName>
                                        </p:attrNameLst>
                                      </p:cBhvr>
                                      <p:to>
                                        <p:strVal val="visible"/>
                                      </p:to>
                                    </p:set>
                                    <p:anim calcmode="lin" valueType="num">
                                      <p:cBhvr>
                                        <p:cTn id="35" dur="3000" fill="hold"/>
                                        <p:tgtEl>
                                          <p:spTgt spid="24"/>
                                        </p:tgtEl>
                                        <p:attrNameLst>
                                          <p:attrName>ppt_w</p:attrName>
                                        </p:attrNameLst>
                                      </p:cBhvr>
                                      <p:tavLst>
                                        <p:tav tm="0">
                                          <p:val>
                                            <p:fltVal val="0"/>
                                          </p:val>
                                        </p:tav>
                                        <p:tav tm="100000">
                                          <p:val>
                                            <p:strVal val="#ppt_w"/>
                                          </p:val>
                                        </p:tav>
                                      </p:tavLst>
                                    </p:anim>
                                    <p:anim calcmode="lin" valueType="num">
                                      <p:cBhvr>
                                        <p:cTn id="36" dur="3000" fill="hold"/>
                                        <p:tgtEl>
                                          <p:spTgt spid="24"/>
                                        </p:tgtEl>
                                        <p:attrNameLst>
                                          <p:attrName>ppt_h</p:attrName>
                                        </p:attrNameLst>
                                      </p:cBhvr>
                                      <p:tavLst>
                                        <p:tav tm="0">
                                          <p:val>
                                            <p:fltVal val="0"/>
                                          </p:val>
                                        </p:tav>
                                        <p:tav tm="100000">
                                          <p:val>
                                            <p:strVal val="#ppt_h"/>
                                          </p:val>
                                        </p:tav>
                                      </p:tavLst>
                                    </p:anim>
                                  </p:childTnLst>
                                </p:cTn>
                              </p:par>
                              <p:par>
                                <p:cTn id="37" presetID="21" presetClass="entr" presetSubtype="4" repeatCount="indefinite" fill="hold" nodeType="withEffect">
                                  <p:stCondLst>
                                    <p:cond delay="500"/>
                                  </p:stCondLst>
                                  <p:endCondLst>
                                    <p:cond evt="onNext" delay="0">
                                      <p:tgtEl>
                                        <p:sldTgt/>
                                      </p:tgtEl>
                                    </p:cond>
                                  </p:endCondLst>
                                  <p:childTnLst>
                                    <p:set>
                                      <p:cBhvr>
                                        <p:cTn id="38" dur="1" fill="hold">
                                          <p:stCondLst>
                                            <p:cond delay="0"/>
                                          </p:stCondLst>
                                        </p:cTn>
                                        <p:tgtEl>
                                          <p:spTgt spid="34"/>
                                        </p:tgtEl>
                                        <p:attrNameLst>
                                          <p:attrName>style.visibility</p:attrName>
                                        </p:attrNameLst>
                                      </p:cBhvr>
                                      <p:to>
                                        <p:strVal val="visible"/>
                                      </p:to>
                                    </p:set>
                                    <p:animEffect transition="in" filter="wheel(4)">
                                      <p:cBhvr>
                                        <p:cTn id="39" dur="2000"/>
                                        <p:tgtEl>
                                          <p:spTgt spid="34"/>
                                        </p:tgtEl>
                                      </p:cBhvr>
                                    </p:animEffect>
                                  </p:childTnLst>
                                </p:cTn>
                              </p:par>
                              <p:par>
                                <p:cTn id="40" presetID="13" presetClass="exit" presetSubtype="16" repeatCount="indefinite" fill="hold" nodeType="withEffect">
                                  <p:stCondLst>
                                    <p:cond delay="500"/>
                                  </p:stCondLst>
                                  <p:endCondLst>
                                    <p:cond evt="onNext" delay="0">
                                      <p:tgtEl>
                                        <p:sldTgt/>
                                      </p:tgtEl>
                                    </p:cond>
                                  </p:endCondLst>
                                  <p:childTnLst>
                                    <p:animEffect transition="out" filter="plus(in)">
                                      <p:cBhvr>
                                        <p:cTn id="41" dur="2000"/>
                                        <p:tgtEl>
                                          <p:spTgt spid="33"/>
                                        </p:tgtEl>
                                      </p:cBhvr>
                                    </p:animEffect>
                                    <p:set>
                                      <p:cBhvr>
                                        <p:cTn id="42" dur="1" fill="hold">
                                          <p:stCondLst>
                                            <p:cond delay="1999"/>
                                          </p:stCondLst>
                                        </p:cTn>
                                        <p:tgtEl>
                                          <p:spTgt spid="33"/>
                                        </p:tgtEl>
                                        <p:attrNameLst>
                                          <p:attrName>style.visibility</p:attrName>
                                        </p:attrNameLst>
                                      </p:cBhvr>
                                      <p:to>
                                        <p:strVal val="hidden"/>
                                      </p:to>
                                    </p:set>
                                  </p:childTnLst>
                                </p:cTn>
                              </p:par>
                              <p:par>
                                <p:cTn id="43" presetID="8" presetClass="emph" presetSubtype="0" repeatCount="indefinite" fill="hold" grpId="0" nodeType="withEffect">
                                  <p:stCondLst>
                                    <p:cond delay="500"/>
                                  </p:stCondLst>
                                  <p:endCondLst>
                                    <p:cond evt="onNext" delay="0">
                                      <p:tgtEl>
                                        <p:sldTgt/>
                                      </p:tgtEl>
                                    </p:cond>
                                  </p:endCondLst>
                                  <p:childTnLst>
                                    <p:animRot by="-21600000">
                                      <p:cBhvr>
                                        <p:cTn id="44" dur="5000" fill="hold"/>
                                        <p:tgtEl>
                                          <p:spTgt spid="26"/>
                                        </p:tgtEl>
                                        <p:attrNameLst>
                                          <p:attrName>r</p:attrName>
                                        </p:attrNameLst>
                                      </p:cBhvr>
                                    </p:animRot>
                                  </p:childTnLst>
                                </p:cTn>
                              </p:par>
                              <p:par>
                                <p:cTn id="45" presetID="2" presetClass="entr" presetSubtype="2" repeatCount="indefinite"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10000" fill="hold"/>
                                        <p:tgtEl>
                                          <p:spTgt spid="36"/>
                                        </p:tgtEl>
                                        <p:attrNameLst>
                                          <p:attrName>ppt_x</p:attrName>
                                        </p:attrNameLst>
                                      </p:cBhvr>
                                      <p:tavLst>
                                        <p:tav tm="0">
                                          <p:val>
                                            <p:strVal val="1+#ppt_w/2"/>
                                          </p:val>
                                        </p:tav>
                                        <p:tav tm="100000">
                                          <p:val>
                                            <p:strVal val="#ppt_x"/>
                                          </p:val>
                                        </p:tav>
                                      </p:tavLst>
                                    </p:anim>
                                    <p:anim calcmode="lin" valueType="num">
                                      <p:cBhvr additive="base">
                                        <p:cTn id="48" dur="10000" fill="hold"/>
                                        <p:tgtEl>
                                          <p:spTgt spid="36"/>
                                        </p:tgtEl>
                                        <p:attrNameLst>
                                          <p:attrName>ppt_y</p:attrName>
                                        </p:attrNameLst>
                                      </p:cBhvr>
                                      <p:tavLst>
                                        <p:tav tm="0">
                                          <p:val>
                                            <p:strVal val="#ppt_y"/>
                                          </p:val>
                                        </p:tav>
                                        <p:tav tm="100000">
                                          <p:val>
                                            <p:strVal val="#ppt_y"/>
                                          </p:val>
                                        </p:tav>
                                      </p:tavLst>
                                    </p:anim>
                                  </p:childTnLst>
                                </p:cTn>
                              </p:par>
                              <p:par>
                                <p:cTn id="49" presetID="23" presetClass="entr" presetSubtype="16" repeatCount="indefinite" fill="hold" nodeType="withEffect">
                                  <p:stCondLst>
                                    <p:cond delay="500"/>
                                  </p:stCondLst>
                                  <p:endCondLst>
                                    <p:cond evt="onNext" delay="0">
                                      <p:tgtEl>
                                        <p:sldTgt/>
                                      </p:tgtEl>
                                    </p:cond>
                                  </p:endCondLst>
                                  <p:childTnLst>
                                    <p:set>
                                      <p:cBhvr>
                                        <p:cTn id="50" dur="1" fill="hold">
                                          <p:stCondLst>
                                            <p:cond delay="0"/>
                                          </p:stCondLst>
                                        </p:cTn>
                                        <p:tgtEl>
                                          <p:spTgt spid="39"/>
                                        </p:tgtEl>
                                        <p:attrNameLst>
                                          <p:attrName>style.visibility</p:attrName>
                                        </p:attrNameLst>
                                      </p:cBhvr>
                                      <p:to>
                                        <p:strVal val="visible"/>
                                      </p:to>
                                    </p:set>
                                    <p:anim calcmode="lin" valueType="num">
                                      <p:cBhvr>
                                        <p:cTn id="51" dur="3000" fill="hold"/>
                                        <p:tgtEl>
                                          <p:spTgt spid="39"/>
                                        </p:tgtEl>
                                        <p:attrNameLst>
                                          <p:attrName>ppt_w</p:attrName>
                                        </p:attrNameLst>
                                      </p:cBhvr>
                                      <p:tavLst>
                                        <p:tav tm="0">
                                          <p:val>
                                            <p:fltVal val="0"/>
                                          </p:val>
                                        </p:tav>
                                        <p:tav tm="100000">
                                          <p:val>
                                            <p:strVal val="#ppt_w"/>
                                          </p:val>
                                        </p:tav>
                                      </p:tavLst>
                                    </p:anim>
                                    <p:anim calcmode="lin" valueType="num">
                                      <p:cBhvr>
                                        <p:cTn id="52" dur="30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xmlns="" id="{AB580362-2EC8-25DF-781A-08A97680C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28" y="1644896"/>
            <a:ext cx="4608545" cy="1677765"/>
          </a:xfrm>
          <a:prstGeom prst="rect">
            <a:avLst/>
          </a:prstGeom>
          <a:effectLst>
            <a:glow rad="101600">
              <a:schemeClr val="bg1">
                <a:alpha val="40000"/>
              </a:schemeClr>
            </a:glow>
          </a:effectLst>
        </p:spPr>
      </p:pic>
      <p:sp>
        <p:nvSpPr>
          <p:cNvPr id="103" name="文本框 12">
            <a:extLst>
              <a:ext uri="{FF2B5EF4-FFF2-40B4-BE49-F238E27FC236}">
                <a16:creationId xmlns:a16="http://schemas.microsoft.com/office/drawing/2014/main" xmlns="" id="{14F4F333-8D48-48ED-B1A8-9EE536AB6AB0}"/>
              </a:ext>
            </a:extLst>
          </p:cNvPr>
          <p:cNvSpPr txBox="1"/>
          <p:nvPr/>
        </p:nvSpPr>
        <p:spPr>
          <a:xfrm>
            <a:off x="267662" y="57150"/>
            <a:ext cx="4482317" cy="523220"/>
          </a:xfrm>
          <a:prstGeom prst="rect">
            <a:avLst/>
          </a:prstGeom>
          <a:noFill/>
        </p:spPr>
        <p:txBody>
          <a:bodyPr wrap="none" rtlCol="0">
            <a:spAutoFit/>
          </a:bodyPr>
          <a:lstStyle/>
          <a:p>
            <a:r>
              <a:rPr lang="vi-VN" sz="2800" b="1" dirty="0">
                <a:solidFill>
                  <a:schemeClr val="accent2">
                    <a:lumMod val="50000"/>
                  </a:schemeClr>
                </a:solidFill>
                <a:effectLst>
                  <a:outerShdw blurRad="38100" dist="38100" dir="2700000" algn="tl">
                    <a:srgbClr val="000000">
                      <a:alpha val="43137"/>
                    </a:srgbClr>
                  </a:outerShdw>
                </a:effectLst>
                <a:latin typeface="+mj-lt"/>
                <a:cs typeface="Calibri" panose="020F0502020204030204" pitchFamily="34" charset="0"/>
              </a:rPr>
              <a:t>I. ĐOẠN MẠCH NỐI TIẾP</a:t>
            </a:r>
          </a:p>
        </p:txBody>
      </p:sp>
      <p:sp>
        <p:nvSpPr>
          <p:cNvPr id="105" name="TextBox 104">
            <a:extLst>
              <a:ext uri="{FF2B5EF4-FFF2-40B4-BE49-F238E27FC236}">
                <a16:creationId xmlns:a16="http://schemas.microsoft.com/office/drawing/2014/main" xmlns="" id="{F1004222-68E7-DCD7-7339-1D757CFCBBE8}"/>
              </a:ext>
            </a:extLst>
          </p:cNvPr>
          <p:cNvSpPr txBox="1"/>
          <p:nvPr/>
        </p:nvSpPr>
        <p:spPr>
          <a:xfrm>
            <a:off x="1111385" y="1063847"/>
            <a:ext cx="7384934" cy="461665"/>
          </a:xfrm>
          <a:prstGeom prst="rect">
            <a:avLst/>
          </a:prstGeom>
          <a:noFill/>
        </p:spPr>
        <p:txBody>
          <a:bodyPr wrap="square">
            <a:spAutoFit/>
          </a:bodyPr>
          <a:lstStyle/>
          <a:p>
            <a:r>
              <a:rPr lang="en-US" sz="2400" b="1" dirty="0" err="1">
                <a:solidFill>
                  <a:srgbClr val="7030A0"/>
                </a:solidFill>
                <a:latin typeface="Times New Roman" panose="02020603050405020304" pitchFamily="18" charset="0"/>
                <a:cs typeface="Times New Roman" panose="02020603050405020304" pitchFamily="18" charset="0"/>
              </a:rPr>
              <a:t>Là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đoạn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mạch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gồm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thiết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bị</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mắc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liên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tiếp</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nhau</a:t>
            </a:r>
            <a:endParaRPr lang="vi-VN" sz="2400" b="1" dirty="0">
              <a:solidFill>
                <a:srgbClr val="7030A0"/>
              </a:solidFill>
              <a:latin typeface="Times New Roman" panose="02020603050405020304" pitchFamily="18" charset="0"/>
              <a:cs typeface="Times New Roman" panose="02020603050405020304" pitchFamily="18" charset="0"/>
            </a:endParaRPr>
          </a:p>
        </p:txBody>
      </p:sp>
      <p:pic>
        <p:nvPicPr>
          <p:cNvPr id="4098" name="Picture 2" descr="Scholarship ">
            <a:extLst>
              <a:ext uri="{FF2B5EF4-FFF2-40B4-BE49-F238E27FC236}">
                <a16:creationId xmlns:a16="http://schemas.microsoft.com/office/drawing/2014/main" xmlns="" id="{D8C69A47-14F7-E64C-5445-90AA36AE96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682" y="1125444"/>
            <a:ext cx="357491" cy="357491"/>
          </a:xfrm>
          <a:prstGeom prst="rect">
            <a:avLst/>
          </a:prstGeom>
          <a:noFill/>
          <a:extLst>
            <a:ext uri="{909E8E84-426E-40DD-AFC4-6F175D3DCCD1}">
              <a14:hiddenFill xmlns:a14="http://schemas.microsoft.com/office/drawing/2010/main">
                <a:solidFill>
                  <a:srgbClr val="FFFFFF"/>
                </a:solidFill>
              </a14:hiddenFill>
            </a:ext>
          </a:extLst>
        </p:spPr>
      </p:pic>
      <p:pic>
        <p:nvPicPr>
          <p:cNvPr id="109" name="Graphic 108" descr="Arrow Slight curve">
            <a:extLst>
              <a:ext uri="{FF2B5EF4-FFF2-40B4-BE49-F238E27FC236}">
                <a16:creationId xmlns:a16="http://schemas.microsoft.com/office/drawing/2014/main" xmlns="" id="{CCB50105-20AB-2AE8-6DB9-239E229F4E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68485" y="3257245"/>
            <a:ext cx="685800" cy="685800"/>
          </a:xfrm>
          <a:prstGeom prst="rect">
            <a:avLst/>
          </a:prstGeom>
        </p:spPr>
      </p:pic>
      <p:sp>
        <p:nvSpPr>
          <p:cNvPr id="110" name="TextBox 109">
            <a:extLst>
              <a:ext uri="{FF2B5EF4-FFF2-40B4-BE49-F238E27FC236}">
                <a16:creationId xmlns:a16="http://schemas.microsoft.com/office/drawing/2014/main" xmlns="" id="{58919F9B-DB0F-A3AA-B345-A8E5C8565EC1}"/>
              </a:ext>
            </a:extLst>
          </p:cNvPr>
          <p:cNvSpPr txBox="1"/>
          <p:nvPr/>
        </p:nvSpPr>
        <p:spPr>
          <a:xfrm>
            <a:off x="1454285" y="3380854"/>
            <a:ext cx="2375981" cy="461665"/>
          </a:xfrm>
          <a:prstGeom prst="rect">
            <a:avLst/>
          </a:prstGeom>
          <a:noFill/>
        </p:spPr>
        <p:txBody>
          <a:bodyPr wrap="square">
            <a:spAutoFit/>
          </a:bodyPr>
          <a:lstStyle/>
          <a:p>
            <a:r>
              <a:rPr lang="en-US" sz="2400" dirty="0" err="1">
                <a:solidFill>
                  <a:srgbClr val="0000CC"/>
                </a:solidFill>
                <a:latin typeface="Calibri" panose="020F0502020204030204" pitchFamily="34" charset="0"/>
                <a:cs typeface="Calibri" panose="020F0502020204030204" pitchFamily="34" charset="0"/>
              </a:rPr>
              <a:t>Sơ</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đồ</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mạch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điện</a:t>
            </a:r>
            <a:endParaRPr lang="vi-VN" sz="2400" dirty="0">
              <a:solidFill>
                <a:srgbClr val="0000CC"/>
              </a:solidFill>
              <a:latin typeface="Calibri" panose="020F0502020204030204" pitchFamily="34" charset="0"/>
              <a:cs typeface="Calibri" panose="020F0502020204030204" pitchFamily="34" charset="0"/>
            </a:endParaRPr>
          </a:p>
        </p:txBody>
      </p:sp>
      <p:grpSp>
        <p:nvGrpSpPr>
          <p:cNvPr id="4120" name="Group 4119">
            <a:extLst>
              <a:ext uri="{FF2B5EF4-FFF2-40B4-BE49-F238E27FC236}">
                <a16:creationId xmlns:a16="http://schemas.microsoft.com/office/drawing/2014/main" xmlns="" id="{0E2BF60D-AEEB-355E-C7FE-5282634FB601}"/>
              </a:ext>
            </a:extLst>
          </p:cNvPr>
          <p:cNvGrpSpPr/>
          <p:nvPr/>
        </p:nvGrpSpPr>
        <p:grpSpPr>
          <a:xfrm>
            <a:off x="2204407" y="3943044"/>
            <a:ext cx="4735187" cy="835288"/>
            <a:chOff x="2939208" y="5115152"/>
            <a:chExt cx="6313583" cy="1113717"/>
          </a:xfrm>
        </p:grpSpPr>
        <p:sp>
          <p:nvSpPr>
            <p:cNvPr id="121" name="Rectangle: Rounded Corners 120">
              <a:extLst>
                <a:ext uri="{FF2B5EF4-FFF2-40B4-BE49-F238E27FC236}">
                  <a16:creationId xmlns:a16="http://schemas.microsoft.com/office/drawing/2014/main" xmlns="" id="{A84F74E6-8891-8EDB-BC6B-9480E3EC504D}"/>
                </a:ext>
              </a:extLst>
            </p:cNvPr>
            <p:cNvSpPr/>
            <p:nvPr/>
          </p:nvSpPr>
          <p:spPr>
            <a:xfrm>
              <a:off x="2939208" y="5115152"/>
              <a:ext cx="6313583" cy="1113717"/>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119" name="Group 4118">
              <a:extLst>
                <a:ext uri="{FF2B5EF4-FFF2-40B4-BE49-F238E27FC236}">
                  <a16:creationId xmlns:a16="http://schemas.microsoft.com/office/drawing/2014/main" xmlns="" id="{E1C8133A-F3BA-FF33-D811-FB931CA5B169}"/>
                </a:ext>
              </a:extLst>
            </p:cNvPr>
            <p:cNvGrpSpPr/>
            <p:nvPr/>
          </p:nvGrpSpPr>
          <p:grpSpPr>
            <a:xfrm>
              <a:off x="3394748" y="5202827"/>
              <a:ext cx="5272723" cy="861774"/>
              <a:chOff x="3400358" y="5079159"/>
              <a:chExt cx="5272723" cy="861774"/>
            </a:xfrm>
          </p:grpSpPr>
          <p:grpSp>
            <p:nvGrpSpPr>
              <p:cNvPr id="116" name="Group 115">
                <a:extLst>
                  <a:ext uri="{FF2B5EF4-FFF2-40B4-BE49-F238E27FC236}">
                    <a16:creationId xmlns:a16="http://schemas.microsoft.com/office/drawing/2014/main" xmlns="" id="{F4396635-95D2-6041-F047-BC4A8AD7C6E1}"/>
                  </a:ext>
                </a:extLst>
              </p:cNvPr>
              <p:cNvGrpSpPr/>
              <p:nvPr/>
            </p:nvGrpSpPr>
            <p:grpSpPr>
              <a:xfrm>
                <a:off x="3926872" y="5448491"/>
                <a:ext cx="2083092" cy="480698"/>
                <a:chOff x="812601" y="5514118"/>
                <a:chExt cx="1399807" cy="323022"/>
              </a:xfrm>
            </p:grpSpPr>
            <p:cxnSp>
              <p:nvCxnSpPr>
                <p:cNvPr id="117" name="Straight Connector 116">
                  <a:extLst>
                    <a:ext uri="{FF2B5EF4-FFF2-40B4-BE49-F238E27FC236}">
                      <a16:creationId xmlns:a16="http://schemas.microsoft.com/office/drawing/2014/main" xmlns="" id="{A59B37E3-9F15-0B32-23E8-EE7C1E9A5C5E}"/>
                    </a:ext>
                  </a:extLst>
                </p:cNvPr>
                <p:cNvCxnSpPr>
                  <a:cxnSpLocks/>
                </p:cNvCxnSpPr>
                <p:nvPr/>
              </p:nvCxnSpPr>
              <p:spPr>
                <a:xfrm>
                  <a:off x="812601" y="5685087"/>
                  <a:ext cx="1399807" cy="0"/>
                </a:xfrm>
                <a:prstGeom prst="line">
                  <a:avLst/>
                </a:prstGeom>
                <a:noFill/>
                <a:ln w="19050" cap="flat" cmpd="sng" algn="ctr">
                  <a:solidFill>
                    <a:sysClr val="windowText" lastClr="000000"/>
                  </a:solidFill>
                  <a:prstDash val="solid"/>
                  <a:miter lim="800000"/>
                </a:ln>
                <a:effectLst/>
              </p:spPr>
            </p:cxnSp>
            <p:sp>
              <p:nvSpPr>
                <p:cNvPr id="118" name="Flowchart: Connector 117">
                  <a:extLst>
                    <a:ext uri="{FF2B5EF4-FFF2-40B4-BE49-F238E27FC236}">
                      <a16:creationId xmlns:a16="http://schemas.microsoft.com/office/drawing/2014/main" xmlns="" id="{025FBDAD-7391-FEA9-06A5-757D7FB0FB13}"/>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n-US" sz="1200" dirty="0">
                    <a:solidFill>
                      <a:prstClr val="black"/>
                    </a:solidFill>
                    <a:latin typeface="Roboto" panose="02000000000000000000" pitchFamily="2" charset="0"/>
                    <a:cs typeface="Arial" panose="020B0604020202020204" pitchFamily="34" charset="0"/>
                  </a:endParaRPr>
                </a:p>
              </p:txBody>
            </p:sp>
            <p:cxnSp>
              <p:nvCxnSpPr>
                <p:cNvPr id="119" name="Straight Connector 118">
                  <a:extLst>
                    <a:ext uri="{FF2B5EF4-FFF2-40B4-BE49-F238E27FC236}">
                      <a16:creationId xmlns:a16="http://schemas.microsoft.com/office/drawing/2014/main" xmlns="" id="{5ABEC2A4-C85C-2642-635F-B99B48C63733}"/>
                    </a:ext>
                  </a:extLst>
                </p:cNvPr>
                <p:cNvCxnSpPr>
                  <a:cxnSpLocks/>
                  <a:stCxn id="118" idx="1"/>
                  <a:endCxn id="118"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120" name="Straight Connector 119">
                  <a:extLst>
                    <a:ext uri="{FF2B5EF4-FFF2-40B4-BE49-F238E27FC236}">
                      <a16:creationId xmlns:a16="http://schemas.microsoft.com/office/drawing/2014/main" xmlns="" id="{02FAA455-C49D-042D-EB1B-07F5A45E41B1}"/>
                    </a:ext>
                  </a:extLst>
                </p:cNvPr>
                <p:cNvCxnSpPr>
                  <a:cxnSpLocks/>
                  <a:stCxn id="118" idx="7"/>
                  <a:endCxn id="118"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4096" name="Group 4095">
                <a:extLst>
                  <a:ext uri="{FF2B5EF4-FFF2-40B4-BE49-F238E27FC236}">
                    <a16:creationId xmlns:a16="http://schemas.microsoft.com/office/drawing/2014/main" xmlns="" id="{EBD0DCDF-085C-3221-CBB1-A1BBC96FDC01}"/>
                  </a:ext>
                </a:extLst>
              </p:cNvPr>
              <p:cNvGrpSpPr/>
              <p:nvPr/>
            </p:nvGrpSpPr>
            <p:grpSpPr>
              <a:xfrm flipH="1">
                <a:off x="6009963" y="5448491"/>
                <a:ext cx="2129880" cy="480698"/>
                <a:chOff x="781160" y="5514118"/>
                <a:chExt cx="1431248" cy="323022"/>
              </a:xfrm>
            </p:grpSpPr>
            <p:cxnSp>
              <p:nvCxnSpPr>
                <p:cNvPr id="4097" name="Straight Connector 4096">
                  <a:extLst>
                    <a:ext uri="{FF2B5EF4-FFF2-40B4-BE49-F238E27FC236}">
                      <a16:creationId xmlns:a16="http://schemas.microsoft.com/office/drawing/2014/main" xmlns="" id="{49695DD9-677C-5B14-4775-9AF69E4A19D9}"/>
                    </a:ext>
                  </a:extLst>
                </p:cNvPr>
                <p:cNvCxnSpPr>
                  <a:cxnSpLocks/>
                </p:cNvCxnSpPr>
                <p:nvPr/>
              </p:nvCxnSpPr>
              <p:spPr>
                <a:xfrm>
                  <a:off x="781160" y="5685087"/>
                  <a:ext cx="1431248" cy="0"/>
                </a:xfrm>
                <a:prstGeom prst="line">
                  <a:avLst/>
                </a:prstGeom>
                <a:noFill/>
                <a:ln w="19050" cap="flat" cmpd="sng" algn="ctr">
                  <a:solidFill>
                    <a:sysClr val="windowText" lastClr="000000"/>
                  </a:solidFill>
                  <a:prstDash val="solid"/>
                  <a:miter lim="800000"/>
                </a:ln>
                <a:effectLst/>
              </p:spPr>
            </p:cxnSp>
            <p:sp>
              <p:nvSpPr>
                <p:cNvPr id="4099" name="Flowchart: Connector 4098">
                  <a:extLst>
                    <a:ext uri="{FF2B5EF4-FFF2-40B4-BE49-F238E27FC236}">
                      <a16:creationId xmlns:a16="http://schemas.microsoft.com/office/drawing/2014/main" xmlns="" id="{5D00DBDA-42C9-2E04-6371-1C5A4F12E795}"/>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n-US" sz="1200" dirty="0">
                    <a:solidFill>
                      <a:prstClr val="black"/>
                    </a:solidFill>
                    <a:latin typeface="Roboto" panose="02000000000000000000" pitchFamily="2" charset="0"/>
                    <a:cs typeface="Arial" panose="020B0604020202020204" pitchFamily="34" charset="0"/>
                  </a:endParaRPr>
                </a:p>
              </p:txBody>
            </p:sp>
            <p:cxnSp>
              <p:nvCxnSpPr>
                <p:cNvPr id="4100" name="Straight Connector 4099">
                  <a:extLst>
                    <a:ext uri="{FF2B5EF4-FFF2-40B4-BE49-F238E27FC236}">
                      <a16:creationId xmlns:a16="http://schemas.microsoft.com/office/drawing/2014/main" xmlns="" id="{6844F476-25EA-2110-FEED-5B293A7E77C1}"/>
                    </a:ext>
                  </a:extLst>
                </p:cNvPr>
                <p:cNvCxnSpPr>
                  <a:cxnSpLocks/>
                  <a:stCxn id="4099" idx="1"/>
                  <a:endCxn id="409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101" name="Straight Connector 4100">
                  <a:extLst>
                    <a:ext uri="{FF2B5EF4-FFF2-40B4-BE49-F238E27FC236}">
                      <a16:creationId xmlns:a16="http://schemas.microsoft.com/office/drawing/2014/main" xmlns="" id="{FBE7D723-4398-2886-8548-3BDA324EE3EC}"/>
                    </a:ext>
                  </a:extLst>
                </p:cNvPr>
                <p:cNvCxnSpPr>
                  <a:cxnSpLocks/>
                  <a:stCxn id="4099" idx="7"/>
                  <a:endCxn id="409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4104" name="Oval 4103">
                <a:extLst>
                  <a:ext uri="{FF2B5EF4-FFF2-40B4-BE49-F238E27FC236}">
                    <a16:creationId xmlns:a16="http://schemas.microsoft.com/office/drawing/2014/main" xmlns="" id="{9988C499-5EE5-C5F1-968C-B037645848D0}"/>
                  </a:ext>
                </a:extLst>
              </p:cNvPr>
              <p:cNvSpPr/>
              <p:nvPr/>
            </p:nvSpPr>
            <p:spPr>
              <a:xfrm>
                <a:off x="3810604" y="5641207"/>
                <a:ext cx="123415" cy="123415"/>
              </a:xfrm>
              <a:prstGeom prst="ellipse">
                <a:avLst/>
              </a:prstGeom>
              <a:solidFill>
                <a:srgbClr val="FFFF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106" name="Straight Connector 4105">
                <a:extLst>
                  <a:ext uri="{FF2B5EF4-FFF2-40B4-BE49-F238E27FC236}">
                    <a16:creationId xmlns:a16="http://schemas.microsoft.com/office/drawing/2014/main" xmlns="" id="{8FA81CEB-4DB0-949B-35A1-2AE92F12D69F}"/>
                  </a:ext>
                </a:extLst>
              </p:cNvPr>
              <p:cNvCxnSpPr>
                <a:cxnSpLocks/>
              </p:cNvCxnSpPr>
              <p:nvPr/>
            </p:nvCxnSpPr>
            <p:spPr>
              <a:xfrm flipH="1">
                <a:off x="3747357" y="5543797"/>
                <a:ext cx="263290" cy="3206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1" name="Oval 4110">
                <a:extLst>
                  <a:ext uri="{FF2B5EF4-FFF2-40B4-BE49-F238E27FC236}">
                    <a16:creationId xmlns:a16="http://schemas.microsoft.com/office/drawing/2014/main" xmlns="" id="{635335E8-3FEA-0CE5-8E43-1699F5D74469}"/>
                  </a:ext>
                </a:extLst>
              </p:cNvPr>
              <p:cNvSpPr/>
              <p:nvPr/>
            </p:nvSpPr>
            <p:spPr>
              <a:xfrm>
                <a:off x="8139843" y="5641207"/>
                <a:ext cx="123415" cy="123415"/>
              </a:xfrm>
              <a:prstGeom prst="ellipse">
                <a:avLst/>
              </a:prstGeom>
              <a:solidFill>
                <a:srgbClr val="FFFF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112" name="Straight Connector 4111">
                <a:extLst>
                  <a:ext uri="{FF2B5EF4-FFF2-40B4-BE49-F238E27FC236}">
                    <a16:creationId xmlns:a16="http://schemas.microsoft.com/office/drawing/2014/main" xmlns="" id="{0CDC965A-86A5-54ED-6CB4-95DAE835939A}"/>
                  </a:ext>
                </a:extLst>
              </p:cNvPr>
              <p:cNvCxnSpPr>
                <a:cxnSpLocks/>
              </p:cNvCxnSpPr>
              <p:nvPr/>
            </p:nvCxnSpPr>
            <p:spPr>
              <a:xfrm flipH="1">
                <a:off x="8076596" y="5543797"/>
                <a:ext cx="263290" cy="3206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3" name="TextBox 4112">
                <a:extLst>
                  <a:ext uri="{FF2B5EF4-FFF2-40B4-BE49-F238E27FC236}">
                    <a16:creationId xmlns:a16="http://schemas.microsoft.com/office/drawing/2014/main" xmlns="" id="{6F02CB8F-1BCA-6F0C-35E7-FC45E8E6A239}"/>
                  </a:ext>
                </a:extLst>
              </p:cNvPr>
              <p:cNvSpPr txBox="1"/>
              <p:nvPr/>
            </p:nvSpPr>
            <p:spPr>
              <a:xfrm>
                <a:off x="3400358" y="5448491"/>
                <a:ext cx="409823" cy="492442"/>
              </a:xfrm>
              <a:prstGeom prst="rect">
                <a:avLst/>
              </a:prstGeom>
              <a:noFill/>
            </p:spPr>
            <p:txBody>
              <a:bodyPr wrap="square">
                <a:spAutoFit/>
              </a:bodyPr>
              <a:lstStyle/>
              <a:p>
                <a:pPr algn="ctr"/>
                <a:r>
                  <a:rPr lang="en-US" sz="1800" dirty="0">
                    <a:latin typeface="Calibri" panose="020F0502020204030204" pitchFamily="34" charset="0"/>
                    <a:cs typeface="Calibri" panose="020F0502020204030204" pitchFamily="34" charset="0"/>
                  </a:rPr>
                  <a:t>A</a:t>
                </a:r>
                <a:endParaRPr lang="vi-VN" sz="1800" dirty="0">
                  <a:latin typeface="Calibri" panose="020F0502020204030204" pitchFamily="34" charset="0"/>
                  <a:cs typeface="Calibri" panose="020F0502020204030204" pitchFamily="34" charset="0"/>
                </a:endParaRPr>
              </a:p>
            </p:txBody>
          </p:sp>
          <p:sp>
            <p:nvSpPr>
              <p:cNvPr id="4114" name="TextBox 4113">
                <a:extLst>
                  <a:ext uri="{FF2B5EF4-FFF2-40B4-BE49-F238E27FC236}">
                    <a16:creationId xmlns:a16="http://schemas.microsoft.com/office/drawing/2014/main" xmlns="" id="{425FAFC2-38E9-CD38-37FC-A7272283372C}"/>
                  </a:ext>
                </a:extLst>
              </p:cNvPr>
              <p:cNvSpPr txBox="1"/>
              <p:nvPr/>
            </p:nvSpPr>
            <p:spPr>
              <a:xfrm>
                <a:off x="8263258" y="5448491"/>
                <a:ext cx="409823" cy="492442"/>
              </a:xfrm>
              <a:prstGeom prst="rect">
                <a:avLst/>
              </a:prstGeom>
              <a:noFill/>
            </p:spPr>
            <p:txBody>
              <a:bodyPr wrap="square">
                <a:spAutoFit/>
              </a:bodyPr>
              <a:lstStyle/>
              <a:p>
                <a:pPr algn="ctr"/>
                <a:r>
                  <a:rPr lang="en-US" sz="1800" dirty="0">
                    <a:latin typeface="Calibri" panose="020F0502020204030204" pitchFamily="34" charset="0"/>
                    <a:cs typeface="Calibri" panose="020F0502020204030204" pitchFamily="34" charset="0"/>
                  </a:rPr>
                  <a:t>B</a:t>
                </a:r>
                <a:endParaRPr lang="vi-VN" sz="1800" dirty="0">
                  <a:latin typeface="Calibri" panose="020F0502020204030204" pitchFamily="34" charset="0"/>
                  <a:cs typeface="Calibri" panose="020F0502020204030204" pitchFamily="34" charset="0"/>
                </a:endParaRPr>
              </a:p>
            </p:txBody>
          </p:sp>
          <p:sp>
            <p:nvSpPr>
              <p:cNvPr id="4115" name="TextBox 4114">
                <a:extLst>
                  <a:ext uri="{FF2B5EF4-FFF2-40B4-BE49-F238E27FC236}">
                    <a16:creationId xmlns:a16="http://schemas.microsoft.com/office/drawing/2014/main" xmlns="" id="{C0DACB6C-A854-E182-D8E4-E75B394D614B}"/>
                  </a:ext>
                </a:extLst>
              </p:cNvPr>
              <p:cNvSpPr txBox="1"/>
              <p:nvPr/>
            </p:nvSpPr>
            <p:spPr>
              <a:xfrm>
                <a:off x="3721798" y="5248436"/>
                <a:ext cx="297485" cy="430886"/>
              </a:xfrm>
              <a:prstGeom prst="rect">
                <a:avLst/>
              </a:prstGeom>
              <a:noFill/>
            </p:spPr>
            <p:txBody>
              <a:bodyPr wrap="square">
                <a:spAutoFit/>
              </a:bodyPr>
              <a:lstStyle/>
              <a:p>
                <a:pPr algn="ctr"/>
                <a:r>
                  <a:rPr lang="en-US" sz="1500" dirty="0">
                    <a:latin typeface="Calibri" panose="020F0502020204030204" pitchFamily="34" charset="0"/>
                    <a:cs typeface="Calibri" panose="020F0502020204030204" pitchFamily="34" charset="0"/>
                  </a:rPr>
                  <a:t>+</a:t>
                </a:r>
                <a:endParaRPr lang="vi-VN" sz="1500" dirty="0">
                  <a:latin typeface="Calibri" panose="020F0502020204030204" pitchFamily="34" charset="0"/>
                  <a:cs typeface="Calibri" panose="020F0502020204030204" pitchFamily="34" charset="0"/>
                </a:endParaRPr>
              </a:p>
            </p:txBody>
          </p:sp>
          <p:sp>
            <p:nvSpPr>
              <p:cNvPr id="4116" name="TextBox 4115">
                <a:extLst>
                  <a:ext uri="{FF2B5EF4-FFF2-40B4-BE49-F238E27FC236}">
                    <a16:creationId xmlns:a16="http://schemas.microsoft.com/office/drawing/2014/main" xmlns="" id="{BC476D3E-D08B-AC37-4984-7777AB58F2F3}"/>
                  </a:ext>
                </a:extLst>
              </p:cNvPr>
              <p:cNvSpPr txBox="1"/>
              <p:nvPr/>
            </p:nvSpPr>
            <p:spPr>
              <a:xfrm>
                <a:off x="8044912" y="5286922"/>
                <a:ext cx="297485" cy="430886"/>
              </a:xfrm>
              <a:prstGeom prst="rect">
                <a:avLst/>
              </a:prstGeom>
              <a:noFill/>
            </p:spPr>
            <p:txBody>
              <a:bodyPr wrap="square">
                <a:spAutoFit/>
              </a:bodyPr>
              <a:lstStyle/>
              <a:p>
                <a:pPr algn="ctr"/>
                <a:r>
                  <a:rPr lang="en-US" sz="1500" dirty="0">
                    <a:latin typeface="Calibri" panose="020F0502020204030204" pitchFamily="34" charset="0"/>
                    <a:cs typeface="Calibri" panose="020F0502020204030204" pitchFamily="34" charset="0"/>
                  </a:rPr>
                  <a:t>-</a:t>
                </a:r>
                <a:endParaRPr lang="vi-VN" sz="1500" dirty="0">
                  <a:latin typeface="Calibri" panose="020F0502020204030204" pitchFamily="34" charset="0"/>
                  <a:cs typeface="Calibri" panose="020F0502020204030204" pitchFamily="34" charset="0"/>
                </a:endParaRPr>
              </a:p>
            </p:txBody>
          </p:sp>
          <p:sp>
            <p:nvSpPr>
              <p:cNvPr id="4117" name="TextBox 4116">
                <a:extLst>
                  <a:ext uri="{FF2B5EF4-FFF2-40B4-BE49-F238E27FC236}">
                    <a16:creationId xmlns:a16="http://schemas.microsoft.com/office/drawing/2014/main" xmlns="" id="{9FC7F050-6F8A-D820-C4EA-504914D29D67}"/>
                  </a:ext>
                </a:extLst>
              </p:cNvPr>
              <p:cNvSpPr txBox="1"/>
              <p:nvPr/>
            </p:nvSpPr>
            <p:spPr>
              <a:xfrm>
                <a:off x="4812399" y="5084890"/>
                <a:ext cx="1217280" cy="338554"/>
              </a:xfrm>
              <a:prstGeom prst="rect">
                <a:avLst/>
              </a:prstGeom>
              <a:noFill/>
            </p:spPr>
            <p:txBody>
              <a:bodyPr wrap="square">
                <a:spAutoFit/>
              </a:bodyPr>
              <a:lstStyle/>
              <a:p>
                <a:pPr algn="ctr"/>
                <a:r>
                  <a:rPr lang="en-US" sz="1050" dirty="0" err="1">
                    <a:latin typeface="Calibri" panose="020F0502020204030204" pitchFamily="34" charset="0"/>
                    <a:cs typeface="Calibri" panose="020F0502020204030204" pitchFamily="34" charset="0"/>
                  </a:rPr>
                  <a:t>Đèn</a:t>
                </a:r>
                <a:r>
                  <a:rPr lang="en-US" sz="1050" dirty="0">
                    <a:latin typeface="Calibri" panose="020F0502020204030204" pitchFamily="34" charset="0"/>
                    <a:cs typeface="Calibri" panose="020F0502020204030204" pitchFamily="34" charset="0"/>
                  </a:rPr>
                  <a:t> 1</a:t>
                </a:r>
                <a:endParaRPr lang="vi-VN" sz="1050" dirty="0">
                  <a:latin typeface="Calibri" panose="020F0502020204030204" pitchFamily="34" charset="0"/>
                  <a:cs typeface="Calibri" panose="020F0502020204030204" pitchFamily="34" charset="0"/>
                </a:endParaRPr>
              </a:p>
            </p:txBody>
          </p:sp>
          <p:sp>
            <p:nvSpPr>
              <p:cNvPr id="4118" name="TextBox 4117">
                <a:extLst>
                  <a:ext uri="{FF2B5EF4-FFF2-40B4-BE49-F238E27FC236}">
                    <a16:creationId xmlns:a16="http://schemas.microsoft.com/office/drawing/2014/main" xmlns="" id="{C15FE62D-189C-CE26-7B87-83B9332B9F07}"/>
                  </a:ext>
                </a:extLst>
              </p:cNvPr>
              <p:cNvSpPr txBox="1"/>
              <p:nvPr/>
            </p:nvSpPr>
            <p:spPr>
              <a:xfrm>
                <a:off x="6029679" y="5079159"/>
                <a:ext cx="1217280" cy="338554"/>
              </a:xfrm>
              <a:prstGeom prst="rect">
                <a:avLst/>
              </a:prstGeom>
              <a:noFill/>
            </p:spPr>
            <p:txBody>
              <a:bodyPr wrap="square">
                <a:spAutoFit/>
              </a:bodyPr>
              <a:lstStyle/>
              <a:p>
                <a:pPr algn="ctr"/>
                <a:r>
                  <a:rPr lang="en-US" sz="1050" dirty="0" err="1">
                    <a:latin typeface="Calibri" panose="020F0502020204030204" pitchFamily="34" charset="0"/>
                    <a:cs typeface="Calibri" panose="020F0502020204030204" pitchFamily="34" charset="0"/>
                  </a:rPr>
                  <a:t>Đèn</a:t>
                </a:r>
                <a:r>
                  <a:rPr lang="en-US" sz="1050" dirty="0">
                    <a:latin typeface="Calibri" panose="020F0502020204030204" pitchFamily="34" charset="0"/>
                    <a:cs typeface="Calibri" panose="020F0502020204030204" pitchFamily="34" charset="0"/>
                  </a:rPr>
                  <a:t> 2</a:t>
                </a:r>
                <a:endParaRPr lang="vi-VN" sz="1050" dirty="0">
                  <a:latin typeface="Calibri" panose="020F0502020204030204" pitchFamily="34" charset="0"/>
                  <a:cs typeface="Calibri" panose="020F0502020204030204" pitchFamily="34" charset="0"/>
                </a:endParaRPr>
              </a:p>
            </p:txBody>
          </p:sp>
        </p:grpSp>
      </p:grpSp>
      <p:sp>
        <p:nvSpPr>
          <p:cNvPr id="32" name="文本框 12">
            <a:extLst>
              <a:ext uri="{FF2B5EF4-FFF2-40B4-BE49-F238E27FC236}">
                <a16:creationId xmlns:a16="http://schemas.microsoft.com/office/drawing/2014/main" xmlns="" id="{02FD7FD0-346D-48A3-939A-D12026C7E029}"/>
              </a:ext>
            </a:extLst>
          </p:cNvPr>
          <p:cNvSpPr txBox="1"/>
          <p:nvPr/>
        </p:nvSpPr>
        <p:spPr>
          <a:xfrm>
            <a:off x="260201" y="438150"/>
            <a:ext cx="4756430" cy="523220"/>
          </a:xfrm>
          <a:prstGeom prst="rect">
            <a:avLst/>
          </a:prstGeom>
          <a:noFill/>
        </p:spPr>
        <p:txBody>
          <a:bodyPr wrap="none" rtlCol="0">
            <a:spAutoFit/>
          </a:bodyPr>
          <a:lstStyle/>
          <a:p>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vi-VN" sz="2100" b="1" dirty="0">
                <a:solidFill>
                  <a:srgbClr val="0000CC"/>
                </a:solidFill>
                <a:effectLst>
                  <a:outerShdw blurRad="38100" dist="38100" dir="2700000" algn="tl">
                    <a:srgbClr val="000000">
                      <a:alpha val="43137"/>
                    </a:srgbClr>
                  </a:outerShdw>
                </a:effectLst>
                <a:latin typeface="+mj-lt"/>
                <a:cs typeface="Calibri" panose="020F0502020204030204" pitchFamily="34"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nối tiếp</a:t>
            </a:r>
          </a:p>
        </p:txBody>
      </p:sp>
    </p:spTree>
    <p:extLst>
      <p:ext uri="{BB962C8B-B14F-4D97-AF65-F5344CB8AC3E}">
        <p14:creationId xmlns:p14="http://schemas.microsoft.com/office/powerpoint/2010/main" val="60268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anim calcmode="lin" valueType="num">
                                      <p:cBhvr>
                                        <p:cTn id="8" dur="500" fill="hold"/>
                                        <p:tgtEl>
                                          <p:spTgt spid="103"/>
                                        </p:tgtEl>
                                        <p:attrNameLst>
                                          <p:attrName>ppt_x</p:attrName>
                                        </p:attrNameLst>
                                      </p:cBhvr>
                                      <p:tavLst>
                                        <p:tav tm="0">
                                          <p:val>
                                            <p:strVal val="#ppt_x"/>
                                          </p:val>
                                        </p:tav>
                                        <p:tav tm="100000">
                                          <p:val>
                                            <p:strVal val="#ppt_x"/>
                                          </p:val>
                                        </p:tav>
                                      </p:tavLst>
                                    </p:anim>
                                    <p:anim calcmode="lin" valueType="num">
                                      <p:cBhvr>
                                        <p:cTn id="9"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5"/>
                                        </p:tgtEl>
                                        <p:attrNameLst>
                                          <p:attrName>style.visibility</p:attrName>
                                        </p:attrNameLst>
                                      </p:cBhvr>
                                      <p:to>
                                        <p:strVal val="visible"/>
                                      </p:to>
                                    </p:set>
                                    <p:animEffect transition="in" filter="wipe(up)">
                                      <p:cBhvr>
                                        <p:cTn id="18" dur="500"/>
                                        <p:tgtEl>
                                          <p:spTgt spid="10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wipe(left)">
                                      <p:cBhvr>
                                        <p:cTn id="23" dur="500"/>
                                        <p:tgtEl>
                                          <p:spTgt spid="109"/>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3000"/>
                                  </p:iterate>
                                  <p:childTnLst>
                                    <p:set>
                                      <p:cBhvr>
                                        <p:cTn id="26" dur="1" fill="hold">
                                          <p:stCondLst>
                                            <p:cond delay="0"/>
                                          </p:stCondLst>
                                        </p:cTn>
                                        <p:tgtEl>
                                          <p:spTgt spid="110"/>
                                        </p:tgtEl>
                                        <p:attrNameLst>
                                          <p:attrName>style.visibility</p:attrName>
                                        </p:attrNameLst>
                                      </p:cBhvr>
                                      <p:to>
                                        <p:strVal val="visible"/>
                                      </p:to>
                                    </p:set>
                                    <p:animEffect transition="in" filter="wipe(up)">
                                      <p:cBhvr>
                                        <p:cTn id="27" dur="500"/>
                                        <p:tgtEl>
                                          <p:spTgt spid="1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20"/>
                                        </p:tgtEl>
                                        <p:attrNameLst>
                                          <p:attrName>style.visibility</p:attrName>
                                        </p:attrNameLst>
                                      </p:cBhvr>
                                      <p:to>
                                        <p:strVal val="visible"/>
                                      </p:to>
                                    </p:set>
                                    <p:animEffect transition="in" filter="fade">
                                      <p:cBhvr>
                                        <p:cTn id="32" dur="500"/>
                                        <p:tgtEl>
                                          <p:spTgt spid="4120"/>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5" grpId="0"/>
      <p:bldP spid="110"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3" name="文本框 12">
            <a:extLst>
              <a:ext uri="{FF2B5EF4-FFF2-40B4-BE49-F238E27FC236}">
                <a16:creationId xmlns:a16="http://schemas.microsoft.com/office/drawing/2014/main" xmlns="" id="{14F4F333-8D48-48ED-B1A8-9EE536AB6AB0}"/>
              </a:ext>
            </a:extLst>
          </p:cNvPr>
          <p:cNvSpPr txBox="1"/>
          <p:nvPr/>
        </p:nvSpPr>
        <p:spPr>
          <a:xfrm>
            <a:off x="308983" y="144387"/>
            <a:ext cx="2892138" cy="415498"/>
          </a:xfrm>
          <a:prstGeom prst="rect">
            <a:avLst/>
          </a:prstGeom>
          <a:noFill/>
        </p:spPr>
        <p:txBody>
          <a:bodyPr wrap="none" rtlCol="0">
            <a:spAutoFit/>
          </a:bodyPr>
          <a:lstStyle/>
          <a:p>
            <a:r>
              <a:rPr lang="vi-VN" sz="21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ĐOẠN MẠCH NỐI TIẾP</a:t>
            </a:r>
          </a:p>
        </p:txBody>
      </p:sp>
      <p:sp>
        <p:nvSpPr>
          <p:cNvPr id="32" name="文本框 12">
            <a:extLst>
              <a:ext uri="{FF2B5EF4-FFF2-40B4-BE49-F238E27FC236}">
                <a16:creationId xmlns:a16="http://schemas.microsoft.com/office/drawing/2014/main" xmlns="" id="{02FD7FD0-346D-48A3-939A-D12026C7E029}"/>
              </a:ext>
            </a:extLst>
          </p:cNvPr>
          <p:cNvSpPr txBox="1"/>
          <p:nvPr/>
        </p:nvSpPr>
        <p:spPr>
          <a:xfrm>
            <a:off x="260201" y="602421"/>
            <a:ext cx="3613490" cy="415498"/>
          </a:xfrm>
          <a:prstGeom prst="rect">
            <a:avLst/>
          </a:prstGeom>
          <a:noFill/>
        </p:spPr>
        <p:txBody>
          <a:bodyPr wrap="none" rtlCol="0">
            <a:spAutoFit/>
          </a:bodyPr>
          <a:lstStyle/>
          <a:p>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vi-VN"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Điện</a:t>
            </a:r>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trở</a:t>
            </a:r>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nối tiếp</a:t>
            </a:r>
          </a:p>
        </p:txBody>
      </p:sp>
      <p:grpSp>
        <p:nvGrpSpPr>
          <p:cNvPr id="2" name="Group 1">
            <a:extLst>
              <a:ext uri="{FF2B5EF4-FFF2-40B4-BE49-F238E27FC236}">
                <a16:creationId xmlns:a16="http://schemas.microsoft.com/office/drawing/2014/main" xmlns="" id="{63A1C7B4-E046-E03E-D8BD-03B30F669DDE}"/>
              </a:ext>
            </a:extLst>
          </p:cNvPr>
          <p:cNvGrpSpPr/>
          <p:nvPr/>
        </p:nvGrpSpPr>
        <p:grpSpPr>
          <a:xfrm>
            <a:off x="825910" y="1430385"/>
            <a:ext cx="3746090" cy="2239408"/>
            <a:chOff x="5102730" y="2112079"/>
            <a:chExt cx="5522827" cy="2985877"/>
          </a:xfrm>
        </p:grpSpPr>
        <p:sp>
          <p:nvSpPr>
            <p:cNvPr id="3" name="Rectangle: Rounded Corners 2">
              <a:extLst>
                <a:ext uri="{FF2B5EF4-FFF2-40B4-BE49-F238E27FC236}">
                  <a16:creationId xmlns:a16="http://schemas.microsoft.com/office/drawing/2014/main" xmlns="" id="{629C1CD2-34E0-3D0E-54A5-58B9D0266BDB}"/>
                </a:ext>
              </a:extLst>
            </p:cNvPr>
            <p:cNvSpPr/>
            <p:nvPr/>
          </p:nvSpPr>
          <p:spPr>
            <a:xfrm>
              <a:off x="5102730" y="2112079"/>
              <a:ext cx="5522827" cy="2985877"/>
            </a:xfrm>
            <a:prstGeom prst="roundRect">
              <a:avLst>
                <a:gd name="adj" fmla="val 9229"/>
              </a:avLst>
            </a:prstGeom>
            <a:solidFill>
              <a:srgbClr val="FFFFFF"/>
            </a:solidFill>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a:extLst>
                <a:ext uri="{FF2B5EF4-FFF2-40B4-BE49-F238E27FC236}">
                  <a16:creationId xmlns:a16="http://schemas.microsoft.com/office/drawing/2014/main" xmlns="" id="{B0CF33C0-761C-BA8C-E2A9-78E5F6DF6972}"/>
                </a:ext>
              </a:extLst>
            </p:cNvPr>
            <p:cNvGrpSpPr/>
            <p:nvPr/>
          </p:nvGrpSpPr>
          <p:grpSpPr>
            <a:xfrm>
              <a:off x="5365307" y="2224184"/>
              <a:ext cx="5110527" cy="2578949"/>
              <a:chOff x="2668249" y="2181868"/>
              <a:chExt cx="5110527" cy="2578949"/>
            </a:xfrm>
          </p:grpSpPr>
          <p:cxnSp>
            <p:nvCxnSpPr>
              <p:cNvPr id="5" name="Straight Connector 4">
                <a:extLst>
                  <a:ext uri="{FF2B5EF4-FFF2-40B4-BE49-F238E27FC236}">
                    <a16:creationId xmlns:a16="http://schemas.microsoft.com/office/drawing/2014/main" xmlns="" id="{7B08ED0E-3A8F-8185-C719-D36D8008077C}"/>
                  </a:ext>
                </a:extLst>
              </p:cNvPr>
              <p:cNvCxnSpPr>
                <a:cxnSpLocks/>
              </p:cNvCxnSpPr>
              <p:nvPr/>
            </p:nvCxnSpPr>
            <p:spPr>
              <a:xfrm>
                <a:off x="2668249" y="4670197"/>
                <a:ext cx="4047596"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6" name="Straight Connector 5">
                <a:extLst>
                  <a:ext uri="{FF2B5EF4-FFF2-40B4-BE49-F238E27FC236}">
                    <a16:creationId xmlns:a16="http://schemas.microsoft.com/office/drawing/2014/main" xmlns="" id="{0B1F631F-F059-145B-10D2-5901305A5DD8}"/>
                  </a:ext>
                </a:extLst>
              </p:cNvPr>
              <p:cNvCxnSpPr>
                <a:cxnSpLocks/>
              </p:cNvCxnSpPr>
              <p:nvPr/>
            </p:nvCxnSpPr>
            <p:spPr>
              <a:xfrm>
                <a:off x="2675744" y="2887857"/>
                <a:ext cx="0" cy="1782340"/>
              </a:xfrm>
              <a:prstGeom prst="line">
                <a:avLst/>
              </a:prstGeom>
              <a:noFill/>
              <a:ln w="38100" cap="flat" cmpd="sng" algn="ctr">
                <a:solidFill>
                  <a:sysClr val="windowText" lastClr="000000"/>
                </a:solidFill>
                <a:prstDash val="solid"/>
                <a:miter lim="800000"/>
              </a:ln>
              <a:effectLst/>
            </p:spPr>
          </p:cxnSp>
          <p:grpSp>
            <p:nvGrpSpPr>
              <p:cNvPr id="7" name="Group 6">
                <a:extLst>
                  <a:ext uri="{FF2B5EF4-FFF2-40B4-BE49-F238E27FC236}">
                    <a16:creationId xmlns:a16="http://schemas.microsoft.com/office/drawing/2014/main" xmlns="" id="{0246426E-B777-6978-6109-384968059F7B}"/>
                  </a:ext>
                </a:extLst>
              </p:cNvPr>
              <p:cNvGrpSpPr/>
              <p:nvPr/>
            </p:nvGrpSpPr>
            <p:grpSpPr>
              <a:xfrm>
                <a:off x="5213792" y="2284234"/>
                <a:ext cx="2549584" cy="919710"/>
                <a:chOff x="5926934" y="2284234"/>
                <a:chExt cx="2549584" cy="919710"/>
              </a:xfrm>
            </p:grpSpPr>
            <p:cxnSp>
              <p:nvCxnSpPr>
                <p:cNvPr id="33" name="Straight Connector 32">
                  <a:extLst>
                    <a:ext uri="{FF2B5EF4-FFF2-40B4-BE49-F238E27FC236}">
                      <a16:creationId xmlns:a16="http://schemas.microsoft.com/office/drawing/2014/main" xmlns="" id="{44ED6C41-BC9D-5384-C63A-7442F2C53317}"/>
                    </a:ext>
                  </a:extLst>
                </p:cNvPr>
                <p:cNvCxnSpPr>
                  <a:cxnSpLocks/>
                </p:cNvCxnSpPr>
                <p:nvPr/>
              </p:nvCxnSpPr>
              <p:spPr>
                <a:xfrm>
                  <a:off x="6711119" y="2591570"/>
                  <a:ext cx="0" cy="612374"/>
                </a:xfrm>
                <a:prstGeom prst="line">
                  <a:avLst/>
                </a:prstGeom>
                <a:noFill/>
                <a:ln w="38100" cap="flat" cmpd="sng" algn="ctr">
                  <a:solidFill>
                    <a:sysClr val="windowText" lastClr="000000"/>
                  </a:solidFill>
                  <a:prstDash val="solid"/>
                  <a:miter lim="800000"/>
                </a:ln>
                <a:effectLst/>
              </p:spPr>
            </p:cxnSp>
            <p:cxnSp>
              <p:nvCxnSpPr>
                <p:cNvPr id="34" name="Straight Connector 33">
                  <a:extLst>
                    <a:ext uri="{FF2B5EF4-FFF2-40B4-BE49-F238E27FC236}">
                      <a16:creationId xmlns:a16="http://schemas.microsoft.com/office/drawing/2014/main" xmlns="" id="{D9241729-1609-5BA7-2557-ECCF0C12F4B4}"/>
                    </a:ext>
                  </a:extLst>
                </p:cNvPr>
                <p:cNvCxnSpPr>
                  <a:cxnSpLocks/>
                </p:cNvCxnSpPr>
                <p:nvPr/>
              </p:nvCxnSpPr>
              <p:spPr>
                <a:xfrm>
                  <a:off x="6907165" y="2709197"/>
                  <a:ext cx="0" cy="390188"/>
                </a:xfrm>
                <a:prstGeom prst="line">
                  <a:avLst/>
                </a:prstGeom>
                <a:noFill/>
                <a:ln w="38100" cap="flat" cmpd="sng" algn="ctr">
                  <a:solidFill>
                    <a:sysClr val="windowText" lastClr="000000"/>
                  </a:solidFill>
                  <a:prstDash val="solid"/>
                  <a:miter lim="800000"/>
                </a:ln>
                <a:effectLst/>
              </p:spPr>
            </p:cxnSp>
            <p:cxnSp>
              <p:nvCxnSpPr>
                <p:cNvPr id="35" name="Straight Connector 34">
                  <a:extLst>
                    <a:ext uri="{FF2B5EF4-FFF2-40B4-BE49-F238E27FC236}">
                      <a16:creationId xmlns:a16="http://schemas.microsoft.com/office/drawing/2014/main" xmlns="" id="{AD4CAF47-4D91-BECD-F731-12F035EC27A7}"/>
                    </a:ext>
                  </a:extLst>
                </p:cNvPr>
                <p:cNvCxnSpPr>
                  <a:cxnSpLocks/>
                </p:cNvCxnSpPr>
                <p:nvPr/>
              </p:nvCxnSpPr>
              <p:spPr>
                <a:xfrm flipV="1">
                  <a:off x="6907165" y="2897757"/>
                  <a:ext cx="1569353" cy="5584"/>
                </a:xfrm>
                <a:prstGeom prst="line">
                  <a:avLst/>
                </a:prstGeom>
                <a:noFill/>
                <a:ln w="38100" cap="flat" cmpd="sng" algn="ctr">
                  <a:solidFill>
                    <a:sysClr val="windowText" lastClr="000000"/>
                  </a:solidFill>
                  <a:prstDash val="solid"/>
                  <a:miter lim="800000"/>
                </a:ln>
                <a:effectLst/>
              </p:spPr>
            </p:cxnSp>
            <p:cxnSp>
              <p:nvCxnSpPr>
                <p:cNvPr id="36" name="Straight Connector 35">
                  <a:extLst>
                    <a:ext uri="{FF2B5EF4-FFF2-40B4-BE49-F238E27FC236}">
                      <a16:creationId xmlns:a16="http://schemas.microsoft.com/office/drawing/2014/main" xmlns="" id="{9A1C61A2-963D-41D7-AE70-A30B955176FC}"/>
                    </a:ext>
                  </a:extLst>
                </p:cNvPr>
                <p:cNvCxnSpPr/>
                <p:nvPr/>
              </p:nvCxnSpPr>
              <p:spPr>
                <a:xfrm>
                  <a:off x="5926934" y="2890271"/>
                  <a:ext cx="784185" cy="0"/>
                </a:xfrm>
                <a:prstGeom prst="line">
                  <a:avLst/>
                </a:prstGeom>
                <a:noFill/>
                <a:ln w="38100" cap="flat" cmpd="sng" algn="ctr">
                  <a:solidFill>
                    <a:sysClr val="windowText" lastClr="000000"/>
                  </a:solidFill>
                  <a:prstDash val="solid"/>
                  <a:miter lim="800000"/>
                </a:ln>
                <a:effectLst/>
              </p:spPr>
            </p:cxnSp>
            <p:sp>
              <p:nvSpPr>
                <p:cNvPr id="37" name="TextBox 36">
                  <a:extLst>
                    <a:ext uri="{FF2B5EF4-FFF2-40B4-BE49-F238E27FC236}">
                      <a16:creationId xmlns:a16="http://schemas.microsoft.com/office/drawing/2014/main" xmlns="" id="{4BCEF816-6D00-C64C-E9E8-34FC91A353C3}"/>
                    </a:ext>
                  </a:extLst>
                </p:cNvPr>
                <p:cNvSpPr txBox="1"/>
                <p:nvPr/>
              </p:nvSpPr>
              <p:spPr>
                <a:xfrm>
                  <a:off x="6267212" y="2375518"/>
                  <a:ext cx="392092" cy="492442"/>
                </a:xfrm>
                <a:prstGeom prst="rect">
                  <a:avLst/>
                </a:prstGeom>
                <a:noFill/>
              </p:spPr>
              <p:txBody>
                <a:bodyPr wrap="square" rtlCol="0">
                  <a:spAutoFit/>
                </a:bodyPr>
                <a:lstStyle/>
                <a:p>
                  <a:pPr algn="ctr" defTabSz="685800">
                    <a:buClrTx/>
                    <a:defRPr/>
                  </a:pPr>
                  <a:r>
                    <a:rPr lang="en-US" sz="1800" dirty="0">
                      <a:solidFill>
                        <a:prstClr val="black"/>
                      </a:solidFill>
                      <a:latin typeface="Roboto" panose="02000000000000000000" pitchFamily="2" charset="0"/>
                      <a:cs typeface="Arial" panose="020B0604020202020204" pitchFamily="34" charset="0"/>
                    </a:rPr>
                    <a:t>+</a:t>
                  </a:r>
                </a:p>
              </p:txBody>
            </p:sp>
            <p:sp>
              <p:nvSpPr>
                <p:cNvPr id="38" name="TextBox 37">
                  <a:extLst>
                    <a:ext uri="{FF2B5EF4-FFF2-40B4-BE49-F238E27FC236}">
                      <a16:creationId xmlns:a16="http://schemas.microsoft.com/office/drawing/2014/main" xmlns="" id="{F74A77ED-CB07-EE8F-CDBA-6206F0962B49}"/>
                    </a:ext>
                  </a:extLst>
                </p:cNvPr>
                <p:cNvSpPr txBox="1"/>
                <p:nvPr/>
              </p:nvSpPr>
              <p:spPr>
                <a:xfrm>
                  <a:off x="6803536" y="2284234"/>
                  <a:ext cx="730967" cy="492442"/>
                </a:xfrm>
                <a:prstGeom prst="rect">
                  <a:avLst/>
                </a:prstGeom>
                <a:noFill/>
              </p:spPr>
              <p:txBody>
                <a:bodyPr wrap="square" rtlCol="0">
                  <a:spAutoFit/>
                </a:bodyPr>
                <a:lstStyle/>
                <a:p>
                  <a:pPr algn="ctr" defTabSz="685800">
                    <a:buClrTx/>
                    <a:defRPr/>
                  </a:pPr>
                  <a:r>
                    <a:rPr lang="en-US" sz="1800" dirty="0">
                      <a:solidFill>
                        <a:prstClr val="black"/>
                      </a:solidFill>
                      <a:latin typeface="Roboto" panose="02000000000000000000" pitchFamily="2" charset="0"/>
                      <a:cs typeface="Arial" panose="020B0604020202020204" pitchFamily="34" charset="0"/>
                    </a:rPr>
                    <a:t>_</a:t>
                  </a:r>
                </a:p>
              </p:txBody>
            </p:sp>
          </p:grpSp>
          <p:cxnSp>
            <p:nvCxnSpPr>
              <p:cNvPr id="8" name="Straight Connector 7">
                <a:extLst>
                  <a:ext uri="{FF2B5EF4-FFF2-40B4-BE49-F238E27FC236}">
                    <a16:creationId xmlns:a16="http://schemas.microsoft.com/office/drawing/2014/main" xmlns="" id="{4FCAE6B9-3F2F-DA60-4185-31E5D509B27A}"/>
                  </a:ext>
                </a:extLst>
              </p:cNvPr>
              <p:cNvCxnSpPr>
                <a:cxnSpLocks/>
              </p:cNvCxnSpPr>
              <p:nvPr/>
            </p:nvCxnSpPr>
            <p:spPr>
              <a:xfrm>
                <a:off x="2668249" y="2891743"/>
                <a:ext cx="3355375"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9" name="Straight Connector 8">
                <a:extLst>
                  <a:ext uri="{FF2B5EF4-FFF2-40B4-BE49-F238E27FC236}">
                    <a16:creationId xmlns:a16="http://schemas.microsoft.com/office/drawing/2014/main" xmlns="" id="{8128C617-9BE9-1006-F916-992EF2F6741B}"/>
                  </a:ext>
                </a:extLst>
              </p:cNvPr>
              <p:cNvCxnSpPr>
                <a:cxnSpLocks/>
              </p:cNvCxnSpPr>
              <p:nvPr/>
            </p:nvCxnSpPr>
            <p:spPr>
              <a:xfrm>
                <a:off x="7778776" y="2875180"/>
                <a:ext cx="0" cy="1809659"/>
              </a:xfrm>
              <a:prstGeom prst="line">
                <a:avLst/>
              </a:prstGeom>
              <a:noFill/>
              <a:ln w="38100" cap="flat" cmpd="sng" algn="ctr">
                <a:solidFill>
                  <a:sysClr val="windowText" lastClr="000000"/>
                </a:solidFill>
                <a:prstDash val="solid"/>
                <a:miter lim="800000"/>
              </a:ln>
              <a:effectLst/>
            </p:spPr>
          </p:cxnSp>
          <p:grpSp>
            <p:nvGrpSpPr>
              <p:cNvPr id="10" name="Group 9">
                <a:extLst>
                  <a:ext uri="{FF2B5EF4-FFF2-40B4-BE49-F238E27FC236}">
                    <a16:creationId xmlns:a16="http://schemas.microsoft.com/office/drawing/2014/main" xmlns="" id="{A8384A88-4245-03D7-5C79-50F39344FFD1}"/>
                  </a:ext>
                </a:extLst>
              </p:cNvPr>
              <p:cNvGrpSpPr/>
              <p:nvPr/>
            </p:nvGrpSpPr>
            <p:grpSpPr>
              <a:xfrm>
                <a:off x="3884948" y="2181868"/>
                <a:ext cx="2909937" cy="2383177"/>
                <a:chOff x="3884948" y="2181868"/>
                <a:chExt cx="2909937" cy="2383177"/>
              </a:xfrm>
            </p:grpSpPr>
            <p:sp>
              <p:nvSpPr>
                <p:cNvPr id="26" name="Rectangle 25">
                  <a:extLst>
                    <a:ext uri="{FF2B5EF4-FFF2-40B4-BE49-F238E27FC236}">
                      <a16:creationId xmlns:a16="http://schemas.microsoft.com/office/drawing/2014/main" xmlns="" id="{42FA0459-5A0C-884C-A1E0-2A47738DD227}"/>
                    </a:ext>
                  </a:extLst>
                </p:cNvPr>
                <p:cNvSpPr/>
                <p:nvPr/>
              </p:nvSpPr>
              <p:spPr>
                <a:xfrm>
                  <a:off x="4300360" y="2793564"/>
                  <a:ext cx="540065" cy="139733"/>
                </a:xfrm>
                <a:prstGeom prst="rect">
                  <a:avLst/>
                </a:prstGeom>
                <a:solidFill>
                  <a:srgbClr val="FFFFFF"/>
                </a:solidFill>
                <a:ln w="25400" cap="flat" cmpd="sng" algn="ctr">
                  <a:noFill/>
                  <a:prstDash val="solid"/>
                </a:ln>
                <a:effectLst/>
              </p:spPr>
              <p:txBody>
                <a:bodyPr rtlCol="0" anchor="ctr"/>
                <a:lstStyle/>
                <a:p>
                  <a:pPr algn="ctr" defTabSz="685800">
                    <a:defRPr/>
                  </a:pPr>
                  <a:endParaRPr lang="en-US" sz="1500" dirty="0">
                    <a:solidFill>
                      <a:srgbClr val="FFECD6"/>
                    </a:solidFill>
                    <a:ea typeface="+mn-ea"/>
                    <a:cs typeface="+mn-cs"/>
                  </a:endParaRPr>
                </a:p>
              </p:txBody>
            </p:sp>
            <p:cxnSp>
              <p:nvCxnSpPr>
                <p:cNvPr id="27" name="Straight Connector 26">
                  <a:extLst>
                    <a:ext uri="{FF2B5EF4-FFF2-40B4-BE49-F238E27FC236}">
                      <a16:creationId xmlns:a16="http://schemas.microsoft.com/office/drawing/2014/main" xmlns="" id="{D4606733-D0CB-A26D-2657-52314A624A16}"/>
                    </a:ext>
                  </a:extLst>
                </p:cNvPr>
                <p:cNvCxnSpPr>
                  <a:cxnSpLocks/>
                </p:cNvCxnSpPr>
                <p:nvPr/>
              </p:nvCxnSpPr>
              <p:spPr>
                <a:xfrm>
                  <a:off x="4345360" y="2696026"/>
                  <a:ext cx="507499" cy="173988"/>
                </a:xfrm>
                <a:prstGeom prst="line">
                  <a:avLst/>
                </a:prstGeom>
                <a:noFill/>
                <a:ln w="38100" cap="flat" cmpd="sng" algn="ctr">
                  <a:solidFill>
                    <a:srgbClr val="000000"/>
                  </a:solidFill>
                  <a:prstDash val="solid"/>
                </a:ln>
                <a:effectLst/>
              </p:spPr>
            </p:cxnSp>
            <p:sp>
              <p:nvSpPr>
                <p:cNvPr id="28" name="TextBox 27">
                  <a:extLst>
                    <a:ext uri="{FF2B5EF4-FFF2-40B4-BE49-F238E27FC236}">
                      <a16:creationId xmlns:a16="http://schemas.microsoft.com/office/drawing/2014/main" xmlns="" id="{1E425E91-EB54-0433-A741-CF320DB76607}"/>
                    </a:ext>
                  </a:extLst>
                </p:cNvPr>
                <p:cNvSpPr txBox="1"/>
                <p:nvPr/>
              </p:nvSpPr>
              <p:spPr>
                <a:xfrm>
                  <a:off x="4155051" y="2181868"/>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K</a:t>
                  </a:r>
                </a:p>
              </p:txBody>
            </p:sp>
            <p:sp>
              <p:nvSpPr>
                <p:cNvPr id="29" name="Oval 28">
                  <a:extLst>
                    <a:ext uri="{FF2B5EF4-FFF2-40B4-BE49-F238E27FC236}">
                      <a16:creationId xmlns:a16="http://schemas.microsoft.com/office/drawing/2014/main" xmlns="" id="{94BCD958-86F0-2AA0-0AF3-23D85BF292EC}"/>
                    </a:ext>
                  </a:extLst>
                </p:cNvPr>
                <p:cNvSpPr/>
                <p:nvPr/>
              </p:nvSpPr>
              <p:spPr>
                <a:xfrm>
                  <a:off x="4809949" y="2837183"/>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685800">
                    <a:defRPr/>
                  </a:pPr>
                  <a:endParaRPr lang="en-US" sz="1500">
                    <a:solidFill>
                      <a:srgbClr val="FFECD6"/>
                    </a:solidFill>
                    <a:ea typeface="+mn-ea"/>
                    <a:cs typeface="+mn-cs"/>
                  </a:endParaRPr>
                </a:p>
              </p:txBody>
            </p:sp>
            <p:sp>
              <p:nvSpPr>
                <p:cNvPr id="30" name="Oval 29">
                  <a:extLst>
                    <a:ext uri="{FF2B5EF4-FFF2-40B4-BE49-F238E27FC236}">
                      <a16:creationId xmlns:a16="http://schemas.microsoft.com/office/drawing/2014/main" xmlns="" id="{1D1356D2-B595-ED86-BCE8-355C9E0A813B}"/>
                    </a:ext>
                  </a:extLst>
                </p:cNvPr>
                <p:cNvSpPr/>
                <p:nvPr/>
              </p:nvSpPr>
              <p:spPr>
                <a:xfrm>
                  <a:off x="4259539" y="2837183"/>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685800">
                    <a:defRPr/>
                  </a:pPr>
                  <a:endParaRPr lang="en-US" sz="1500">
                    <a:solidFill>
                      <a:srgbClr val="FFECD6"/>
                    </a:solidFill>
                    <a:ea typeface="+mn-ea"/>
                    <a:cs typeface="+mn-cs"/>
                  </a:endParaRPr>
                </a:p>
              </p:txBody>
            </p:sp>
            <p:sp>
              <p:nvSpPr>
                <p:cNvPr id="31" name="TextBox 30">
                  <a:extLst>
                    <a:ext uri="{FF2B5EF4-FFF2-40B4-BE49-F238E27FC236}">
                      <a16:creationId xmlns:a16="http://schemas.microsoft.com/office/drawing/2014/main" xmlns="" id="{057CD842-08DB-F1EA-40DE-12A6439B0584}"/>
                    </a:ext>
                  </a:extLst>
                </p:cNvPr>
                <p:cNvSpPr txBox="1"/>
                <p:nvPr/>
              </p:nvSpPr>
              <p:spPr>
                <a:xfrm>
                  <a:off x="6087020" y="4072602"/>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R</a:t>
                  </a:r>
                  <a:r>
                    <a:rPr lang="en-US" sz="1800" b="1" baseline="-25000" dirty="0">
                      <a:latin typeface="Roboto" panose="02000000000000000000" pitchFamily="2" charset="0"/>
                      <a:cs typeface="Calibri" panose="020F0502020204030204" pitchFamily="34" charset="0"/>
                    </a:rPr>
                    <a:t>2</a:t>
                  </a:r>
                </a:p>
              </p:txBody>
            </p:sp>
            <p:sp>
              <p:nvSpPr>
                <p:cNvPr id="39" name="TextBox 38">
                  <a:extLst>
                    <a:ext uri="{FF2B5EF4-FFF2-40B4-BE49-F238E27FC236}">
                      <a16:creationId xmlns:a16="http://schemas.microsoft.com/office/drawing/2014/main" xmlns="" id="{34561F26-ADC7-3B9E-1365-4BBA32E7CA10}"/>
                    </a:ext>
                  </a:extLst>
                </p:cNvPr>
                <p:cNvSpPr txBox="1"/>
                <p:nvPr/>
              </p:nvSpPr>
              <p:spPr>
                <a:xfrm>
                  <a:off x="3884948" y="4066466"/>
                  <a:ext cx="707868"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R</a:t>
                  </a:r>
                  <a:r>
                    <a:rPr lang="en-US" sz="1800" b="1" baseline="-25000" dirty="0">
                      <a:latin typeface="Roboto" panose="02000000000000000000" pitchFamily="2" charset="0"/>
                      <a:cs typeface="Calibri" panose="020F0502020204030204" pitchFamily="34" charset="0"/>
                    </a:rPr>
                    <a:t>1</a:t>
                  </a:r>
                </a:p>
              </p:txBody>
            </p:sp>
          </p:grpSp>
          <p:grpSp>
            <p:nvGrpSpPr>
              <p:cNvPr id="11" name="Group 10">
                <a:extLst>
                  <a:ext uri="{FF2B5EF4-FFF2-40B4-BE49-F238E27FC236}">
                    <a16:creationId xmlns:a16="http://schemas.microsoft.com/office/drawing/2014/main" xmlns="" id="{00F6E71D-AD80-E6C8-3499-75468649AC8E}"/>
                  </a:ext>
                </a:extLst>
              </p:cNvPr>
              <p:cNvGrpSpPr/>
              <p:nvPr/>
            </p:nvGrpSpPr>
            <p:grpSpPr>
              <a:xfrm>
                <a:off x="3550590" y="4579577"/>
                <a:ext cx="1366871" cy="181240"/>
                <a:chOff x="3118555" y="5179162"/>
                <a:chExt cx="1366871" cy="181240"/>
              </a:xfrm>
            </p:grpSpPr>
            <p:cxnSp>
              <p:nvCxnSpPr>
                <p:cNvPr id="24" name="Straight Connector 23">
                  <a:extLst>
                    <a:ext uri="{FF2B5EF4-FFF2-40B4-BE49-F238E27FC236}">
                      <a16:creationId xmlns:a16="http://schemas.microsoft.com/office/drawing/2014/main" xmlns="" id="{E8879423-C285-9CF2-646E-E82D42007C4D}"/>
                    </a:ext>
                  </a:extLst>
                </p:cNvPr>
                <p:cNvCxnSpPr>
                  <a:cxnSpLocks/>
                </p:cNvCxnSpPr>
                <p:nvPr/>
              </p:nvCxnSpPr>
              <p:spPr>
                <a:xfrm>
                  <a:off x="3118555" y="5272720"/>
                  <a:ext cx="1366871" cy="0"/>
                </a:xfrm>
                <a:prstGeom prst="line">
                  <a:avLst/>
                </a:prstGeom>
                <a:noFill/>
                <a:ln w="38100" cap="flat" cmpd="sng" algn="ctr">
                  <a:solidFill>
                    <a:sysClr val="windowText" lastClr="000000"/>
                  </a:solidFill>
                  <a:prstDash val="solid"/>
                  <a:miter lim="800000"/>
                </a:ln>
                <a:effectLst/>
              </p:spPr>
            </p:cxnSp>
            <p:sp>
              <p:nvSpPr>
                <p:cNvPr id="25" name="Rectangle 24">
                  <a:extLst>
                    <a:ext uri="{FF2B5EF4-FFF2-40B4-BE49-F238E27FC236}">
                      <a16:creationId xmlns:a16="http://schemas.microsoft.com/office/drawing/2014/main" xmlns="" id="{8CD289E0-581B-7EF7-C2EA-AF8671BF5B4A}"/>
                    </a:ext>
                  </a:extLst>
                </p:cNvPr>
                <p:cNvSpPr/>
                <p:nvPr/>
              </p:nvSpPr>
              <p:spPr>
                <a:xfrm>
                  <a:off x="3449129" y="5179162"/>
                  <a:ext cx="741871" cy="181240"/>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350" kern="1200">
                    <a:solidFill>
                      <a:prstClr val="black"/>
                    </a:solidFill>
                    <a:latin typeface="Calibri" panose="020F0502020204030204"/>
                    <a:ea typeface="+mn-ea"/>
                    <a:cs typeface="+mn-cs"/>
                  </a:endParaRPr>
                </a:p>
              </p:txBody>
            </p:sp>
          </p:grpSp>
          <p:cxnSp>
            <p:nvCxnSpPr>
              <p:cNvPr id="12" name="Straight Connector 11">
                <a:extLst>
                  <a:ext uri="{FF2B5EF4-FFF2-40B4-BE49-F238E27FC236}">
                    <a16:creationId xmlns:a16="http://schemas.microsoft.com/office/drawing/2014/main" xmlns="" id="{34C366A6-502B-1E0F-288F-AD33C1BD8D62}"/>
                  </a:ext>
                </a:extLst>
              </p:cNvPr>
              <p:cNvCxnSpPr>
                <a:cxnSpLocks/>
              </p:cNvCxnSpPr>
              <p:nvPr/>
            </p:nvCxnSpPr>
            <p:spPr>
              <a:xfrm>
                <a:off x="2714871" y="4670355"/>
                <a:ext cx="913837" cy="0"/>
              </a:xfrm>
              <a:prstGeom prst="line">
                <a:avLst/>
              </a:prstGeom>
              <a:noFill/>
              <a:ln w="38100" cap="flat" cmpd="sng" algn="ctr">
                <a:solidFill>
                  <a:sysClr val="windowText" lastClr="000000"/>
                </a:solidFill>
                <a:prstDash val="solid"/>
                <a:miter lim="800000"/>
              </a:ln>
              <a:effectLst/>
            </p:spPr>
          </p:cxnSp>
          <p:cxnSp>
            <p:nvCxnSpPr>
              <p:cNvPr id="22" name="Straight Connector 21">
                <a:extLst>
                  <a:ext uri="{FF2B5EF4-FFF2-40B4-BE49-F238E27FC236}">
                    <a16:creationId xmlns:a16="http://schemas.microsoft.com/office/drawing/2014/main" xmlns="" id="{820C955A-20BE-050D-290A-DB31E5D5E6DD}"/>
                  </a:ext>
                </a:extLst>
              </p:cNvPr>
              <p:cNvCxnSpPr>
                <a:cxnSpLocks/>
              </p:cNvCxnSpPr>
              <p:nvPr/>
            </p:nvCxnSpPr>
            <p:spPr>
              <a:xfrm>
                <a:off x="4780165" y="4670437"/>
                <a:ext cx="913837" cy="0"/>
              </a:xfrm>
              <a:prstGeom prst="line">
                <a:avLst/>
              </a:prstGeom>
              <a:noFill/>
              <a:ln w="38100" cap="flat" cmpd="sng" algn="ctr">
                <a:solidFill>
                  <a:sysClr val="windowText" lastClr="000000"/>
                </a:solidFill>
                <a:prstDash val="solid"/>
                <a:miter lim="800000"/>
              </a:ln>
              <a:effectLst/>
            </p:spPr>
          </p:cxnSp>
          <p:grpSp>
            <p:nvGrpSpPr>
              <p:cNvPr id="15" name="Group 14">
                <a:extLst>
                  <a:ext uri="{FF2B5EF4-FFF2-40B4-BE49-F238E27FC236}">
                    <a16:creationId xmlns:a16="http://schemas.microsoft.com/office/drawing/2014/main" xmlns="" id="{C95F99F9-9E47-855F-3C27-699F4CDD9064}"/>
                  </a:ext>
                </a:extLst>
              </p:cNvPr>
              <p:cNvGrpSpPr/>
              <p:nvPr/>
            </p:nvGrpSpPr>
            <p:grpSpPr>
              <a:xfrm>
                <a:off x="5712990" y="4579577"/>
                <a:ext cx="1072445" cy="181240"/>
                <a:chOff x="3118555" y="5179162"/>
                <a:chExt cx="1072445" cy="181240"/>
              </a:xfrm>
            </p:grpSpPr>
            <p:cxnSp>
              <p:nvCxnSpPr>
                <p:cNvPr id="20" name="Straight Connector 19">
                  <a:extLst>
                    <a:ext uri="{FF2B5EF4-FFF2-40B4-BE49-F238E27FC236}">
                      <a16:creationId xmlns:a16="http://schemas.microsoft.com/office/drawing/2014/main" xmlns="" id="{E9CF841C-1F2A-9426-7F27-98A9BCF14B53}"/>
                    </a:ext>
                  </a:extLst>
                </p:cNvPr>
                <p:cNvCxnSpPr>
                  <a:cxnSpLocks/>
                </p:cNvCxnSpPr>
                <p:nvPr/>
              </p:nvCxnSpPr>
              <p:spPr>
                <a:xfrm>
                  <a:off x="3118555" y="5272720"/>
                  <a:ext cx="867692" cy="0"/>
                </a:xfrm>
                <a:prstGeom prst="line">
                  <a:avLst/>
                </a:prstGeom>
                <a:noFill/>
                <a:ln w="38100" cap="flat" cmpd="sng" algn="ctr">
                  <a:solidFill>
                    <a:sysClr val="windowText" lastClr="000000"/>
                  </a:solidFill>
                  <a:prstDash val="solid"/>
                  <a:miter lim="800000"/>
                </a:ln>
                <a:effectLst/>
              </p:spPr>
            </p:cxnSp>
            <p:sp>
              <p:nvSpPr>
                <p:cNvPr id="21" name="Rectangle 20">
                  <a:extLst>
                    <a:ext uri="{FF2B5EF4-FFF2-40B4-BE49-F238E27FC236}">
                      <a16:creationId xmlns:a16="http://schemas.microsoft.com/office/drawing/2014/main" xmlns="" id="{78D96C37-F880-523D-CC1F-16C9650988A2}"/>
                    </a:ext>
                  </a:extLst>
                </p:cNvPr>
                <p:cNvSpPr/>
                <p:nvPr/>
              </p:nvSpPr>
              <p:spPr>
                <a:xfrm>
                  <a:off x="3449129" y="5179162"/>
                  <a:ext cx="741871" cy="181240"/>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350" kern="1200">
                    <a:solidFill>
                      <a:prstClr val="black"/>
                    </a:solidFill>
                    <a:latin typeface="Calibri" panose="020F0502020204030204"/>
                    <a:ea typeface="+mn-ea"/>
                    <a:cs typeface="+mn-cs"/>
                  </a:endParaRPr>
                </a:p>
              </p:txBody>
            </p:sp>
          </p:grpSp>
          <p:cxnSp>
            <p:nvCxnSpPr>
              <p:cNvPr id="18" name="Straight Connector 17">
                <a:extLst>
                  <a:ext uri="{FF2B5EF4-FFF2-40B4-BE49-F238E27FC236}">
                    <a16:creationId xmlns:a16="http://schemas.microsoft.com/office/drawing/2014/main" xmlns="" id="{9E08DDD0-225D-28C8-9DFE-15C894389193}"/>
                  </a:ext>
                </a:extLst>
              </p:cNvPr>
              <p:cNvCxnSpPr>
                <a:cxnSpLocks/>
                <a:stCxn id="21" idx="3"/>
              </p:cNvCxnSpPr>
              <p:nvPr/>
            </p:nvCxnSpPr>
            <p:spPr>
              <a:xfrm>
                <a:off x="6785435" y="4670197"/>
                <a:ext cx="982846" cy="0"/>
              </a:xfrm>
              <a:prstGeom prst="line">
                <a:avLst/>
              </a:prstGeom>
              <a:noFill/>
              <a:ln w="38100" cap="flat" cmpd="sng" algn="ctr">
                <a:solidFill>
                  <a:sysClr val="windowText" lastClr="000000"/>
                </a:solidFill>
                <a:prstDash val="solid"/>
                <a:miter lim="800000"/>
              </a:ln>
              <a:effectLst/>
            </p:spPr>
          </p:cxnSp>
        </p:grpSp>
      </p:grpSp>
      <p:pic>
        <p:nvPicPr>
          <p:cNvPr id="41" name="Picture 40">
            <a:extLst>
              <a:ext uri="{FF2B5EF4-FFF2-40B4-BE49-F238E27FC236}">
                <a16:creationId xmlns:a16="http://schemas.microsoft.com/office/drawing/2014/main" xmlns="" id="{E1115CCC-953A-989C-BF83-1C252426042D}"/>
              </a:ext>
            </a:extLst>
          </p:cNvPr>
          <p:cNvPicPr>
            <a:picLocks noChangeAspect="1"/>
          </p:cNvPicPr>
          <p:nvPr/>
        </p:nvPicPr>
        <p:blipFill>
          <a:blip r:embed="rId3"/>
          <a:stretch>
            <a:fillRect/>
          </a:stretch>
        </p:blipFill>
        <p:spPr>
          <a:xfrm>
            <a:off x="5336176" y="1430384"/>
            <a:ext cx="2706020" cy="2282732"/>
          </a:xfrm>
          <a:prstGeom prst="roundRect">
            <a:avLst/>
          </a:prstGeom>
        </p:spPr>
      </p:pic>
      <p:sp>
        <p:nvSpPr>
          <p:cNvPr id="42" name="TextBox 41">
            <a:extLst>
              <a:ext uri="{FF2B5EF4-FFF2-40B4-BE49-F238E27FC236}">
                <a16:creationId xmlns:a16="http://schemas.microsoft.com/office/drawing/2014/main" xmlns="" id="{4187F4C3-1FCE-8A67-1504-7A622BB239E2}"/>
              </a:ext>
            </a:extLst>
          </p:cNvPr>
          <p:cNvSpPr txBox="1"/>
          <p:nvPr/>
        </p:nvSpPr>
        <p:spPr>
          <a:xfrm>
            <a:off x="879533" y="4151107"/>
            <a:ext cx="7384934" cy="461665"/>
          </a:xfrm>
          <a:prstGeom prst="rect">
            <a:avLst/>
          </a:prstGeom>
          <a:noFill/>
        </p:spPr>
        <p:txBody>
          <a:bodyPr wrap="square">
            <a:spAutoFit/>
          </a:bodyPr>
          <a:lstStyle/>
          <a:p>
            <a:pPr algn="ctr"/>
            <a:r>
              <a:rPr lang="en-US" sz="2400" b="1" dirty="0" err="1">
                <a:solidFill>
                  <a:srgbClr val="0000CC"/>
                </a:solidFill>
                <a:latin typeface="Calibri" panose="020F0502020204030204" pitchFamily="34" charset="0"/>
                <a:cs typeface="Calibri" panose="020F0502020204030204" pitchFamily="34" charset="0"/>
              </a:rPr>
              <a:t>Sơ</a:t>
            </a:r>
            <a:r>
              <a:rPr lang="en-US" sz="2400" b="1" dirty="0">
                <a:solidFill>
                  <a:srgbClr val="0000CC"/>
                </a:solidFill>
                <a:latin typeface="Calibri" panose="020F0502020204030204" pitchFamily="34" charset="0"/>
                <a:cs typeface="Calibri" panose="020F0502020204030204" pitchFamily="34" charset="0"/>
              </a:rPr>
              <a:t> </a:t>
            </a:r>
            <a:r>
              <a:rPr lang="en-US" sz="2400" b="1" dirty="0" err="1">
                <a:solidFill>
                  <a:srgbClr val="0000CC"/>
                </a:solidFill>
                <a:latin typeface="Calibri" panose="020F0502020204030204" pitchFamily="34" charset="0"/>
                <a:cs typeface="Calibri" panose="020F0502020204030204" pitchFamily="34" charset="0"/>
              </a:rPr>
              <a:t>đồ</a:t>
            </a:r>
            <a:r>
              <a:rPr lang="en-US" sz="2400" b="1" dirty="0">
                <a:solidFill>
                  <a:srgbClr val="0000CC"/>
                </a:solidFill>
                <a:latin typeface="Calibri" panose="020F0502020204030204" pitchFamily="34" charset="0"/>
                <a:cs typeface="Calibri" panose="020F0502020204030204" pitchFamily="34" charset="0"/>
              </a:rPr>
              <a:t> </a:t>
            </a:r>
            <a:r>
              <a:rPr lang="en-US" sz="2400" b="1" dirty="0" err="1">
                <a:solidFill>
                  <a:srgbClr val="0000CC"/>
                </a:solidFill>
                <a:latin typeface="Calibri" panose="020F0502020204030204" pitchFamily="34" charset="0"/>
                <a:cs typeface="Calibri" panose="020F0502020204030204" pitchFamily="34" charset="0"/>
              </a:rPr>
              <a:t>đoạn</a:t>
            </a:r>
            <a:r>
              <a:rPr lang="en-US" sz="2400" b="1" dirty="0">
                <a:solidFill>
                  <a:srgbClr val="0000CC"/>
                </a:solidFill>
                <a:latin typeface="Calibri" panose="020F0502020204030204" pitchFamily="34" charset="0"/>
                <a:cs typeface="Calibri" panose="020F0502020204030204" pitchFamily="34" charset="0"/>
              </a:rPr>
              <a:t> </a:t>
            </a:r>
            <a:r>
              <a:rPr lang="en-US" sz="2400" b="1" dirty="0" err="1">
                <a:solidFill>
                  <a:srgbClr val="0000CC"/>
                </a:solidFill>
                <a:latin typeface="Calibri" panose="020F0502020204030204" pitchFamily="34" charset="0"/>
                <a:cs typeface="Calibri" panose="020F0502020204030204" pitchFamily="34" charset="0"/>
              </a:rPr>
              <a:t>mạch</a:t>
            </a:r>
            <a:r>
              <a:rPr lang="en-US" sz="2400" b="1" dirty="0">
                <a:solidFill>
                  <a:srgbClr val="0000CC"/>
                </a:solidFill>
                <a:latin typeface="Calibri" panose="020F0502020204030204" pitchFamily="34" charset="0"/>
                <a:cs typeface="Calibri" panose="020F0502020204030204" pitchFamily="34" charset="0"/>
              </a:rPr>
              <a:t> </a:t>
            </a:r>
            <a:r>
              <a:rPr lang="en-US" sz="2400" b="1" dirty="0" err="1">
                <a:solidFill>
                  <a:srgbClr val="0000CC"/>
                </a:solidFill>
                <a:latin typeface="Calibri" panose="020F0502020204030204" pitchFamily="34" charset="0"/>
                <a:cs typeface="Calibri" panose="020F0502020204030204" pitchFamily="34" charset="0"/>
              </a:rPr>
              <a:t>nối</a:t>
            </a:r>
            <a:r>
              <a:rPr lang="en-US" sz="2400" b="1" dirty="0">
                <a:solidFill>
                  <a:srgbClr val="0000CC"/>
                </a:solidFill>
                <a:latin typeface="Calibri" panose="020F0502020204030204" pitchFamily="34" charset="0"/>
                <a:cs typeface="Calibri" panose="020F0502020204030204" pitchFamily="34" charset="0"/>
              </a:rPr>
              <a:t> </a:t>
            </a:r>
            <a:r>
              <a:rPr lang="en-US" sz="2400" b="1" dirty="0" err="1">
                <a:solidFill>
                  <a:srgbClr val="0000CC"/>
                </a:solidFill>
                <a:latin typeface="Calibri" panose="020F0502020204030204" pitchFamily="34" charset="0"/>
                <a:cs typeface="Calibri" panose="020F0502020204030204" pitchFamily="34" charset="0"/>
              </a:rPr>
              <a:t>tiếp</a:t>
            </a:r>
            <a:endParaRPr lang="vi-VN" sz="2400" b="1"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64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42"/>
                                        </p:tgtEl>
                                        <p:attrNameLst>
                                          <p:attrName>style.visibility</p:attrName>
                                        </p:attrNameLst>
                                      </p:cBhvr>
                                      <p:to>
                                        <p:strVal val="visible"/>
                                      </p:to>
                                    </p:set>
                                    <p:animEffect transition="in" filter="wipe(up)">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5000" r="-4000" b="-2000"/>
          </a:stretch>
        </a:blipFill>
        <a:effectLst/>
      </p:bgPr>
    </p:bg>
    <p:spTree>
      <p:nvGrpSpPr>
        <p:cNvPr id="1" name=""/>
        <p:cNvGrpSpPr/>
        <p:nvPr/>
      </p:nvGrpSpPr>
      <p:grpSpPr>
        <a:xfrm>
          <a:off x="0" y="0"/>
          <a:ext cx="0" cy="0"/>
          <a:chOff x="0" y="0"/>
          <a:chExt cx="0" cy="0"/>
        </a:xfrm>
      </p:grpSpPr>
      <p:sp>
        <p:nvSpPr>
          <p:cNvPr id="103" name="文本框 12">
            <a:extLst>
              <a:ext uri="{FF2B5EF4-FFF2-40B4-BE49-F238E27FC236}">
                <a16:creationId xmlns:a16="http://schemas.microsoft.com/office/drawing/2014/main" xmlns="" id="{14F4F333-8D48-48ED-B1A8-9EE536AB6AB0}"/>
              </a:ext>
            </a:extLst>
          </p:cNvPr>
          <p:cNvSpPr txBox="1"/>
          <p:nvPr/>
        </p:nvSpPr>
        <p:spPr>
          <a:xfrm>
            <a:off x="460662" y="251252"/>
            <a:ext cx="2892138" cy="415498"/>
          </a:xfrm>
          <a:prstGeom prst="rect">
            <a:avLst/>
          </a:prstGeom>
          <a:noFill/>
        </p:spPr>
        <p:txBody>
          <a:bodyPr wrap="none" rtlCol="0">
            <a:spAutoFit/>
          </a:bodyPr>
          <a:lstStyle/>
          <a:p>
            <a:r>
              <a:rPr lang="vi-VN" sz="21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ĐOẠN MẠCH NỐI TIẾP</a:t>
            </a:r>
          </a:p>
        </p:txBody>
      </p:sp>
      <p:pic>
        <p:nvPicPr>
          <p:cNvPr id="3" name="Picture 2">
            <a:extLst>
              <a:ext uri="{FF2B5EF4-FFF2-40B4-BE49-F238E27FC236}">
                <a16:creationId xmlns:a16="http://schemas.microsoft.com/office/drawing/2014/main" xmlns="" id="{54B5A2F1-EBBF-C2B2-F058-7CFA3CF95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326" y="1074578"/>
            <a:ext cx="1200150" cy="1200150"/>
          </a:xfrm>
          <a:prstGeom prst="rect">
            <a:avLst/>
          </a:prstGeom>
        </p:spPr>
      </p:pic>
      <p:sp>
        <p:nvSpPr>
          <p:cNvPr id="4" name="TextBox 3">
            <a:extLst>
              <a:ext uri="{FF2B5EF4-FFF2-40B4-BE49-F238E27FC236}">
                <a16:creationId xmlns:a16="http://schemas.microsoft.com/office/drawing/2014/main" xmlns="" id="{BF21D2E9-5586-FE87-90DD-E0C74D2DCDEC}"/>
              </a:ext>
            </a:extLst>
          </p:cNvPr>
          <p:cNvSpPr txBox="1"/>
          <p:nvPr/>
        </p:nvSpPr>
        <p:spPr>
          <a:xfrm>
            <a:off x="1897629" y="1299271"/>
            <a:ext cx="6278072" cy="923330"/>
          </a:xfrm>
          <a:prstGeom prst="rect">
            <a:avLst/>
          </a:prstGeom>
          <a:noFill/>
        </p:spPr>
        <p:txBody>
          <a:bodyPr wrap="square">
            <a:spAutoFit/>
          </a:bodyPr>
          <a:lstStyle/>
          <a:p>
            <a:r>
              <a:rPr lang="vi-VN" sz="2700" dirty="0">
                <a:solidFill>
                  <a:srgbClr val="7030A0"/>
                </a:solidFill>
                <a:latin typeface="Calibri" panose="020F0502020204030204" pitchFamily="34" charset="0"/>
                <a:cs typeface="Calibri" panose="020F0502020204030204" pitchFamily="34" charset="0"/>
              </a:rPr>
              <a:t>Vẽ sơ đồ một đoạn mạch điện gồm ba điện </a:t>
            </a:r>
            <a:r>
              <a:rPr lang="vi-VN" sz="2700" dirty="0">
                <a:solidFill>
                  <a:schemeClr val="bg1"/>
                </a:solidFill>
                <a:latin typeface="Calibri" panose="020F0502020204030204" pitchFamily="34" charset="0"/>
                <a:cs typeface="Calibri" panose="020F0502020204030204" pitchFamily="34" charset="0"/>
              </a:rPr>
              <a:t>trở mắc nối tiếp.</a:t>
            </a:r>
            <a:r>
              <a:rPr lang="en-US" sz="2700" dirty="0">
                <a:solidFill>
                  <a:schemeClr val="bg1"/>
                </a:solidFill>
                <a:latin typeface="Calibri" panose="020F0502020204030204" pitchFamily="34" charset="0"/>
                <a:cs typeface="Calibri" panose="020F0502020204030204" pitchFamily="34" charset="0"/>
              </a:rPr>
              <a:t> </a:t>
            </a:r>
            <a:endParaRPr lang="vi-VN" sz="2700" dirty="0">
              <a:solidFill>
                <a:schemeClr val="bg1"/>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B0530BF1-C3F1-D316-C846-3A4159AEEB4A}"/>
              </a:ext>
            </a:extLst>
          </p:cNvPr>
          <p:cNvSpPr/>
          <p:nvPr/>
        </p:nvSpPr>
        <p:spPr>
          <a:xfrm>
            <a:off x="1545714" y="3061684"/>
            <a:ext cx="6278072" cy="1700441"/>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9" name="Picture 28">
            <a:extLst>
              <a:ext uri="{FF2B5EF4-FFF2-40B4-BE49-F238E27FC236}">
                <a16:creationId xmlns:a16="http://schemas.microsoft.com/office/drawing/2014/main" xmlns="" id="{0438CED6-A04C-C294-24E4-69BA3517EA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125" y="2499036"/>
            <a:ext cx="1335404" cy="1335404"/>
          </a:xfrm>
          <a:prstGeom prst="rect">
            <a:avLst/>
          </a:prstGeom>
        </p:spPr>
      </p:pic>
      <p:grpSp>
        <p:nvGrpSpPr>
          <p:cNvPr id="97" name="Group 96">
            <a:extLst>
              <a:ext uri="{FF2B5EF4-FFF2-40B4-BE49-F238E27FC236}">
                <a16:creationId xmlns:a16="http://schemas.microsoft.com/office/drawing/2014/main" xmlns="" id="{F57F96EB-6923-6E2D-B534-3DF9AA361C1B}"/>
              </a:ext>
            </a:extLst>
          </p:cNvPr>
          <p:cNvGrpSpPr/>
          <p:nvPr/>
        </p:nvGrpSpPr>
        <p:grpSpPr>
          <a:xfrm>
            <a:off x="1828646" y="3552868"/>
            <a:ext cx="5623868" cy="705359"/>
            <a:chOff x="2346754" y="4572185"/>
            <a:chExt cx="7498491" cy="940480"/>
          </a:xfrm>
        </p:grpSpPr>
        <p:sp>
          <p:nvSpPr>
            <p:cNvPr id="10" name="Oval 9">
              <a:extLst>
                <a:ext uri="{FF2B5EF4-FFF2-40B4-BE49-F238E27FC236}">
                  <a16:creationId xmlns:a16="http://schemas.microsoft.com/office/drawing/2014/main" xmlns="" id="{358AD86F-4076-93E8-B1EF-BE943DA0E011}"/>
                </a:ext>
              </a:extLst>
            </p:cNvPr>
            <p:cNvSpPr/>
            <p:nvPr/>
          </p:nvSpPr>
          <p:spPr>
            <a:xfrm>
              <a:off x="2918046" y="5155953"/>
              <a:ext cx="171863" cy="171863"/>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a:extLst>
                <a:ext uri="{FF2B5EF4-FFF2-40B4-BE49-F238E27FC236}">
                  <a16:creationId xmlns:a16="http://schemas.microsoft.com/office/drawing/2014/main" xmlns="" id="{D00726F0-7D67-7A6C-1710-B2583E95FE61}"/>
                </a:ext>
              </a:extLst>
            </p:cNvPr>
            <p:cNvCxnSpPr>
              <a:cxnSpLocks/>
            </p:cNvCxnSpPr>
            <p:nvPr/>
          </p:nvCxnSpPr>
          <p:spPr>
            <a:xfrm flipH="1">
              <a:off x="2829971" y="5020304"/>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9281E5C8-7A9C-AB03-1632-F5F828618ED5}"/>
                </a:ext>
              </a:extLst>
            </p:cNvPr>
            <p:cNvSpPr/>
            <p:nvPr/>
          </p:nvSpPr>
          <p:spPr>
            <a:xfrm>
              <a:off x="9102679" y="5165478"/>
              <a:ext cx="171863" cy="171863"/>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a:extLst>
                <a:ext uri="{FF2B5EF4-FFF2-40B4-BE49-F238E27FC236}">
                  <a16:creationId xmlns:a16="http://schemas.microsoft.com/office/drawing/2014/main" xmlns="" id="{D547802F-1E13-1F1B-0673-980C60F18142}"/>
                </a:ext>
              </a:extLst>
            </p:cNvPr>
            <p:cNvCxnSpPr>
              <a:cxnSpLocks/>
            </p:cNvCxnSpPr>
            <p:nvPr/>
          </p:nvCxnSpPr>
          <p:spPr>
            <a:xfrm flipH="1">
              <a:off x="9014604" y="5029829"/>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5F05BDC-EB6A-6379-1FE9-1B8354AABBB8}"/>
                </a:ext>
              </a:extLst>
            </p:cNvPr>
            <p:cNvSpPr txBox="1"/>
            <p:nvPr/>
          </p:nvSpPr>
          <p:spPr>
            <a:xfrm>
              <a:off x="2346754" y="4887585"/>
              <a:ext cx="570703" cy="615554"/>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A</a:t>
              </a:r>
              <a:endParaRPr lang="vi-VN" sz="2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D22387D2-A662-E986-32FB-889AB9E6D556}"/>
                </a:ext>
              </a:extLst>
            </p:cNvPr>
            <p:cNvSpPr txBox="1"/>
            <p:nvPr/>
          </p:nvSpPr>
          <p:spPr>
            <a:xfrm>
              <a:off x="9274542" y="4897111"/>
              <a:ext cx="570703" cy="615554"/>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B</a:t>
              </a:r>
              <a:endParaRPr lang="vi-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231366B2-D708-68BA-7D90-357C317A82F0}"/>
                </a:ext>
              </a:extLst>
            </p:cNvPr>
            <p:cNvSpPr txBox="1"/>
            <p:nvPr/>
          </p:nvSpPr>
          <p:spPr>
            <a:xfrm>
              <a:off x="2794379" y="4608996"/>
              <a:ext cx="414267" cy="553998"/>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xmlns="" id="{E84640B1-3077-0504-ABBB-70BA99DF5EE2}"/>
                </a:ext>
              </a:extLst>
            </p:cNvPr>
            <p:cNvSpPr txBox="1"/>
            <p:nvPr/>
          </p:nvSpPr>
          <p:spPr>
            <a:xfrm>
              <a:off x="8970482" y="4672114"/>
              <a:ext cx="414267" cy="553998"/>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378BB26B-FEE9-C45C-707A-C28A4C922712}"/>
                </a:ext>
              </a:extLst>
            </p:cNvPr>
            <p:cNvSpPr txBox="1"/>
            <p:nvPr/>
          </p:nvSpPr>
          <p:spPr>
            <a:xfrm>
              <a:off x="3992743" y="4572185"/>
              <a:ext cx="1055484"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1</a:t>
              </a:r>
              <a:endParaRPr lang="vi-VN" sz="1800" baseline="-250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xmlns="" id="{246BA3C0-D017-2E82-7955-BA382BF391FD}"/>
                </a:ext>
              </a:extLst>
            </p:cNvPr>
            <p:cNvSpPr txBox="1"/>
            <p:nvPr/>
          </p:nvSpPr>
          <p:spPr>
            <a:xfrm>
              <a:off x="5523581" y="4572185"/>
              <a:ext cx="1191972"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2</a:t>
              </a:r>
              <a:endParaRPr lang="vi-VN" sz="1800" baseline="-25000" dirty="0">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xmlns="" id="{9D9C467C-B7F8-2437-81A6-CBF32C0A5C11}"/>
                </a:ext>
              </a:extLst>
            </p:cNvPr>
            <p:cNvGrpSpPr/>
            <p:nvPr/>
          </p:nvGrpSpPr>
          <p:grpSpPr>
            <a:xfrm>
              <a:off x="3089320" y="5115690"/>
              <a:ext cx="2360617" cy="252388"/>
              <a:chOff x="2790263" y="5179162"/>
              <a:chExt cx="1695163" cy="181240"/>
            </a:xfrm>
          </p:grpSpPr>
          <p:cxnSp>
            <p:nvCxnSpPr>
              <p:cNvPr id="31" name="Straight Connector 30">
                <a:extLst>
                  <a:ext uri="{FF2B5EF4-FFF2-40B4-BE49-F238E27FC236}">
                    <a16:creationId xmlns:a16="http://schemas.microsoft.com/office/drawing/2014/main" xmlns="" id="{074F9EA1-B326-6CDC-9102-68B36743B1C2}"/>
                  </a:ext>
                </a:extLst>
              </p:cNvPr>
              <p:cNvCxnSpPr>
                <a:cxnSpLocks/>
              </p:cNvCxnSpPr>
              <p:nvPr/>
            </p:nvCxnSpPr>
            <p:spPr>
              <a:xfrm>
                <a:off x="2790263" y="5272720"/>
                <a:ext cx="1695163" cy="0"/>
              </a:xfrm>
              <a:prstGeom prst="line">
                <a:avLst/>
              </a:prstGeom>
              <a:noFill/>
              <a:ln w="28575" cap="flat" cmpd="sng" algn="ctr">
                <a:solidFill>
                  <a:sysClr val="windowText" lastClr="000000"/>
                </a:solidFill>
                <a:prstDash val="solid"/>
                <a:miter lim="800000"/>
              </a:ln>
              <a:effectLst/>
            </p:spPr>
          </p:cxnSp>
          <p:sp>
            <p:nvSpPr>
              <p:cNvPr id="4102" name="Rectangle 4101">
                <a:extLst>
                  <a:ext uri="{FF2B5EF4-FFF2-40B4-BE49-F238E27FC236}">
                    <a16:creationId xmlns:a16="http://schemas.microsoft.com/office/drawing/2014/main" xmlns="" id="{9EF314DB-A2D2-ACA9-36EF-5B9AA7F94F8F}"/>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grpSp>
          <p:nvGrpSpPr>
            <p:cNvPr id="4105" name="Group 4104">
              <a:extLst>
                <a:ext uri="{FF2B5EF4-FFF2-40B4-BE49-F238E27FC236}">
                  <a16:creationId xmlns:a16="http://schemas.microsoft.com/office/drawing/2014/main" xmlns="" id="{1305DE00-7C21-75DA-C146-6602054FFDFF}"/>
                </a:ext>
              </a:extLst>
            </p:cNvPr>
            <p:cNvGrpSpPr/>
            <p:nvPr/>
          </p:nvGrpSpPr>
          <p:grpSpPr>
            <a:xfrm>
              <a:off x="5441072" y="5119606"/>
              <a:ext cx="1671281" cy="252388"/>
              <a:chOff x="3312195" y="5179162"/>
              <a:chExt cx="1200150" cy="181240"/>
            </a:xfrm>
          </p:grpSpPr>
          <p:cxnSp>
            <p:nvCxnSpPr>
              <p:cNvPr id="4107" name="Straight Connector 4106">
                <a:extLst>
                  <a:ext uri="{FF2B5EF4-FFF2-40B4-BE49-F238E27FC236}">
                    <a16:creationId xmlns:a16="http://schemas.microsoft.com/office/drawing/2014/main" xmlns="" id="{9B1D41D7-FA5D-E802-D96E-3CC9F8373BAE}"/>
                  </a:ext>
                </a:extLst>
              </p:cNvPr>
              <p:cNvCxnSpPr>
                <a:cxnSpLocks/>
              </p:cNvCxnSpPr>
              <p:nvPr/>
            </p:nvCxnSpPr>
            <p:spPr>
              <a:xfrm>
                <a:off x="3312195" y="5272720"/>
                <a:ext cx="1200150" cy="0"/>
              </a:xfrm>
              <a:prstGeom prst="line">
                <a:avLst/>
              </a:prstGeom>
              <a:noFill/>
              <a:ln w="28575" cap="flat" cmpd="sng" algn="ctr">
                <a:solidFill>
                  <a:sysClr val="windowText" lastClr="000000"/>
                </a:solidFill>
                <a:prstDash val="solid"/>
                <a:miter lim="800000"/>
              </a:ln>
              <a:effectLst/>
            </p:spPr>
          </p:cxnSp>
          <p:sp>
            <p:nvSpPr>
              <p:cNvPr id="4108" name="Rectangle 4107">
                <a:extLst>
                  <a:ext uri="{FF2B5EF4-FFF2-40B4-BE49-F238E27FC236}">
                    <a16:creationId xmlns:a16="http://schemas.microsoft.com/office/drawing/2014/main" xmlns="" id="{2D1B136A-7AE9-D7C1-9D3D-89991F1D611F}"/>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grpSp>
          <p:nvGrpSpPr>
            <p:cNvPr id="4122" name="Group 4121">
              <a:extLst>
                <a:ext uri="{FF2B5EF4-FFF2-40B4-BE49-F238E27FC236}">
                  <a16:creationId xmlns:a16="http://schemas.microsoft.com/office/drawing/2014/main" xmlns="" id="{43F22EB0-0F14-0A6B-0532-E736CE1F95CD}"/>
                </a:ext>
              </a:extLst>
            </p:cNvPr>
            <p:cNvGrpSpPr/>
            <p:nvPr/>
          </p:nvGrpSpPr>
          <p:grpSpPr>
            <a:xfrm>
              <a:off x="7057364" y="5119606"/>
              <a:ext cx="1995685" cy="252388"/>
              <a:chOff x="3312195" y="5179162"/>
              <a:chExt cx="1433105" cy="181240"/>
            </a:xfrm>
          </p:grpSpPr>
          <p:cxnSp>
            <p:nvCxnSpPr>
              <p:cNvPr id="4123" name="Straight Connector 4122">
                <a:extLst>
                  <a:ext uri="{FF2B5EF4-FFF2-40B4-BE49-F238E27FC236}">
                    <a16:creationId xmlns:a16="http://schemas.microsoft.com/office/drawing/2014/main" xmlns="" id="{3EA8D108-92C6-1FE0-35B6-B1C4CBBF3B09}"/>
                  </a:ext>
                </a:extLst>
              </p:cNvPr>
              <p:cNvCxnSpPr>
                <a:cxnSpLocks/>
              </p:cNvCxnSpPr>
              <p:nvPr/>
            </p:nvCxnSpPr>
            <p:spPr>
              <a:xfrm>
                <a:off x="3312195" y="5272720"/>
                <a:ext cx="1433105" cy="0"/>
              </a:xfrm>
              <a:prstGeom prst="line">
                <a:avLst/>
              </a:prstGeom>
              <a:noFill/>
              <a:ln w="28575" cap="flat" cmpd="sng" algn="ctr">
                <a:solidFill>
                  <a:sysClr val="windowText" lastClr="000000"/>
                </a:solidFill>
                <a:prstDash val="solid"/>
                <a:miter lim="800000"/>
              </a:ln>
              <a:effectLst/>
            </p:spPr>
          </p:cxnSp>
          <p:sp>
            <p:nvSpPr>
              <p:cNvPr id="4124" name="Rectangle 4123">
                <a:extLst>
                  <a:ext uri="{FF2B5EF4-FFF2-40B4-BE49-F238E27FC236}">
                    <a16:creationId xmlns:a16="http://schemas.microsoft.com/office/drawing/2014/main" xmlns="" id="{0DFEA75B-3BFC-C5BA-74A3-DB09F9F7B6F1}"/>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sp>
          <p:nvSpPr>
            <p:cNvPr id="4127" name="TextBox 4126">
              <a:extLst>
                <a:ext uri="{FF2B5EF4-FFF2-40B4-BE49-F238E27FC236}">
                  <a16:creationId xmlns:a16="http://schemas.microsoft.com/office/drawing/2014/main" xmlns="" id="{93CEA68A-2119-A8A0-FE89-C5616D324436}"/>
                </a:ext>
              </a:extLst>
            </p:cNvPr>
            <p:cNvSpPr txBox="1"/>
            <p:nvPr/>
          </p:nvSpPr>
          <p:spPr>
            <a:xfrm>
              <a:off x="7190908" y="4572185"/>
              <a:ext cx="1090245"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3</a:t>
              </a:r>
              <a:endParaRPr lang="vi-VN" sz="1800" baseline="-25000" dirty="0">
                <a:latin typeface="Calibri" panose="020F0502020204030204" pitchFamily="34" charset="0"/>
                <a:cs typeface="Calibri" panose="020F0502020204030204" pitchFamily="34" charset="0"/>
              </a:endParaRPr>
            </a:p>
          </p:txBody>
        </p:sp>
      </p:grpSp>
      <p:sp>
        <p:nvSpPr>
          <p:cNvPr id="28" name="文本框 12">
            <a:extLst>
              <a:ext uri="{FF2B5EF4-FFF2-40B4-BE49-F238E27FC236}">
                <a16:creationId xmlns:a16="http://schemas.microsoft.com/office/drawing/2014/main" xmlns="" id="{8153F52A-B14E-4AA9-B8FC-B367C2E2D24B}"/>
              </a:ext>
            </a:extLst>
          </p:cNvPr>
          <p:cNvSpPr txBox="1"/>
          <p:nvPr/>
        </p:nvSpPr>
        <p:spPr>
          <a:xfrm>
            <a:off x="260201" y="708452"/>
            <a:ext cx="3613490" cy="415498"/>
          </a:xfrm>
          <a:prstGeom prst="rect">
            <a:avLst/>
          </a:prstGeom>
          <a:noFill/>
        </p:spPr>
        <p:txBody>
          <a:bodyPr wrap="none" rtlCol="0">
            <a:spAutoFit/>
          </a:bodyPr>
          <a:lstStyle/>
          <a:p>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vi-VN"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Điện</a:t>
            </a:r>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trở</a:t>
            </a:r>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nối tiếp</a:t>
            </a:r>
          </a:p>
        </p:txBody>
      </p:sp>
    </p:spTree>
    <p:extLst>
      <p:ext uri="{BB962C8B-B14F-4D97-AF65-F5344CB8AC3E}">
        <p14:creationId xmlns:p14="http://schemas.microsoft.com/office/powerpoint/2010/main" val="77583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7"/>
                                        </p:tgtEl>
                                        <p:attrNameLst>
                                          <p:attrName>style.visibility</p:attrName>
                                        </p:attrNameLst>
                                      </p:cBhvr>
                                      <p:to>
                                        <p:strVal val="visible"/>
                                      </p:to>
                                    </p:set>
                                    <p:animEffect transition="in" filter="randombar(horizontal)">
                                      <p:cBhvr>
                                        <p:cTn id="23" dur="500"/>
                                        <p:tgtEl>
                                          <p:spTgt spid="97"/>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50" name="组合 49"/>
          <p:cNvGrpSpPr/>
          <p:nvPr/>
        </p:nvGrpSpPr>
        <p:grpSpPr>
          <a:xfrm>
            <a:off x="704127" y="763609"/>
            <a:ext cx="4799101" cy="371524"/>
            <a:chOff x="3532280" y="5381090"/>
            <a:chExt cx="5886671" cy="495365"/>
          </a:xfrm>
        </p:grpSpPr>
        <p:sp>
          <p:nvSpPr>
            <p:cNvPr id="52"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53" name="任意多边形 52"/>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44" name="TextBox 43">
            <a:extLst>
              <a:ext uri="{FF2B5EF4-FFF2-40B4-BE49-F238E27FC236}">
                <a16:creationId xmlns:a16="http://schemas.microsoft.com/office/drawing/2014/main" xmlns="" id="{E4A10F67-4109-44C5-BE2A-9171F415B8C2}"/>
              </a:ext>
            </a:extLst>
          </p:cNvPr>
          <p:cNvSpPr txBox="1"/>
          <p:nvPr/>
        </p:nvSpPr>
        <p:spPr>
          <a:xfrm>
            <a:off x="1038385" y="590550"/>
            <a:ext cx="4572000" cy="507831"/>
          </a:xfrm>
          <a:prstGeom prst="rect">
            <a:avLst/>
          </a:prstGeom>
          <a:noFill/>
        </p:spPr>
        <p:txBody>
          <a:bodyPr wrap="square">
            <a:spAutoFit/>
          </a:bodyPr>
          <a:lstStyle/>
          <a:p>
            <a:pPr algn="l"/>
            <a:r>
              <a:rPr lang="vi-VN" sz="2700" b="1" dirty="0">
                <a:solidFill>
                  <a:srgbClr val="FF0000"/>
                </a:solidFill>
                <a:latin typeface="Calibri" panose="020F0502020204030204" pitchFamily="34" charset="0"/>
                <a:cs typeface="Calibri" panose="020F0502020204030204" pitchFamily="34" charset="0"/>
              </a:rPr>
              <a:t>Điện trở tương đương</a:t>
            </a:r>
          </a:p>
        </p:txBody>
      </p:sp>
      <p:sp>
        <p:nvSpPr>
          <p:cNvPr id="45" name="TextBox 44">
            <a:extLst>
              <a:ext uri="{FF2B5EF4-FFF2-40B4-BE49-F238E27FC236}">
                <a16:creationId xmlns:a16="http://schemas.microsoft.com/office/drawing/2014/main" xmlns="" id="{A23868ED-6BA0-4677-A5A7-E78D2E4CA966}"/>
              </a:ext>
            </a:extLst>
          </p:cNvPr>
          <p:cNvSpPr txBox="1"/>
          <p:nvPr/>
        </p:nvSpPr>
        <p:spPr>
          <a:xfrm>
            <a:off x="609600" y="1319044"/>
            <a:ext cx="7867542" cy="2246769"/>
          </a:xfrm>
          <a:prstGeom prst="rect">
            <a:avLst/>
          </a:prstGeom>
          <a:noFill/>
        </p:spPr>
        <p:txBody>
          <a:bodyPr wrap="square">
            <a:spAutoFit/>
          </a:bodyPr>
          <a:lstStyle/>
          <a:p>
            <a:r>
              <a:rPr lang="vi-VN" sz="2800" dirty="0">
                <a:solidFill>
                  <a:srgbClr val="0000CC"/>
                </a:solidFill>
                <a:latin typeface="+mj-lt"/>
                <a:cs typeface="Calibri" panose="020F0502020204030204" pitchFamily="34" charset="0"/>
              </a:rPr>
              <a:t>Điện trở tương đương R</a:t>
            </a:r>
            <a:r>
              <a:rPr lang="vi-VN" sz="2800" baseline="-25000" dirty="0">
                <a:solidFill>
                  <a:srgbClr val="0000CC"/>
                </a:solidFill>
                <a:latin typeface="+mj-lt"/>
                <a:cs typeface="Calibri" panose="020F0502020204030204" pitchFamily="34" charset="0"/>
              </a:rPr>
              <a:t>tđ </a:t>
            </a:r>
            <a:r>
              <a:rPr lang="vi-VN" sz="2800" dirty="0">
                <a:solidFill>
                  <a:srgbClr val="0000CC"/>
                </a:solidFill>
                <a:latin typeface="+mj-lt"/>
                <a:cs typeface="Calibri" panose="020F0502020204030204" pitchFamily="34" charset="0"/>
              </a:rPr>
              <a:t>của một đoạn mạch gồm các điện trở là điện trở có thể thay thế cho đoạn mạch này, sao cho với cùng hiệu điện thế thì cường độ dòng điện chạy qua đoạn mạch vẫn có giá trị như trước.</a:t>
            </a:r>
          </a:p>
        </p:txBody>
      </p:sp>
      <p:sp>
        <p:nvSpPr>
          <p:cNvPr id="3" name="Rectangle: Rounded Corners 2">
            <a:extLst>
              <a:ext uri="{FF2B5EF4-FFF2-40B4-BE49-F238E27FC236}">
                <a16:creationId xmlns:a16="http://schemas.microsoft.com/office/drawing/2014/main" xmlns="" id="{62D6BF37-2343-EDD5-E835-44CE27B7C51F}"/>
              </a:ext>
            </a:extLst>
          </p:cNvPr>
          <p:cNvSpPr/>
          <p:nvPr/>
        </p:nvSpPr>
        <p:spPr>
          <a:xfrm>
            <a:off x="1554112" y="3025294"/>
            <a:ext cx="6278072" cy="1700441"/>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a:extLst>
              <a:ext uri="{FF2B5EF4-FFF2-40B4-BE49-F238E27FC236}">
                <a16:creationId xmlns:a16="http://schemas.microsoft.com/office/drawing/2014/main" xmlns="" id="{DC0B0E4A-1A9F-FAE4-3218-63A63A4005C4}"/>
              </a:ext>
            </a:extLst>
          </p:cNvPr>
          <p:cNvGrpSpPr/>
          <p:nvPr/>
        </p:nvGrpSpPr>
        <p:grpSpPr>
          <a:xfrm>
            <a:off x="1837044" y="3516478"/>
            <a:ext cx="5623868" cy="705359"/>
            <a:chOff x="2346754" y="4572185"/>
            <a:chExt cx="7498491" cy="940480"/>
          </a:xfrm>
        </p:grpSpPr>
        <p:sp>
          <p:nvSpPr>
            <p:cNvPr id="5" name="Oval 4">
              <a:extLst>
                <a:ext uri="{FF2B5EF4-FFF2-40B4-BE49-F238E27FC236}">
                  <a16:creationId xmlns:a16="http://schemas.microsoft.com/office/drawing/2014/main" xmlns="" id="{6A7C8659-8666-0D1E-B22E-2A0B26FFFED9}"/>
                </a:ext>
              </a:extLst>
            </p:cNvPr>
            <p:cNvSpPr/>
            <p:nvPr/>
          </p:nvSpPr>
          <p:spPr>
            <a:xfrm>
              <a:off x="2918046" y="5155953"/>
              <a:ext cx="171863" cy="171863"/>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a:extLst>
                <a:ext uri="{FF2B5EF4-FFF2-40B4-BE49-F238E27FC236}">
                  <a16:creationId xmlns:a16="http://schemas.microsoft.com/office/drawing/2014/main" xmlns="" id="{F88EB2CF-B1AF-9D3A-0FC1-4B875CC703BD}"/>
                </a:ext>
              </a:extLst>
            </p:cNvPr>
            <p:cNvCxnSpPr>
              <a:cxnSpLocks/>
            </p:cNvCxnSpPr>
            <p:nvPr/>
          </p:nvCxnSpPr>
          <p:spPr>
            <a:xfrm flipH="1">
              <a:off x="2829971" y="5020304"/>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xmlns="" id="{38E517C3-733D-098F-51E5-BF88A38DF7E7}"/>
                </a:ext>
              </a:extLst>
            </p:cNvPr>
            <p:cNvSpPr/>
            <p:nvPr/>
          </p:nvSpPr>
          <p:spPr>
            <a:xfrm>
              <a:off x="9102679" y="5165478"/>
              <a:ext cx="171863" cy="171863"/>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a:extLst>
                <a:ext uri="{FF2B5EF4-FFF2-40B4-BE49-F238E27FC236}">
                  <a16:creationId xmlns:a16="http://schemas.microsoft.com/office/drawing/2014/main" xmlns="" id="{6ED7FA14-3DFC-E1F8-9816-E180B8FF7E48}"/>
                </a:ext>
              </a:extLst>
            </p:cNvPr>
            <p:cNvCxnSpPr>
              <a:cxnSpLocks/>
            </p:cNvCxnSpPr>
            <p:nvPr/>
          </p:nvCxnSpPr>
          <p:spPr>
            <a:xfrm flipH="1">
              <a:off x="9014604" y="5029829"/>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FEA44AB9-C6B6-804E-3E42-FD4C6D9D5283}"/>
                </a:ext>
              </a:extLst>
            </p:cNvPr>
            <p:cNvSpPr txBox="1"/>
            <p:nvPr/>
          </p:nvSpPr>
          <p:spPr>
            <a:xfrm>
              <a:off x="2346754" y="4887585"/>
              <a:ext cx="570703" cy="615554"/>
            </a:xfrm>
            <a:prstGeom prst="rect">
              <a:avLst/>
            </a:prstGeom>
            <a:noFill/>
            <a:ln w="28575">
              <a:noFill/>
            </a:ln>
          </p:spPr>
          <p:txBody>
            <a:bodyPr wrap="square">
              <a:spAutoFit/>
            </a:bodyPr>
            <a:lstStyle/>
            <a:p>
              <a:pPr algn="ctr"/>
              <a:r>
                <a:rPr lang="en-US" sz="2400" dirty="0">
                  <a:latin typeface="Times New Roman" panose="02020603050405020304" pitchFamily="18" charset="0"/>
                  <a:cs typeface="Times New Roman" panose="02020603050405020304" pitchFamily="18" charset="0"/>
                </a:rPr>
                <a:t>A</a:t>
              </a:r>
              <a:endParaRPr lang="vi-VN"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F7694DD0-D2EA-47E6-CA40-F417D082F1EA}"/>
                </a:ext>
              </a:extLst>
            </p:cNvPr>
            <p:cNvSpPr txBox="1"/>
            <p:nvPr/>
          </p:nvSpPr>
          <p:spPr>
            <a:xfrm>
              <a:off x="9274542" y="4897111"/>
              <a:ext cx="570703" cy="615554"/>
            </a:xfrm>
            <a:prstGeom prst="rect">
              <a:avLst/>
            </a:prstGeom>
            <a:noFill/>
            <a:ln w="28575">
              <a:noFill/>
            </a:ln>
          </p:spPr>
          <p:txBody>
            <a:bodyPr wrap="square">
              <a:spAutoFit/>
            </a:bodyPr>
            <a:lstStyle/>
            <a:p>
              <a:pPr algn="ctr"/>
              <a:r>
                <a:rPr lang="en-US" sz="2400" dirty="0">
                  <a:latin typeface="Times New Roman" panose="02020603050405020304" pitchFamily="18" charset="0"/>
                  <a:cs typeface="Times New Roman" panose="02020603050405020304" pitchFamily="18" charset="0"/>
                </a:rPr>
                <a:t>B</a:t>
              </a:r>
              <a:endParaRPr lang="vi-VN"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EB4DE3DC-DDCB-9D1D-3E14-5A2BC45641F5}"/>
                </a:ext>
              </a:extLst>
            </p:cNvPr>
            <p:cNvSpPr txBox="1"/>
            <p:nvPr/>
          </p:nvSpPr>
          <p:spPr>
            <a:xfrm>
              <a:off x="2794379" y="4608996"/>
              <a:ext cx="414267" cy="553998"/>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827A8BE0-1B1A-29E8-BA24-0F294CDD4A47}"/>
                </a:ext>
              </a:extLst>
            </p:cNvPr>
            <p:cNvSpPr txBox="1"/>
            <p:nvPr/>
          </p:nvSpPr>
          <p:spPr>
            <a:xfrm>
              <a:off x="8970482" y="4672114"/>
              <a:ext cx="414267" cy="553998"/>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DAE3F8C5-730A-CA40-B770-A9C2CDA9BA42}"/>
                </a:ext>
              </a:extLst>
            </p:cNvPr>
            <p:cNvSpPr txBox="1"/>
            <p:nvPr/>
          </p:nvSpPr>
          <p:spPr>
            <a:xfrm>
              <a:off x="3992743" y="4572185"/>
              <a:ext cx="1055484" cy="492443"/>
            </a:xfrm>
            <a:prstGeom prst="rect">
              <a:avLst/>
            </a:prstGeom>
            <a:noFill/>
            <a:ln w="28575">
              <a:noFill/>
            </a:ln>
          </p:spPr>
          <p:txBody>
            <a:bodyPr wrap="square">
              <a:spAutoFit/>
            </a:bodyPr>
            <a:lstStyle/>
            <a:p>
              <a:pPr algn="ctr"/>
              <a:r>
                <a:rPr lang="en-US" sz="1800" dirty="0">
                  <a:latin typeface="Times New Roman" panose="02020603050405020304" pitchFamily="18" charset="0"/>
                  <a:cs typeface="Times New Roman" panose="02020603050405020304" pitchFamily="18" charset="0"/>
                </a:rPr>
                <a:t>R</a:t>
              </a:r>
              <a:r>
                <a:rPr lang="en-US" sz="1800" baseline="-25000" dirty="0">
                  <a:latin typeface="Times New Roman" panose="02020603050405020304" pitchFamily="18" charset="0"/>
                  <a:cs typeface="Times New Roman" panose="02020603050405020304" pitchFamily="18" charset="0"/>
                </a:rPr>
                <a:t>1</a:t>
              </a:r>
              <a:endParaRPr lang="vi-VN" sz="1800" baseline="-25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848029DC-31E1-1A01-C58F-1CBEB9745679}"/>
                </a:ext>
              </a:extLst>
            </p:cNvPr>
            <p:cNvSpPr txBox="1"/>
            <p:nvPr/>
          </p:nvSpPr>
          <p:spPr>
            <a:xfrm>
              <a:off x="5523581" y="4572185"/>
              <a:ext cx="1191972" cy="492443"/>
            </a:xfrm>
            <a:prstGeom prst="rect">
              <a:avLst/>
            </a:prstGeom>
            <a:noFill/>
            <a:ln w="28575">
              <a:noFill/>
            </a:ln>
          </p:spPr>
          <p:txBody>
            <a:bodyPr wrap="square">
              <a:spAutoFit/>
            </a:bodyPr>
            <a:lstStyle/>
            <a:p>
              <a:pPr algn="ctr"/>
              <a:r>
                <a:rPr lang="en-US" sz="1800" dirty="0">
                  <a:latin typeface="Times New Roman" panose="02020603050405020304" pitchFamily="18" charset="0"/>
                  <a:cs typeface="Times New Roman" panose="02020603050405020304" pitchFamily="18" charset="0"/>
                </a:rPr>
                <a:t>R</a:t>
              </a:r>
              <a:r>
                <a:rPr lang="en-US" sz="1800" baseline="-25000" dirty="0">
                  <a:latin typeface="Times New Roman" panose="02020603050405020304" pitchFamily="18" charset="0"/>
                  <a:cs typeface="Times New Roman" panose="02020603050405020304" pitchFamily="18" charset="0"/>
                </a:rPr>
                <a:t>2</a:t>
              </a:r>
              <a:endParaRPr lang="vi-VN" sz="1800" baseline="-25000"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106183C2-EA99-5AF4-F696-54697D9A3C41}"/>
                </a:ext>
              </a:extLst>
            </p:cNvPr>
            <p:cNvGrpSpPr/>
            <p:nvPr/>
          </p:nvGrpSpPr>
          <p:grpSpPr>
            <a:xfrm>
              <a:off x="3089320" y="5115690"/>
              <a:ext cx="2360617" cy="252388"/>
              <a:chOff x="2790263" y="5179162"/>
              <a:chExt cx="1695163" cy="181240"/>
            </a:xfrm>
          </p:grpSpPr>
          <p:cxnSp>
            <p:nvCxnSpPr>
              <p:cNvPr id="24" name="Straight Connector 23">
                <a:extLst>
                  <a:ext uri="{FF2B5EF4-FFF2-40B4-BE49-F238E27FC236}">
                    <a16:creationId xmlns:a16="http://schemas.microsoft.com/office/drawing/2014/main" xmlns="" id="{A43936C2-0AFB-0847-27C5-C4AD48753162}"/>
                  </a:ext>
                </a:extLst>
              </p:cNvPr>
              <p:cNvCxnSpPr>
                <a:cxnSpLocks/>
              </p:cNvCxnSpPr>
              <p:nvPr/>
            </p:nvCxnSpPr>
            <p:spPr>
              <a:xfrm>
                <a:off x="2790263" y="5272720"/>
                <a:ext cx="1695163" cy="0"/>
              </a:xfrm>
              <a:prstGeom prst="line">
                <a:avLst/>
              </a:prstGeom>
              <a:noFill/>
              <a:ln w="28575" cap="flat" cmpd="sng" algn="ctr">
                <a:solidFill>
                  <a:sysClr val="windowText" lastClr="000000"/>
                </a:solidFill>
                <a:prstDash val="solid"/>
                <a:miter lim="800000"/>
              </a:ln>
              <a:effectLst/>
            </p:spPr>
          </p:cxnSp>
          <p:sp>
            <p:nvSpPr>
              <p:cNvPr id="25" name="Rectangle 24">
                <a:extLst>
                  <a:ext uri="{FF2B5EF4-FFF2-40B4-BE49-F238E27FC236}">
                    <a16:creationId xmlns:a16="http://schemas.microsoft.com/office/drawing/2014/main" xmlns="" id="{D62DE019-2331-E138-6192-7103C56C3C30}"/>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grpSp>
          <p:nvGrpSpPr>
            <p:cNvPr id="17" name="Group 16">
              <a:extLst>
                <a:ext uri="{FF2B5EF4-FFF2-40B4-BE49-F238E27FC236}">
                  <a16:creationId xmlns:a16="http://schemas.microsoft.com/office/drawing/2014/main" xmlns="" id="{1A3450D0-446D-FEA4-5CFD-B8809F65939F}"/>
                </a:ext>
              </a:extLst>
            </p:cNvPr>
            <p:cNvGrpSpPr/>
            <p:nvPr/>
          </p:nvGrpSpPr>
          <p:grpSpPr>
            <a:xfrm>
              <a:off x="5441072" y="5119606"/>
              <a:ext cx="1671281" cy="252388"/>
              <a:chOff x="3312195" y="5179162"/>
              <a:chExt cx="1200150" cy="181240"/>
            </a:xfrm>
          </p:grpSpPr>
          <p:cxnSp>
            <p:nvCxnSpPr>
              <p:cNvPr id="22" name="Straight Connector 21">
                <a:extLst>
                  <a:ext uri="{FF2B5EF4-FFF2-40B4-BE49-F238E27FC236}">
                    <a16:creationId xmlns:a16="http://schemas.microsoft.com/office/drawing/2014/main" xmlns="" id="{FC862851-2C9A-7C05-48AC-5467B54E0ED1}"/>
                  </a:ext>
                </a:extLst>
              </p:cNvPr>
              <p:cNvCxnSpPr>
                <a:cxnSpLocks/>
              </p:cNvCxnSpPr>
              <p:nvPr/>
            </p:nvCxnSpPr>
            <p:spPr>
              <a:xfrm>
                <a:off x="3312195" y="5272720"/>
                <a:ext cx="1200150" cy="0"/>
              </a:xfrm>
              <a:prstGeom prst="line">
                <a:avLst/>
              </a:prstGeom>
              <a:noFill/>
              <a:ln w="28575" cap="flat" cmpd="sng" algn="ctr">
                <a:solidFill>
                  <a:sysClr val="windowText" lastClr="000000"/>
                </a:solidFill>
                <a:prstDash val="solid"/>
                <a:miter lim="800000"/>
              </a:ln>
              <a:effectLst/>
            </p:spPr>
          </p:cxnSp>
          <p:sp>
            <p:nvSpPr>
              <p:cNvPr id="23" name="Rectangle 22">
                <a:extLst>
                  <a:ext uri="{FF2B5EF4-FFF2-40B4-BE49-F238E27FC236}">
                    <a16:creationId xmlns:a16="http://schemas.microsoft.com/office/drawing/2014/main" xmlns="" id="{AB5638EA-DD3B-536A-621E-7F60588C1192}"/>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6E2AE5D4-7F84-E618-BACA-1B50280F7130}"/>
                </a:ext>
              </a:extLst>
            </p:cNvPr>
            <p:cNvGrpSpPr/>
            <p:nvPr/>
          </p:nvGrpSpPr>
          <p:grpSpPr>
            <a:xfrm>
              <a:off x="7057364" y="5119606"/>
              <a:ext cx="1995685" cy="252388"/>
              <a:chOff x="3312195" y="5179162"/>
              <a:chExt cx="1433105" cy="181240"/>
            </a:xfrm>
          </p:grpSpPr>
          <p:cxnSp>
            <p:nvCxnSpPr>
              <p:cNvPr id="20" name="Straight Connector 19">
                <a:extLst>
                  <a:ext uri="{FF2B5EF4-FFF2-40B4-BE49-F238E27FC236}">
                    <a16:creationId xmlns:a16="http://schemas.microsoft.com/office/drawing/2014/main" xmlns="" id="{98CF40FD-E8BB-9555-6FC2-54CA2F1517A5}"/>
                  </a:ext>
                </a:extLst>
              </p:cNvPr>
              <p:cNvCxnSpPr>
                <a:cxnSpLocks/>
              </p:cNvCxnSpPr>
              <p:nvPr/>
            </p:nvCxnSpPr>
            <p:spPr>
              <a:xfrm>
                <a:off x="3312195" y="5272720"/>
                <a:ext cx="1433105" cy="0"/>
              </a:xfrm>
              <a:prstGeom prst="line">
                <a:avLst/>
              </a:prstGeom>
              <a:noFill/>
              <a:ln w="28575" cap="flat" cmpd="sng" algn="ctr">
                <a:solidFill>
                  <a:sysClr val="windowText" lastClr="000000"/>
                </a:solidFill>
                <a:prstDash val="solid"/>
                <a:miter lim="800000"/>
              </a:ln>
              <a:effectLst/>
            </p:spPr>
          </p:cxnSp>
          <p:sp>
            <p:nvSpPr>
              <p:cNvPr id="21" name="Rectangle 20">
                <a:extLst>
                  <a:ext uri="{FF2B5EF4-FFF2-40B4-BE49-F238E27FC236}">
                    <a16:creationId xmlns:a16="http://schemas.microsoft.com/office/drawing/2014/main" xmlns="" id="{A00A68DE-B598-1DF9-A252-29222246BA05}"/>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sp>
          <p:nvSpPr>
            <p:cNvPr id="19" name="TextBox 18">
              <a:extLst>
                <a:ext uri="{FF2B5EF4-FFF2-40B4-BE49-F238E27FC236}">
                  <a16:creationId xmlns:a16="http://schemas.microsoft.com/office/drawing/2014/main" xmlns="" id="{459BD736-1D17-8501-830F-3C7F0D76026B}"/>
                </a:ext>
              </a:extLst>
            </p:cNvPr>
            <p:cNvSpPr txBox="1"/>
            <p:nvPr/>
          </p:nvSpPr>
          <p:spPr>
            <a:xfrm>
              <a:off x="7190908" y="4572185"/>
              <a:ext cx="1090245" cy="492443"/>
            </a:xfrm>
            <a:prstGeom prst="rect">
              <a:avLst/>
            </a:prstGeom>
            <a:noFill/>
            <a:ln w="28575">
              <a:noFill/>
            </a:ln>
          </p:spPr>
          <p:txBody>
            <a:bodyPr wrap="square">
              <a:spAutoFit/>
            </a:bodyPr>
            <a:lstStyle/>
            <a:p>
              <a:pPr algn="ctr"/>
              <a:r>
                <a:rPr lang="en-US" sz="1800" dirty="0">
                  <a:latin typeface="Times New Roman" panose="02020603050405020304" pitchFamily="18" charset="0"/>
                  <a:cs typeface="Times New Roman" panose="02020603050405020304" pitchFamily="18" charset="0"/>
                </a:rPr>
                <a:t>R</a:t>
              </a:r>
              <a:r>
                <a:rPr lang="en-US" sz="1800" baseline="-25000" dirty="0">
                  <a:latin typeface="Times New Roman" panose="02020603050405020304" pitchFamily="18" charset="0"/>
                  <a:cs typeface="Times New Roman" panose="02020603050405020304" pitchFamily="18" charset="0"/>
                </a:rPr>
                <a:t>3</a:t>
              </a:r>
              <a:endParaRPr lang="vi-VN" sz="1800" baseline="-25000" dirty="0">
                <a:latin typeface="Times New Roman" panose="02020603050405020304" pitchFamily="18" charset="0"/>
                <a:cs typeface="Times New Roman" panose="02020603050405020304" pitchFamily="18" charset="0"/>
              </a:endParaRPr>
            </a:p>
          </p:txBody>
        </p:sp>
      </p:grpSp>
      <p:sp>
        <p:nvSpPr>
          <p:cNvPr id="29" name="文本框 12">
            <a:extLst>
              <a:ext uri="{FF2B5EF4-FFF2-40B4-BE49-F238E27FC236}">
                <a16:creationId xmlns:a16="http://schemas.microsoft.com/office/drawing/2014/main" xmlns="" id="{ECB2B38D-283C-40A1-A547-7FD9B032F29D}"/>
              </a:ext>
            </a:extLst>
          </p:cNvPr>
          <p:cNvSpPr txBox="1"/>
          <p:nvPr/>
        </p:nvSpPr>
        <p:spPr>
          <a:xfrm>
            <a:off x="387730" y="57150"/>
            <a:ext cx="4844596" cy="523220"/>
          </a:xfrm>
          <a:prstGeom prst="rect">
            <a:avLst/>
          </a:prstGeom>
          <a:noFill/>
        </p:spPr>
        <p:txBody>
          <a:bodyPr wrap="none" rtlCol="0">
            <a:spAutoFit/>
          </a:bodyPr>
          <a:lstStyle/>
          <a:p>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nối tiếp</a:t>
            </a:r>
          </a:p>
        </p:txBody>
      </p:sp>
    </p:spTree>
    <p:extLst>
      <p:ext uri="{BB962C8B-B14F-4D97-AF65-F5344CB8AC3E}">
        <p14:creationId xmlns:p14="http://schemas.microsoft.com/office/powerpoint/2010/main" val="2252155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500"/>
                            </p:stCondLst>
                            <p:childTnLst>
                              <p:par>
                                <p:cTn id="13" presetID="47"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anim calcmode="lin" valueType="num">
                                      <p:cBhvr>
                                        <p:cTn id="16" dur="500" fill="hold"/>
                                        <p:tgtEl>
                                          <p:spTgt spid="29"/>
                                        </p:tgtEl>
                                        <p:attrNameLst>
                                          <p:attrName>ppt_x</p:attrName>
                                        </p:attrNameLst>
                                      </p:cBhvr>
                                      <p:tavLst>
                                        <p:tav tm="0">
                                          <p:val>
                                            <p:strVal val="#ppt_x"/>
                                          </p:val>
                                        </p:tav>
                                        <p:tav tm="100000">
                                          <p:val>
                                            <p:strVal val="#ppt_x"/>
                                          </p:val>
                                        </p:tav>
                                      </p:tavLst>
                                    </p:anim>
                                    <p:anim calcmode="lin" valueType="num">
                                      <p:cBhvr>
                                        <p:cTn id="17"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712727" y="1350607"/>
            <a:ext cx="7825706" cy="2729204"/>
          </a:xfrm>
          <a:prstGeom prst="roundRect">
            <a:avLst/>
          </a:prstGeom>
          <a:solidFill>
            <a:srgbClr val="FFFFFF"/>
          </a:solidFill>
          <a:ln w="25400" cap="flat" cmpd="sng" algn="ctr">
            <a:noFill/>
            <a:prstDash val="solid"/>
          </a:ln>
          <a:effectLst>
            <a:glow rad="101600">
              <a:schemeClr val="accent1">
                <a:satMod val="175000"/>
                <a:alpha val="40000"/>
              </a:schemeClr>
            </a:glow>
          </a:effectLst>
        </p:spPr>
        <p:txBody>
          <a:bodyPr rtlCol="0" anchor="ctr"/>
          <a:lstStyle/>
          <a:p>
            <a:pPr algn="ctr" defTabSz="685800">
              <a:defRPr/>
            </a:pPr>
            <a:endParaRPr lang="en-US" sz="1050">
              <a:solidFill>
                <a:srgbClr val="FFECD6"/>
              </a:solidFill>
              <a:ea typeface="微软雅黑"/>
              <a:cs typeface="+mn-cs"/>
            </a:endParaRPr>
          </a:p>
        </p:txBody>
      </p:sp>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157053" y="2401032"/>
            <a:ext cx="1916522" cy="2477026"/>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grpSp>
      <p:sp>
        <p:nvSpPr>
          <p:cNvPr id="8" name="TextBox 7">
            <a:extLst>
              <a:ext uri="{FF2B5EF4-FFF2-40B4-BE49-F238E27FC236}">
                <a16:creationId xmlns:a16="http://schemas.microsoft.com/office/drawing/2014/main" xmlns="" id="{668A1227-5008-7305-2FC2-BE6A3376328D}"/>
              </a:ext>
            </a:extLst>
          </p:cNvPr>
          <p:cNvSpPr txBox="1"/>
          <p:nvPr/>
        </p:nvSpPr>
        <p:spPr>
          <a:xfrm>
            <a:off x="994634" y="1352550"/>
            <a:ext cx="7825706" cy="954107"/>
          </a:xfrm>
          <a:prstGeom prst="rect">
            <a:avLst/>
          </a:prstGeom>
          <a:noFill/>
        </p:spPr>
        <p:txBody>
          <a:bodyPr wrap="square">
            <a:spAutoFit/>
          </a:bodyPr>
          <a:lstStyle/>
          <a:p>
            <a:pPr defTabSz="685800">
              <a:buClrTx/>
              <a:defRPr/>
            </a:pPr>
            <a:r>
              <a:rPr lang="en-US" sz="2800" kern="1200" dirty="0">
                <a:solidFill>
                  <a:srgbClr val="0000CC"/>
                </a:solidFill>
                <a:latin typeface="Times New Roman" panose="02020603050405020304" pitchFamily="18" charset="0"/>
                <a:ea typeface="微软雅黑"/>
                <a:cs typeface="Times New Roman" panose="02020603050405020304" pitchFamily="18" charset="0"/>
              </a:rPr>
              <a:t>Trong</a:t>
            </a:r>
            <a:r>
              <a:rPr lang="vi-VN" sz="2800" kern="1200" dirty="0">
                <a:solidFill>
                  <a:srgbClr val="0000CC"/>
                </a:solidFill>
                <a:latin typeface="Times New Roman" panose="02020603050405020304" pitchFamily="18" charset="0"/>
                <a:ea typeface="微软雅黑"/>
                <a:cs typeface="Times New Roman" panose="02020603050405020304" pitchFamily="18" charset="0"/>
              </a:rPr>
              <a:t> đoạn mạch gồm 2 điện trở mắc nối tiếp</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điện</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trở</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tương</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đương</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R</a:t>
            </a:r>
            <a:r>
              <a:rPr lang="en-US" sz="2800" kern="1200" baseline="-25000" dirty="0" err="1">
                <a:solidFill>
                  <a:srgbClr val="0000CC"/>
                </a:solidFill>
                <a:latin typeface="Times New Roman" panose="02020603050405020304" pitchFamily="18" charset="0"/>
                <a:ea typeface="微软雅黑"/>
                <a:cs typeface="Times New Roman" panose="02020603050405020304" pitchFamily="18" charset="0"/>
              </a:rPr>
              <a:t>tđ</a:t>
            </a:r>
            <a:endParaRPr lang="vi-VN" sz="2800" kern="1200" baseline="-25000" dirty="0">
              <a:solidFill>
                <a:srgbClr val="0000CC"/>
              </a:solidFill>
              <a:latin typeface="Times New Roman" panose="020206030504050203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xmlns="" id="{107330E8-213C-581D-DA63-DB323FAE0180}"/>
              </a:ext>
            </a:extLst>
          </p:cNvPr>
          <p:cNvSpPr txBox="1"/>
          <p:nvPr/>
        </p:nvSpPr>
        <p:spPr>
          <a:xfrm>
            <a:off x="3657600" y="2185574"/>
            <a:ext cx="3310267" cy="553998"/>
          </a:xfrm>
          <a:prstGeom prst="rect">
            <a:avLst/>
          </a:prstGeom>
          <a:noFill/>
        </p:spPr>
        <p:txBody>
          <a:bodyPr wrap="square">
            <a:spAutoFit/>
          </a:bodyPr>
          <a:lstStyle/>
          <a:p>
            <a:pPr lvl="0" algn="ctr"/>
            <a:r>
              <a:rPr lang="vi-VN" sz="3000" b="1" dirty="0">
                <a:solidFill>
                  <a:schemeClr val="accent2">
                    <a:lumMod val="50000"/>
                  </a:schemeClr>
                </a:solidFill>
                <a:latin typeface="+mj-lt"/>
                <a:cs typeface="Calibri" panose="020F0502020204030204" pitchFamily="34" charset="0"/>
              </a:rPr>
              <a:t>R</a:t>
            </a:r>
            <a:r>
              <a:rPr lang="en-US" sz="3000" b="1" baseline="-25000" dirty="0" err="1">
                <a:solidFill>
                  <a:schemeClr val="accent2">
                    <a:lumMod val="50000"/>
                  </a:schemeClr>
                </a:solidFill>
                <a:latin typeface="+mj-lt"/>
                <a:cs typeface="Calibri" panose="020F0502020204030204" pitchFamily="34" charset="0"/>
              </a:rPr>
              <a:t>tđ</a:t>
            </a:r>
            <a:r>
              <a:rPr lang="en-US" sz="3000" b="1" baseline="-25000" dirty="0">
                <a:solidFill>
                  <a:schemeClr val="accent2">
                    <a:lumMod val="50000"/>
                  </a:schemeClr>
                </a:solidFill>
                <a:latin typeface="+mj-lt"/>
                <a:cs typeface="Calibri" panose="020F0502020204030204" pitchFamily="34" charset="0"/>
              </a:rPr>
              <a:t> </a:t>
            </a:r>
            <a:r>
              <a:rPr lang="vi-VN" sz="3000" b="1" dirty="0">
                <a:solidFill>
                  <a:schemeClr val="accent2">
                    <a:lumMod val="50000"/>
                  </a:schemeClr>
                </a:solidFill>
                <a:latin typeface="+mj-lt"/>
                <a:cs typeface="Calibri" panose="020F0502020204030204" pitchFamily="34" charset="0"/>
              </a:rPr>
              <a:t>= R</a:t>
            </a:r>
            <a:r>
              <a:rPr lang="vi-VN" sz="3000" b="1" baseline="-25000" dirty="0">
                <a:solidFill>
                  <a:schemeClr val="accent2">
                    <a:lumMod val="50000"/>
                  </a:schemeClr>
                </a:solidFill>
                <a:latin typeface="+mj-lt"/>
                <a:cs typeface="Calibri" panose="020F0502020204030204" pitchFamily="34" charset="0"/>
              </a:rPr>
              <a:t>1</a:t>
            </a:r>
            <a:r>
              <a:rPr lang="vi-VN" sz="3000" b="1" dirty="0">
                <a:solidFill>
                  <a:schemeClr val="accent2">
                    <a:lumMod val="50000"/>
                  </a:schemeClr>
                </a:solidFill>
                <a:latin typeface="+mj-lt"/>
                <a:cs typeface="Calibri" panose="020F0502020204030204" pitchFamily="34" charset="0"/>
              </a:rPr>
              <a:t> </a:t>
            </a:r>
            <a:r>
              <a:rPr lang="en-US" sz="3000" b="1" dirty="0">
                <a:solidFill>
                  <a:schemeClr val="accent2">
                    <a:lumMod val="50000"/>
                  </a:schemeClr>
                </a:solidFill>
                <a:latin typeface="+mj-lt"/>
                <a:cs typeface="Calibri" panose="020F0502020204030204" pitchFamily="34" charset="0"/>
              </a:rPr>
              <a:t>+</a:t>
            </a:r>
            <a:r>
              <a:rPr lang="vi-VN" sz="3000" b="1" dirty="0">
                <a:solidFill>
                  <a:schemeClr val="accent2">
                    <a:lumMod val="50000"/>
                  </a:schemeClr>
                </a:solidFill>
                <a:latin typeface="+mj-lt"/>
                <a:cs typeface="Calibri" panose="020F0502020204030204" pitchFamily="34" charset="0"/>
              </a:rPr>
              <a:t> R</a:t>
            </a:r>
            <a:r>
              <a:rPr lang="vi-VN" sz="3000" b="1" baseline="-25000" dirty="0">
                <a:solidFill>
                  <a:schemeClr val="accent2">
                    <a:lumMod val="50000"/>
                  </a:schemeClr>
                </a:solidFill>
                <a:latin typeface="+mj-lt"/>
                <a:cs typeface="Calibri" panose="020F0502020204030204" pitchFamily="34" charset="0"/>
              </a:rPr>
              <a:t>2</a:t>
            </a:r>
            <a:endParaRPr lang="en-US" sz="3000" b="1" kern="1200" dirty="0">
              <a:solidFill>
                <a:schemeClr val="accent2">
                  <a:lumMod val="50000"/>
                </a:schemeClr>
              </a:solidFill>
              <a:latin typeface="+mj-lt"/>
              <a:ea typeface="微软雅黑"/>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2073327" y="2716489"/>
            <a:ext cx="6988924" cy="954107"/>
          </a:xfrm>
          <a:prstGeom prst="rect">
            <a:avLst/>
          </a:prstGeom>
          <a:noFill/>
        </p:spPr>
        <p:txBody>
          <a:bodyPr wrap="square">
            <a:spAutoFit/>
          </a:bodyPr>
          <a:lstStyle/>
          <a:p>
            <a:pPr defTabSz="685800">
              <a:buClrTx/>
              <a:defRPr/>
            </a:pPr>
            <a:r>
              <a:rPr lang="en-US" sz="2800" kern="1200" dirty="0" err="1">
                <a:solidFill>
                  <a:srgbClr val="0000CC"/>
                </a:solidFill>
                <a:latin typeface="Times New Roman" panose="02020603050405020304" pitchFamily="18" charset="0"/>
                <a:ea typeface="微软雅黑"/>
                <a:cs typeface="Times New Roman" panose="02020603050405020304" pitchFamily="18" charset="0"/>
              </a:rPr>
              <a:t>Tương</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tự</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với</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vi-VN" sz="2800" kern="1200" dirty="0">
                <a:solidFill>
                  <a:srgbClr val="0000CC"/>
                </a:solidFill>
                <a:latin typeface="Times New Roman" panose="02020603050405020304" pitchFamily="18" charset="0"/>
                <a:ea typeface="微软雅黑"/>
                <a:cs typeface="Times New Roman" panose="02020603050405020304" pitchFamily="18" charset="0"/>
              </a:rPr>
              <a:t>đoạn mạch gồm nhiều điện trở R</a:t>
            </a:r>
            <a:r>
              <a:rPr lang="vi-VN" sz="2800" kern="1200" baseline="-25000" dirty="0">
                <a:solidFill>
                  <a:srgbClr val="0000CC"/>
                </a:solidFill>
                <a:latin typeface="Times New Roman" panose="02020603050405020304" pitchFamily="18" charset="0"/>
                <a:ea typeface="微软雅黑"/>
                <a:cs typeface="Times New Roman" panose="02020603050405020304" pitchFamily="18" charset="0"/>
              </a:rPr>
              <a:t>1</a:t>
            </a:r>
            <a:r>
              <a:rPr lang="vi-VN" sz="2800" kern="1200" dirty="0">
                <a:solidFill>
                  <a:srgbClr val="0000CC"/>
                </a:solidFill>
                <a:latin typeface="Times New Roman" panose="02020603050405020304" pitchFamily="18" charset="0"/>
                <a:ea typeface="微软雅黑"/>
                <a:cs typeface="Times New Roman" panose="02020603050405020304" pitchFamily="18" charset="0"/>
              </a:rPr>
              <a:t>​,R</a:t>
            </a:r>
            <a:r>
              <a:rPr lang="vi-VN" sz="2800" kern="1200" baseline="-25000" dirty="0">
                <a:solidFill>
                  <a:srgbClr val="0000CC"/>
                </a:solidFill>
                <a:latin typeface="Times New Roman" panose="02020603050405020304" pitchFamily="18" charset="0"/>
                <a:ea typeface="微软雅黑"/>
                <a:cs typeface="Times New Roman" panose="02020603050405020304" pitchFamily="18" charset="0"/>
              </a:rPr>
              <a:t>2</a:t>
            </a:r>
            <a:r>
              <a:rPr lang="vi-VN" sz="2800" kern="1200" dirty="0">
                <a:solidFill>
                  <a:srgbClr val="0000CC"/>
                </a:solidFill>
                <a:latin typeface="Times New Roman" panose="02020603050405020304" pitchFamily="18" charset="0"/>
                <a:ea typeface="微软雅黑"/>
                <a:cs typeface="Times New Roman" panose="02020603050405020304" pitchFamily="18" charset="0"/>
              </a:rPr>
              <a:t>​,...R</a:t>
            </a:r>
            <a:r>
              <a:rPr lang="vi-VN" sz="2800" kern="1200" baseline="-25000" dirty="0">
                <a:solidFill>
                  <a:srgbClr val="0000CC"/>
                </a:solidFill>
                <a:latin typeface="Times New Roman" panose="02020603050405020304" pitchFamily="18" charset="0"/>
                <a:ea typeface="微软雅黑"/>
                <a:cs typeface="Times New Roman" panose="02020603050405020304" pitchFamily="18" charset="0"/>
              </a:rPr>
              <a:t>n</a:t>
            </a:r>
            <a:r>
              <a:rPr lang="vi-VN" sz="2800" kern="1200" dirty="0">
                <a:solidFill>
                  <a:srgbClr val="0000CC"/>
                </a:solidFill>
                <a:latin typeface="Times New Roman" panose="02020603050405020304" pitchFamily="18" charset="0"/>
                <a:ea typeface="微软雅黑"/>
                <a:cs typeface="Times New Roman" panose="02020603050405020304" pitchFamily="18" charset="0"/>
              </a:rPr>
              <a:t>​ mắc nối tiếp</a:t>
            </a:r>
          </a:p>
        </p:txBody>
      </p:sp>
      <p:sp>
        <p:nvSpPr>
          <p:cNvPr id="12" name="TextBox 11">
            <a:extLst>
              <a:ext uri="{FF2B5EF4-FFF2-40B4-BE49-F238E27FC236}">
                <a16:creationId xmlns:a16="http://schemas.microsoft.com/office/drawing/2014/main" xmlns="" id="{B647B3B8-4814-4908-4154-8F9AC6205AA5}"/>
              </a:ext>
            </a:extLst>
          </p:cNvPr>
          <p:cNvSpPr txBox="1"/>
          <p:nvPr/>
        </p:nvSpPr>
        <p:spPr>
          <a:xfrm>
            <a:off x="3309823" y="3714750"/>
            <a:ext cx="4462577" cy="553998"/>
          </a:xfrm>
          <a:prstGeom prst="rect">
            <a:avLst/>
          </a:prstGeom>
          <a:noFill/>
        </p:spPr>
        <p:txBody>
          <a:bodyPr wrap="square">
            <a:spAutoFit/>
          </a:bodyPr>
          <a:lstStyle/>
          <a:p>
            <a:r>
              <a:rPr lang="vi-VN" sz="3000" b="1" dirty="0">
                <a:solidFill>
                  <a:srgbClr val="FF0000"/>
                </a:solidFill>
                <a:latin typeface="+mj-lt"/>
                <a:cs typeface="Calibri" panose="020F0502020204030204" pitchFamily="34" charset="0"/>
              </a:rPr>
              <a:t>R</a:t>
            </a:r>
            <a:r>
              <a:rPr lang="en-US" sz="3000" b="1" baseline="-25000" dirty="0" err="1">
                <a:solidFill>
                  <a:srgbClr val="FF0000"/>
                </a:solidFill>
                <a:latin typeface="+mj-lt"/>
                <a:cs typeface="Calibri" panose="020F0502020204030204" pitchFamily="34" charset="0"/>
              </a:rPr>
              <a:t>tđ</a:t>
            </a:r>
            <a:r>
              <a:rPr lang="en-US" sz="3000" b="1" dirty="0">
                <a:solidFill>
                  <a:srgbClr val="FF0000"/>
                </a:solidFill>
                <a:latin typeface="+mj-lt"/>
                <a:cs typeface="Calibri" panose="020F0502020204030204" pitchFamily="34" charset="0"/>
              </a:rPr>
              <a:t> </a:t>
            </a:r>
            <a:r>
              <a:rPr lang="vi-VN" sz="3000" b="1" dirty="0">
                <a:solidFill>
                  <a:srgbClr val="FF0000"/>
                </a:solidFill>
                <a:latin typeface="+mj-lt"/>
                <a:cs typeface="Calibri" panose="020F0502020204030204" pitchFamily="34" charset="0"/>
              </a:rPr>
              <a:t>= R</a:t>
            </a:r>
            <a:r>
              <a:rPr lang="vi-VN" sz="3000" b="1" baseline="-25000" dirty="0">
                <a:solidFill>
                  <a:srgbClr val="FF0000"/>
                </a:solidFill>
                <a:latin typeface="+mj-lt"/>
                <a:cs typeface="Calibri" panose="020F0502020204030204" pitchFamily="34" charset="0"/>
              </a:rPr>
              <a:t>1</a:t>
            </a:r>
            <a:r>
              <a:rPr lang="vi-VN" sz="3000" b="1" dirty="0">
                <a:solidFill>
                  <a:srgbClr val="FF0000"/>
                </a:solidFill>
                <a:latin typeface="+mj-lt"/>
                <a:cs typeface="Calibri" panose="020F0502020204030204" pitchFamily="34" charset="0"/>
              </a:rPr>
              <a:t> </a:t>
            </a:r>
            <a:r>
              <a:rPr lang="en-US" sz="3000" b="1" dirty="0">
                <a:solidFill>
                  <a:srgbClr val="FF0000"/>
                </a:solidFill>
                <a:latin typeface="+mj-lt"/>
                <a:cs typeface="Calibri" panose="020F0502020204030204" pitchFamily="34" charset="0"/>
              </a:rPr>
              <a:t>+</a:t>
            </a:r>
            <a:r>
              <a:rPr lang="vi-VN" sz="3000" b="1" dirty="0">
                <a:solidFill>
                  <a:srgbClr val="FF0000"/>
                </a:solidFill>
                <a:latin typeface="+mj-lt"/>
                <a:cs typeface="Calibri" panose="020F0502020204030204" pitchFamily="34" charset="0"/>
              </a:rPr>
              <a:t> R</a:t>
            </a:r>
            <a:r>
              <a:rPr lang="vi-VN" sz="3000" b="1" baseline="-25000" dirty="0">
                <a:solidFill>
                  <a:srgbClr val="FF0000"/>
                </a:solidFill>
                <a:latin typeface="+mj-lt"/>
                <a:cs typeface="Calibri" panose="020F0502020204030204" pitchFamily="34" charset="0"/>
              </a:rPr>
              <a:t>2</a:t>
            </a:r>
            <a:r>
              <a:rPr lang="vi-VN" sz="3000" b="1" dirty="0">
                <a:solidFill>
                  <a:srgbClr val="FF0000"/>
                </a:solidFill>
                <a:latin typeface="+mj-lt"/>
                <a:cs typeface="Calibri" panose="020F0502020204030204" pitchFamily="34" charset="0"/>
              </a:rPr>
              <a:t> </a:t>
            </a:r>
            <a:r>
              <a:rPr lang="en-US" sz="3000" b="1" dirty="0">
                <a:solidFill>
                  <a:srgbClr val="FF0000"/>
                </a:solidFill>
                <a:latin typeface="+mj-lt"/>
                <a:cs typeface="Calibri" panose="020F0502020204030204" pitchFamily="34" charset="0"/>
              </a:rPr>
              <a:t>+</a:t>
            </a:r>
            <a:r>
              <a:rPr lang="vi-VN" sz="3000" b="1" dirty="0">
                <a:solidFill>
                  <a:srgbClr val="FF0000"/>
                </a:solidFill>
                <a:latin typeface="+mj-lt"/>
                <a:cs typeface="Calibri" panose="020F0502020204030204" pitchFamily="34" charset="0"/>
              </a:rPr>
              <a:t> .... </a:t>
            </a:r>
            <a:r>
              <a:rPr lang="en-US" sz="3000" b="1" dirty="0">
                <a:solidFill>
                  <a:srgbClr val="FF0000"/>
                </a:solidFill>
                <a:latin typeface="+mj-lt"/>
                <a:cs typeface="Calibri" panose="020F0502020204030204" pitchFamily="34" charset="0"/>
              </a:rPr>
              <a:t>+</a:t>
            </a:r>
            <a:r>
              <a:rPr lang="vi-VN" sz="3000" b="1" dirty="0">
                <a:solidFill>
                  <a:srgbClr val="FF0000"/>
                </a:solidFill>
                <a:latin typeface="+mj-lt"/>
                <a:cs typeface="Calibri" panose="020F0502020204030204" pitchFamily="34" charset="0"/>
              </a:rPr>
              <a:t> R</a:t>
            </a:r>
            <a:r>
              <a:rPr lang="vi-VN" sz="3000" b="1" baseline="-25000" dirty="0">
                <a:solidFill>
                  <a:srgbClr val="FF0000"/>
                </a:solidFill>
                <a:latin typeface="+mj-lt"/>
                <a:cs typeface="Calibri" panose="020F0502020204030204" pitchFamily="34" charset="0"/>
              </a:rPr>
              <a:t>n</a:t>
            </a:r>
            <a:endParaRPr lang="vi-VN" sz="3000" baseline="-25000" dirty="0">
              <a:solidFill>
                <a:srgbClr val="FF0000"/>
              </a:solidFill>
              <a:latin typeface="+mj-lt"/>
              <a:cs typeface="Calibri" panose="020F0502020204030204" pitchFamily="34" charset="0"/>
            </a:endParaRPr>
          </a:p>
        </p:txBody>
      </p:sp>
      <p:sp>
        <p:nvSpPr>
          <p:cNvPr id="32" name="文本框 12">
            <a:extLst>
              <a:ext uri="{FF2B5EF4-FFF2-40B4-BE49-F238E27FC236}">
                <a16:creationId xmlns:a16="http://schemas.microsoft.com/office/drawing/2014/main" xmlns="" id="{01808FB5-51BE-4FF7-8428-E9FBC3430228}"/>
              </a:ext>
            </a:extLst>
          </p:cNvPr>
          <p:cNvSpPr txBox="1"/>
          <p:nvPr/>
        </p:nvSpPr>
        <p:spPr>
          <a:xfrm>
            <a:off x="288295" y="514350"/>
            <a:ext cx="4844596" cy="523220"/>
          </a:xfrm>
          <a:prstGeom prst="rect">
            <a:avLst/>
          </a:prstGeom>
          <a:noFill/>
        </p:spPr>
        <p:txBody>
          <a:bodyPr wrap="none" rtlCol="0">
            <a:spAutoFit/>
          </a:bodyPr>
          <a:lstStyle/>
          <a:p>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nối tiếp</a:t>
            </a:r>
          </a:p>
        </p:txBody>
      </p:sp>
      <p:sp>
        <p:nvSpPr>
          <p:cNvPr id="33" name="文本框 12">
            <a:extLst>
              <a:ext uri="{FF2B5EF4-FFF2-40B4-BE49-F238E27FC236}">
                <a16:creationId xmlns:a16="http://schemas.microsoft.com/office/drawing/2014/main" xmlns="" id="{DFBC02C0-57AF-4F60-B99C-3696D11D2494}"/>
              </a:ext>
            </a:extLst>
          </p:cNvPr>
          <p:cNvSpPr txBox="1"/>
          <p:nvPr/>
        </p:nvSpPr>
        <p:spPr>
          <a:xfrm>
            <a:off x="267662" y="57150"/>
            <a:ext cx="4482317" cy="523220"/>
          </a:xfrm>
          <a:prstGeom prst="rect">
            <a:avLst/>
          </a:prstGeom>
          <a:noFill/>
        </p:spPr>
        <p:txBody>
          <a:bodyPr wrap="none" rtlCol="0">
            <a:spAutoFit/>
          </a:bodyPr>
          <a:lstStyle/>
          <a:p>
            <a:r>
              <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ĐOẠN MẠCH NỐI TIẾP</a:t>
            </a:r>
          </a:p>
        </p:txBody>
      </p:sp>
    </p:spTree>
    <p:extLst>
      <p:ext uri="{BB962C8B-B14F-4D97-AF65-F5344CB8AC3E}">
        <p14:creationId xmlns:p14="http://schemas.microsoft.com/office/powerpoint/2010/main" val="4186282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xmlns="" id="{FC0498CA-4D90-3744-C6AD-4BDB916053CB}"/>
              </a:ext>
            </a:extLst>
          </p:cNvPr>
          <p:cNvSpPr/>
          <p:nvPr/>
        </p:nvSpPr>
        <p:spPr>
          <a:xfrm>
            <a:off x="104746" y="107459"/>
            <a:ext cx="9039254" cy="846093"/>
          </a:xfrm>
          <a:prstGeom prst="roundRect">
            <a:avLst/>
          </a:prstGeom>
          <a:solidFill>
            <a:srgbClr val="CCFFFF"/>
          </a:solid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 nghiệm 1 – </a:t>
            </a:r>
            <a:r>
              <a:rPr lang="vi-VN"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Trạm 1</a:t>
            </a: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Hoạt động theo nhóm trong thời gian (5p)</a:t>
            </a:r>
          </a:p>
          <a:p>
            <a:pPr algn="ct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 thí nghiệm theo các bước sau và ghi kết quả vào phiếu học tập </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9" name="TextBox 188">
            <a:extLst>
              <a:ext uri="{FF2B5EF4-FFF2-40B4-BE49-F238E27FC236}">
                <a16:creationId xmlns:a16="http://schemas.microsoft.com/office/drawing/2014/main" xmlns="" id="{69648C2E-654C-F11A-1149-AE2F974FE7D9}"/>
              </a:ext>
            </a:extLst>
          </p:cNvPr>
          <p:cNvSpPr txBox="1"/>
          <p:nvPr/>
        </p:nvSpPr>
        <p:spPr>
          <a:xfrm>
            <a:off x="295401" y="819150"/>
            <a:ext cx="2887512" cy="461665"/>
          </a:xfrm>
          <a:prstGeom prst="rect">
            <a:avLst/>
          </a:prstGeom>
          <a:noFill/>
        </p:spPr>
        <p:txBody>
          <a:bodyPr wrap="square">
            <a:spAutoFit/>
          </a:bodyPr>
          <a:lstStyle/>
          <a:p>
            <a:r>
              <a:rPr lang="en-US" sz="2400" b="1" dirty="0" err="1">
                <a:solidFill>
                  <a:srgbClr val="800080"/>
                </a:solidFill>
                <a:latin typeface="Calibri" panose="020F0502020204030204" pitchFamily="34" charset="0"/>
                <a:cs typeface="Calibri" panose="020F0502020204030204" pitchFamily="34" charset="0"/>
              </a:rPr>
              <a:t>Tiến</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hành</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thí</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nghiệm</a:t>
            </a:r>
            <a:endParaRPr lang="vi-VN" sz="2400" b="1" dirty="0">
              <a:solidFill>
                <a:srgbClr val="800080"/>
              </a:solidFill>
              <a:latin typeface="Calibri" panose="020F0502020204030204" pitchFamily="34" charset="0"/>
              <a:cs typeface="Calibri" panose="020F0502020204030204" pitchFamily="34" charset="0"/>
            </a:endParaRPr>
          </a:p>
        </p:txBody>
      </p:sp>
      <p:sp>
        <p:nvSpPr>
          <p:cNvPr id="191" name="Google Shape;436;p36">
            <a:extLst>
              <a:ext uri="{FF2B5EF4-FFF2-40B4-BE49-F238E27FC236}">
                <a16:creationId xmlns:a16="http://schemas.microsoft.com/office/drawing/2014/main" xmlns="" id="{E0FFF33A-A5FB-93C2-048B-589AAA3260EF}"/>
              </a:ext>
            </a:extLst>
          </p:cNvPr>
          <p:cNvSpPr txBox="1">
            <a:spLocks/>
          </p:cNvSpPr>
          <p:nvPr/>
        </p:nvSpPr>
        <p:spPr>
          <a:xfrm>
            <a:off x="774708" y="1284214"/>
            <a:ext cx="3379094" cy="1200329"/>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vi-VN" sz="2400" b="0" dirty="0">
                <a:solidFill>
                  <a:srgbClr val="0000CC"/>
                </a:solidFill>
              </a:rPr>
              <a:t>Mắc hai điện trở R</a:t>
            </a:r>
            <a:r>
              <a:rPr lang="en-US" sz="2400" b="0" baseline="-25000" dirty="0">
                <a:solidFill>
                  <a:srgbClr val="0000CC"/>
                </a:solidFill>
              </a:rPr>
              <a:t>1</a:t>
            </a:r>
            <a:r>
              <a:rPr lang="vi-VN" sz="2400" b="0" dirty="0">
                <a:solidFill>
                  <a:srgbClr val="0000CC"/>
                </a:solidFill>
              </a:rPr>
              <a:t> và R</a:t>
            </a:r>
            <a:r>
              <a:rPr lang="vi-VN" sz="2400" b="0" baseline="-25000" dirty="0">
                <a:solidFill>
                  <a:srgbClr val="0000CC"/>
                </a:solidFill>
              </a:rPr>
              <a:t>2</a:t>
            </a:r>
            <a:r>
              <a:rPr lang="vi-VN" sz="2400" b="0" dirty="0">
                <a:solidFill>
                  <a:srgbClr val="0000CC"/>
                </a:solidFill>
              </a:rPr>
              <a:t> và hai ampe kế vào mạch điện theo sơ đồ </a:t>
            </a:r>
          </a:p>
        </p:txBody>
      </p:sp>
      <p:grpSp>
        <p:nvGrpSpPr>
          <p:cNvPr id="192" name="Google Shape;689;p44">
            <a:extLst>
              <a:ext uri="{FF2B5EF4-FFF2-40B4-BE49-F238E27FC236}">
                <a16:creationId xmlns:a16="http://schemas.microsoft.com/office/drawing/2014/main" xmlns="" id="{2332FC8C-EBEB-31E6-8A39-1B3B2E9E944E}"/>
              </a:ext>
            </a:extLst>
          </p:cNvPr>
          <p:cNvGrpSpPr/>
          <p:nvPr/>
        </p:nvGrpSpPr>
        <p:grpSpPr>
          <a:xfrm>
            <a:off x="305283" y="1251190"/>
            <a:ext cx="483395" cy="436168"/>
            <a:chOff x="858650" y="3046400"/>
            <a:chExt cx="1118500" cy="1009225"/>
          </a:xfrm>
        </p:grpSpPr>
        <p:sp>
          <p:nvSpPr>
            <p:cNvPr id="193" name="Google Shape;690;p44">
              <a:extLst>
                <a:ext uri="{FF2B5EF4-FFF2-40B4-BE49-F238E27FC236}">
                  <a16:creationId xmlns:a16="http://schemas.microsoft.com/office/drawing/2014/main" xmlns="" id="{CD5F2FDF-9E13-2F50-6075-69CB81883569}"/>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194" name="Google Shape;691;p44">
              <a:extLst>
                <a:ext uri="{FF2B5EF4-FFF2-40B4-BE49-F238E27FC236}">
                  <a16:creationId xmlns:a16="http://schemas.microsoft.com/office/drawing/2014/main" xmlns="" id="{F9CBAA41-A679-AD56-3FDF-22AE7959FD79}"/>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195" name="Google Shape;692;p44">
              <a:extLst>
                <a:ext uri="{FF2B5EF4-FFF2-40B4-BE49-F238E27FC236}">
                  <a16:creationId xmlns:a16="http://schemas.microsoft.com/office/drawing/2014/main" xmlns="" id="{4A502CC0-589F-737F-3484-D8714260D390}"/>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6" name="Google Shape;693;p44">
              <a:extLst>
                <a:ext uri="{FF2B5EF4-FFF2-40B4-BE49-F238E27FC236}">
                  <a16:creationId xmlns:a16="http://schemas.microsoft.com/office/drawing/2014/main" xmlns="" id="{1956FD9F-6C79-2E5D-FDF2-3CFC5F897A16}"/>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7" name="Google Shape;694;p44">
              <a:extLst>
                <a:ext uri="{FF2B5EF4-FFF2-40B4-BE49-F238E27FC236}">
                  <a16:creationId xmlns:a16="http://schemas.microsoft.com/office/drawing/2014/main" xmlns="" id="{F858796C-E04D-C3B1-91CF-E28B9122C73A}"/>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8" name="Google Shape;695;p44">
              <a:extLst>
                <a:ext uri="{FF2B5EF4-FFF2-40B4-BE49-F238E27FC236}">
                  <a16:creationId xmlns:a16="http://schemas.microsoft.com/office/drawing/2014/main" xmlns="" id="{4C09ABF1-FEC6-DB45-2386-811E553BE99D}"/>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9" name="Google Shape;696;p44">
              <a:extLst>
                <a:ext uri="{FF2B5EF4-FFF2-40B4-BE49-F238E27FC236}">
                  <a16:creationId xmlns:a16="http://schemas.microsoft.com/office/drawing/2014/main" xmlns="" id="{DC4B4544-97D5-430E-C7D4-6A00102BEDC6}"/>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0" name="Google Shape;697;p44">
              <a:extLst>
                <a:ext uri="{FF2B5EF4-FFF2-40B4-BE49-F238E27FC236}">
                  <a16:creationId xmlns:a16="http://schemas.microsoft.com/office/drawing/2014/main" xmlns="" id="{9CBFFEBC-F9CE-C2A1-7761-02B6203AB628}"/>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1" name="Google Shape;698;p44">
              <a:extLst>
                <a:ext uri="{FF2B5EF4-FFF2-40B4-BE49-F238E27FC236}">
                  <a16:creationId xmlns:a16="http://schemas.microsoft.com/office/drawing/2014/main" xmlns="" id="{9FF6A1AD-EF06-030C-EDC3-C9469BF7F4DE}"/>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2" name="Google Shape;699;p44">
              <a:extLst>
                <a:ext uri="{FF2B5EF4-FFF2-40B4-BE49-F238E27FC236}">
                  <a16:creationId xmlns:a16="http://schemas.microsoft.com/office/drawing/2014/main" xmlns="" id="{2A7B9F34-BF11-F407-5CEB-8A80E6F02F0E}"/>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3" name="Google Shape;700;p44">
              <a:extLst>
                <a:ext uri="{FF2B5EF4-FFF2-40B4-BE49-F238E27FC236}">
                  <a16:creationId xmlns:a16="http://schemas.microsoft.com/office/drawing/2014/main" xmlns="" id="{D0CB6CD2-4754-F1BB-489C-B688A9D66F6B}"/>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4" name="Google Shape;701;p44">
              <a:extLst>
                <a:ext uri="{FF2B5EF4-FFF2-40B4-BE49-F238E27FC236}">
                  <a16:creationId xmlns:a16="http://schemas.microsoft.com/office/drawing/2014/main" xmlns="" id="{A52CA94F-848B-83FD-7FF2-C2568624E044}"/>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5" name="Google Shape;702;p44">
              <a:extLst>
                <a:ext uri="{FF2B5EF4-FFF2-40B4-BE49-F238E27FC236}">
                  <a16:creationId xmlns:a16="http://schemas.microsoft.com/office/drawing/2014/main" xmlns="" id="{CF0CEA7B-A8E1-8264-E93C-DB9F126251BC}"/>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6" name="Google Shape;703;p44">
              <a:extLst>
                <a:ext uri="{FF2B5EF4-FFF2-40B4-BE49-F238E27FC236}">
                  <a16:creationId xmlns:a16="http://schemas.microsoft.com/office/drawing/2014/main" xmlns="" id="{4DA94F03-3E17-8AEC-9EB5-A24EA0C9C49A}"/>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7" name="Google Shape;704;p44">
              <a:extLst>
                <a:ext uri="{FF2B5EF4-FFF2-40B4-BE49-F238E27FC236}">
                  <a16:creationId xmlns:a16="http://schemas.microsoft.com/office/drawing/2014/main" xmlns="" id="{C543DE4A-29F0-2537-3ADB-36F9295F4FCE}"/>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8" name="Google Shape;705;p44">
              <a:extLst>
                <a:ext uri="{FF2B5EF4-FFF2-40B4-BE49-F238E27FC236}">
                  <a16:creationId xmlns:a16="http://schemas.microsoft.com/office/drawing/2014/main" xmlns="" id="{9CA106CD-3C94-E4CD-C890-DB5AE1ED2468}"/>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9" name="Google Shape;706;p44">
              <a:extLst>
                <a:ext uri="{FF2B5EF4-FFF2-40B4-BE49-F238E27FC236}">
                  <a16:creationId xmlns:a16="http://schemas.microsoft.com/office/drawing/2014/main" xmlns="" id="{388B4151-F1C5-FE36-5F00-0B7A17848184}"/>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21" name="Google Shape;436;p36">
            <a:extLst>
              <a:ext uri="{FF2B5EF4-FFF2-40B4-BE49-F238E27FC236}">
                <a16:creationId xmlns:a16="http://schemas.microsoft.com/office/drawing/2014/main" xmlns="" id="{0AF6D92B-5045-01F9-84CC-401851A8ACCC}"/>
              </a:ext>
            </a:extLst>
          </p:cNvPr>
          <p:cNvSpPr txBox="1">
            <a:spLocks/>
          </p:cNvSpPr>
          <p:nvPr/>
        </p:nvSpPr>
        <p:spPr>
          <a:xfrm>
            <a:off x="773863" y="2461338"/>
            <a:ext cx="4127426" cy="1200329"/>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err="1">
                <a:solidFill>
                  <a:srgbClr val="0000CC"/>
                </a:solidFill>
              </a:rPr>
              <a:t>Bật</a:t>
            </a:r>
            <a:r>
              <a:rPr lang="en-US" sz="2400" b="0" dirty="0">
                <a:solidFill>
                  <a:srgbClr val="0000CC"/>
                </a:solidFill>
              </a:rPr>
              <a:t> </a:t>
            </a:r>
            <a:r>
              <a:rPr lang="en-US" sz="2400" b="0" dirty="0" err="1">
                <a:solidFill>
                  <a:srgbClr val="0000CC"/>
                </a:solidFill>
              </a:rPr>
              <a:t>nguồn</a:t>
            </a:r>
            <a:r>
              <a:rPr lang="en-US" sz="2400" b="0" dirty="0">
                <a:solidFill>
                  <a:srgbClr val="0000CC"/>
                </a:solidFill>
              </a:rPr>
              <a:t>, </a:t>
            </a:r>
            <a:r>
              <a:rPr lang="vi-VN" sz="2400" b="0" dirty="0">
                <a:solidFill>
                  <a:srgbClr val="0000CC"/>
                </a:solidFill>
              </a:rPr>
              <a:t>Đóng công tắc, đọc số chỉ của các ampe kế và ghi vào vở theo mẫu sau:</a:t>
            </a:r>
          </a:p>
        </p:txBody>
      </p:sp>
      <p:grpSp>
        <p:nvGrpSpPr>
          <p:cNvPr id="22" name="Google Shape;689;p44">
            <a:extLst>
              <a:ext uri="{FF2B5EF4-FFF2-40B4-BE49-F238E27FC236}">
                <a16:creationId xmlns:a16="http://schemas.microsoft.com/office/drawing/2014/main" xmlns="" id="{F080D4B6-304E-66DA-ACBC-13FCA38B3398}"/>
              </a:ext>
            </a:extLst>
          </p:cNvPr>
          <p:cNvGrpSpPr/>
          <p:nvPr/>
        </p:nvGrpSpPr>
        <p:grpSpPr>
          <a:xfrm>
            <a:off x="313041" y="2486857"/>
            <a:ext cx="483395" cy="436168"/>
            <a:chOff x="858650" y="3046400"/>
            <a:chExt cx="1118500" cy="1009225"/>
          </a:xfrm>
        </p:grpSpPr>
        <p:sp>
          <p:nvSpPr>
            <p:cNvPr id="23" name="Google Shape;690;p44">
              <a:extLst>
                <a:ext uri="{FF2B5EF4-FFF2-40B4-BE49-F238E27FC236}">
                  <a16:creationId xmlns:a16="http://schemas.microsoft.com/office/drawing/2014/main" xmlns="" id="{E1296CB2-B7AD-9332-A973-72D3DA4DEAD3}"/>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24" name="Google Shape;691;p44">
              <a:extLst>
                <a:ext uri="{FF2B5EF4-FFF2-40B4-BE49-F238E27FC236}">
                  <a16:creationId xmlns:a16="http://schemas.microsoft.com/office/drawing/2014/main" xmlns="" id="{036FA2ED-E038-BB55-6D4F-1B6E26BC5ABB}"/>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25" name="Google Shape;692;p44">
              <a:extLst>
                <a:ext uri="{FF2B5EF4-FFF2-40B4-BE49-F238E27FC236}">
                  <a16:creationId xmlns:a16="http://schemas.microsoft.com/office/drawing/2014/main" xmlns="" id="{2EF752A6-4B73-BBBB-F1FB-A5F25D2BB04C}"/>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 name="Google Shape;693;p44">
              <a:extLst>
                <a:ext uri="{FF2B5EF4-FFF2-40B4-BE49-F238E27FC236}">
                  <a16:creationId xmlns:a16="http://schemas.microsoft.com/office/drawing/2014/main" xmlns="" id="{13DE3DF5-D3D2-50F6-23C0-3CD588D94D53}"/>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7" name="Google Shape;694;p44">
              <a:extLst>
                <a:ext uri="{FF2B5EF4-FFF2-40B4-BE49-F238E27FC236}">
                  <a16:creationId xmlns:a16="http://schemas.microsoft.com/office/drawing/2014/main" xmlns="" id="{7503C062-3CC1-3A8F-D85A-72D79589B6B2}"/>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 name="Google Shape;695;p44">
              <a:extLst>
                <a:ext uri="{FF2B5EF4-FFF2-40B4-BE49-F238E27FC236}">
                  <a16:creationId xmlns:a16="http://schemas.microsoft.com/office/drawing/2014/main" xmlns="" id="{60467EF2-55D8-ACCF-2661-2A8A75219FE8}"/>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9" name="Google Shape;696;p44">
              <a:extLst>
                <a:ext uri="{FF2B5EF4-FFF2-40B4-BE49-F238E27FC236}">
                  <a16:creationId xmlns:a16="http://schemas.microsoft.com/office/drawing/2014/main" xmlns="" id="{F714A7EB-8C5C-6395-D848-6894B02D11E9}"/>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0" name="Google Shape;697;p44">
              <a:extLst>
                <a:ext uri="{FF2B5EF4-FFF2-40B4-BE49-F238E27FC236}">
                  <a16:creationId xmlns:a16="http://schemas.microsoft.com/office/drawing/2014/main" xmlns="" id="{22422B29-7721-C8F1-195D-A8184209BF6E}"/>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1" name="Google Shape;698;p44">
              <a:extLst>
                <a:ext uri="{FF2B5EF4-FFF2-40B4-BE49-F238E27FC236}">
                  <a16:creationId xmlns:a16="http://schemas.microsoft.com/office/drawing/2014/main" xmlns="" id="{C1A5CC4F-3473-133A-73FA-2D75898DD020}"/>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6" name="Google Shape;699;p44">
              <a:extLst>
                <a:ext uri="{FF2B5EF4-FFF2-40B4-BE49-F238E27FC236}">
                  <a16:creationId xmlns:a16="http://schemas.microsoft.com/office/drawing/2014/main" xmlns="" id="{9C57A26C-3CE1-D226-83A7-2A0F5EF550FC}"/>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7" name="Google Shape;700;p44">
              <a:extLst>
                <a:ext uri="{FF2B5EF4-FFF2-40B4-BE49-F238E27FC236}">
                  <a16:creationId xmlns:a16="http://schemas.microsoft.com/office/drawing/2014/main" xmlns="" id="{7163BAA2-441E-E46B-E626-33A399143B11}"/>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8" name="Google Shape;701;p44">
              <a:extLst>
                <a:ext uri="{FF2B5EF4-FFF2-40B4-BE49-F238E27FC236}">
                  <a16:creationId xmlns:a16="http://schemas.microsoft.com/office/drawing/2014/main" xmlns="" id="{7C8F17CA-E962-6155-5AE0-4CA7C97AC166}"/>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9" name="Google Shape;702;p44">
              <a:extLst>
                <a:ext uri="{FF2B5EF4-FFF2-40B4-BE49-F238E27FC236}">
                  <a16:creationId xmlns:a16="http://schemas.microsoft.com/office/drawing/2014/main" xmlns="" id="{E1BE2DF9-7B12-E56F-1463-D1FB52B8520B}"/>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0" name="Google Shape;703;p44">
              <a:extLst>
                <a:ext uri="{FF2B5EF4-FFF2-40B4-BE49-F238E27FC236}">
                  <a16:creationId xmlns:a16="http://schemas.microsoft.com/office/drawing/2014/main" xmlns="" id="{AB5C51A9-A91F-F8EC-6998-F53D971F7D52}"/>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1" name="Google Shape;704;p44">
              <a:extLst>
                <a:ext uri="{FF2B5EF4-FFF2-40B4-BE49-F238E27FC236}">
                  <a16:creationId xmlns:a16="http://schemas.microsoft.com/office/drawing/2014/main" xmlns="" id="{68468BB0-1DBB-8416-F924-9885CA9FE1D5}"/>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2" name="Google Shape;705;p44">
              <a:extLst>
                <a:ext uri="{FF2B5EF4-FFF2-40B4-BE49-F238E27FC236}">
                  <a16:creationId xmlns:a16="http://schemas.microsoft.com/office/drawing/2014/main" xmlns="" id="{1C237C2C-F700-F583-909A-2CF87F8F0C60}"/>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3" name="Google Shape;706;p44">
              <a:extLst>
                <a:ext uri="{FF2B5EF4-FFF2-40B4-BE49-F238E27FC236}">
                  <a16:creationId xmlns:a16="http://schemas.microsoft.com/office/drawing/2014/main" xmlns="" id="{A616BEED-0CD3-642E-B764-8EDA70CD9D9F}"/>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334" name="Google Shape;436;p36">
            <a:extLst>
              <a:ext uri="{FF2B5EF4-FFF2-40B4-BE49-F238E27FC236}">
                <a16:creationId xmlns:a16="http://schemas.microsoft.com/office/drawing/2014/main" xmlns="" id="{C8C5FE2F-D856-3F08-B50C-D1C4CBA4207F}"/>
              </a:ext>
            </a:extLst>
          </p:cNvPr>
          <p:cNvSpPr txBox="1">
            <a:spLocks/>
          </p:cNvSpPr>
          <p:nvPr/>
        </p:nvSpPr>
        <p:spPr>
          <a:xfrm>
            <a:off x="743717" y="3763214"/>
            <a:ext cx="3318045" cy="830997"/>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err="1">
                <a:solidFill>
                  <a:srgbClr val="0000CC"/>
                </a:solidFill>
              </a:rPr>
              <a:t>Lặp</a:t>
            </a:r>
            <a:r>
              <a:rPr lang="en-US" sz="2400" b="0" dirty="0">
                <a:solidFill>
                  <a:srgbClr val="0000CC"/>
                </a:solidFill>
              </a:rPr>
              <a:t> </a:t>
            </a:r>
            <a:r>
              <a:rPr lang="en-US" sz="2400" b="0" dirty="0" err="1">
                <a:solidFill>
                  <a:srgbClr val="0000CC"/>
                </a:solidFill>
              </a:rPr>
              <a:t>lại</a:t>
            </a:r>
            <a:r>
              <a:rPr lang="en-US" sz="2400" b="0" dirty="0">
                <a:solidFill>
                  <a:srgbClr val="0000CC"/>
                </a:solidFill>
              </a:rPr>
              <a:t> </a:t>
            </a:r>
            <a:r>
              <a:rPr lang="en-US" sz="2400" b="0" dirty="0" err="1">
                <a:solidFill>
                  <a:srgbClr val="0000CC"/>
                </a:solidFill>
              </a:rPr>
              <a:t>bước</a:t>
            </a:r>
            <a:r>
              <a:rPr lang="en-US" sz="2400" b="0" dirty="0">
                <a:solidFill>
                  <a:srgbClr val="0000CC"/>
                </a:solidFill>
              </a:rPr>
              <a:t> 2 </a:t>
            </a:r>
            <a:r>
              <a:rPr lang="en-US" sz="2400" b="0" dirty="0" err="1">
                <a:solidFill>
                  <a:srgbClr val="0000CC"/>
                </a:solidFill>
              </a:rPr>
              <a:t>với</a:t>
            </a:r>
            <a:r>
              <a:rPr lang="en-US" sz="2400" b="0" dirty="0">
                <a:solidFill>
                  <a:srgbClr val="0000CC"/>
                </a:solidFill>
              </a:rPr>
              <a:t> </a:t>
            </a:r>
            <a:r>
              <a:rPr lang="en-US" sz="2400" b="0" dirty="0" err="1">
                <a:solidFill>
                  <a:srgbClr val="0000CC"/>
                </a:solidFill>
              </a:rPr>
              <a:t>các</a:t>
            </a:r>
            <a:r>
              <a:rPr lang="en-US" sz="2400" b="0" dirty="0">
                <a:solidFill>
                  <a:srgbClr val="0000CC"/>
                </a:solidFill>
              </a:rPr>
              <a:t> </a:t>
            </a:r>
            <a:r>
              <a:rPr lang="en-US" sz="2400" b="0" dirty="0" err="1">
                <a:solidFill>
                  <a:srgbClr val="0000CC"/>
                </a:solidFill>
              </a:rPr>
              <a:t>cặp</a:t>
            </a:r>
            <a:r>
              <a:rPr lang="en-US" sz="2400" b="0" dirty="0">
                <a:solidFill>
                  <a:srgbClr val="0000CC"/>
                </a:solidFill>
              </a:rPr>
              <a:t> R</a:t>
            </a:r>
            <a:r>
              <a:rPr lang="en-US" sz="2400" b="0" baseline="-25000" dirty="0">
                <a:solidFill>
                  <a:srgbClr val="0000CC"/>
                </a:solidFill>
              </a:rPr>
              <a:t>2</a:t>
            </a:r>
            <a:r>
              <a:rPr lang="en-US" sz="2400" b="0" dirty="0">
                <a:solidFill>
                  <a:srgbClr val="0000CC"/>
                </a:solidFill>
              </a:rPr>
              <a:t> </a:t>
            </a:r>
            <a:r>
              <a:rPr lang="en-US" sz="2400" b="0" dirty="0" err="1">
                <a:solidFill>
                  <a:srgbClr val="0000CC"/>
                </a:solidFill>
              </a:rPr>
              <a:t>và</a:t>
            </a:r>
            <a:r>
              <a:rPr lang="en-US" sz="2400" b="0" dirty="0">
                <a:solidFill>
                  <a:srgbClr val="0000CC"/>
                </a:solidFill>
              </a:rPr>
              <a:t> R</a:t>
            </a:r>
            <a:r>
              <a:rPr lang="en-US" sz="2400" b="0" baseline="-25000" dirty="0">
                <a:solidFill>
                  <a:srgbClr val="0000CC"/>
                </a:solidFill>
              </a:rPr>
              <a:t>3</a:t>
            </a:r>
            <a:r>
              <a:rPr lang="en-US" sz="2400" b="0" dirty="0">
                <a:solidFill>
                  <a:srgbClr val="0000CC"/>
                </a:solidFill>
              </a:rPr>
              <a:t>; R</a:t>
            </a:r>
            <a:r>
              <a:rPr lang="en-US" sz="2400" b="0" baseline="-25000" dirty="0">
                <a:solidFill>
                  <a:srgbClr val="0000CC"/>
                </a:solidFill>
              </a:rPr>
              <a:t>1</a:t>
            </a:r>
            <a:r>
              <a:rPr lang="en-US" sz="2400" b="0" dirty="0">
                <a:solidFill>
                  <a:srgbClr val="0000CC"/>
                </a:solidFill>
              </a:rPr>
              <a:t> </a:t>
            </a:r>
            <a:r>
              <a:rPr lang="en-US" sz="2400" b="0" dirty="0" err="1">
                <a:solidFill>
                  <a:srgbClr val="0000CC"/>
                </a:solidFill>
              </a:rPr>
              <a:t>và</a:t>
            </a:r>
            <a:r>
              <a:rPr lang="en-US" sz="2400" b="0" dirty="0">
                <a:solidFill>
                  <a:srgbClr val="0000CC"/>
                </a:solidFill>
              </a:rPr>
              <a:t> R</a:t>
            </a:r>
            <a:r>
              <a:rPr lang="en-US" sz="2400" b="0" baseline="-25000" dirty="0">
                <a:solidFill>
                  <a:srgbClr val="0000CC"/>
                </a:solidFill>
              </a:rPr>
              <a:t>3</a:t>
            </a:r>
            <a:endParaRPr lang="vi-VN" sz="2400" b="0" dirty="0">
              <a:solidFill>
                <a:srgbClr val="0000CC"/>
              </a:solidFill>
            </a:endParaRPr>
          </a:p>
        </p:txBody>
      </p:sp>
      <p:grpSp>
        <p:nvGrpSpPr>
          <p:cNvPr id="335" name="Google Shape;689;p44">
            <a:extLst>
              <a:ext uri="{FF2B5EF4-FFF2-40B4-BE49-F238E27FC236}">
                <a16:creationId xmlns:a16="http://schemas.microsoft.com/office/drawing/2014/main" xmlns="" id="{A595D710-5190-B965-35F9-DB43FAB95F60}"/>
              </a:ext>
            </a:extLst>
          </p:cNvPr>
          <p:cNvGrpSpPr/>
          <p:nvPr/>
        </p:nvGrpSpPr>
        <p:grpSpPr>
          <a:xfrm>
            <a:off x="303133" y="3753780"/>
            <a:ext cx="483395" cy="436168"/>
            <a:chOff x="858650" y="3046400"/>
            <a:chExt cx="1118500" cy="1009225"/>
          </a:xfrm>
        </p:grpSpPr>
        <p:sp>
          <p:nvSpPr>
            <p:cNvPr id="336" name="Google Shape;690;p44">
              <a:extLst>
                <a:ext uri="{FF2B5EF4-FFF2-40B4-BE49-F238E27FC236}">
                  <a16:creationId xmlns:a16="http://schemas.microsoft.com/office/drawing/2014/main" xmlns="" id="{801F7942-7698-1290-2FFE-1C08BFAE1CBE}"/>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337" name="Google Shape;691;p44">
              <a:extLst>
                <a:ext uri="{FF2B5EF4-FFF2-40B4-BE49-F238E27FC236}">
                  <a16:creationId xmlns:a16="http://schemas.microsoft.com/office/drawing/2014/main" xmlns="" id="{74A1CD47-CC40-DA25-0710-593785E4F77C}"/>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338" name="Google Shape;692;p44">
              <a:extLst>
                <a:ext uri="{FF2B5EF4-FFF2-40B4-BE49-F238E27FC236}">
                  <a16:creationId xmlns:a16="http://schemas.microsoft.com/office/drawing/2014/main" xmlns="" id="{3E85925B-E384-3B03-AE78-2A75ED8D45FC}"/>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39" name="Google Shape;693;p44">
              <a:extLst>
                <a:ext uri="{FF2B5EF4-FFF2-40B4-BE49-F238E27FC236}">
                  <a16:creationId xmlns:a16="http://schemas.microsoft.com/office/drawing/2014/main" xmlns="" id="{079BC7E3-86E9-78C5-2DA4-16D979D116A7}"/>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0" name="Google Shape;694;p44">
              <a:extLst>
                <a:ext uri="{FF2B5EF4-FFF2-40B4-BE49-F238E27FC236}">
                  <a16:creationId xmlns:a16="http://schemas.microsoft.com/office/drawing/2014/main" xmlns="" id="{3149EC57-B06E-1192-199F-19C3C966FAFB}"/>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1" name="Google Shape;695;p44">
              <a:extLst>
                <a:ext uri="{FF2B5EF4-FFF2-40B4-BE49-F238E27FC236}">
                  <a16:creationId xmlns:a16="http://schemas.microsoft.com/office/drawing/2014/main" xmlns="" id="{45194E6C-B7F3-7C3B-E47A-A1C973FA7FA9}"/>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2" name="Google Shape;696;p44">
              <a:extLst>
                <a:ext uri="{FF2B5EF4-FFF2-40B4-BE49-F238E27FC236}">
                  <a16:creationId xmlns:a16="http://schemas.microsoft.com/office/drawing/2014/main" xmlns="" id="{7FB96218-58B7-4DF5-740C-46815CC87034}"/>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3" name="Google Shape;697;p44">
              <a:extLst>
                <a:ext uri="{FF2B5EF4-FFF2-40B4-BE49-F238E27FC236}">
                  <a16:creationId xmlns:a16="http://schemas.microsoft.com/office/drawing/2014/main" xmlns="" id="{A01AFA52-29F3-935A-D42C-3E98B489F88E}"/>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4" name="Google Shape;698;p44">
              <a:extLst>
                <a:ext uri="{FF2B5EF4-FFF2-40B4-BE49-F238E27FC236}">
                  <a16:creationId xmlns:a16="http://schemas.microsoft.com/office/drawing/2014/main" xmlns="" id="{EC6E6CA7-957E-3255-56AF-A18EA53EC618}"/>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5" name="Google Shape;699;p44">
              <a:extLst>
                <a:ext uri="{FF2B5EF4-FFF2-40B4-BE49-F238E27FC236}">
                  <a16:creationId xmlns:a16="http://schemas.microsoft.com/office/drawing/2014/main" xmlns="" id="{987A78D4-64E3-D1FF-A5C5-EEB6289A7BB9}"/>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6" name="Google Shape;700;p44">
              <a:extLst>
                <a:ext uri="{FF2B5EF4-FFF2-40B4-BE49-F238E27FC236}">
                  <a16:creationId xmlns:a16="http://schemas.microsoft.com/office/drawing/2014/main" xmlns="" id="{BC7C1356-30ED-5335-9923-06794D076FAF}"/>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7" name="Google Shape;701;p44">
              <a:extLst>
                <a:ext uri="{FF2B5EF4-FFF2-40B4-BE49-F238E27FC236}">
                  <a16:creationId xmlns:a16="http://schemas.microsoft.com/office/drawing/2014/main" xmlns="" id="{66728460-BB21-C4EA-D0B5-D2635AD87B7F}"/>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8" name="Google Shape;702;p44">
              <a:extLst>
                <a:ext uri="{FF2B5EF4-FFF2-40B4-BE49-F238E27FC236}">
                  <a16:creationId xmlns:a16="http://schemas.microsoft.com/office/drawing/2014/main" xmlns="" id="{8DB6D6B8-8636-2265-BC53-6F79AF18B338}"/>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9" name="Google Shape;703;p44">
              <a:extLst>
                <a:ext uri="{FF2B5EF4-FFF2-40B4-BE49-F238E27FC236}">
                  <a16:creationId xmlns:a16="http://schemas.microsoft.com/office/drawing/2014/main" xmlns="" id="{2751DC84-4F6D-5ACE-7E22-34B27DBBC900}"/>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50" name="Google Shape;704;p44">
              <a:extLst>
                <a:ext uri="{FF2B5EF4-FFF2-40B4-BE49-F238E27FC236}">
                  <a16:creationId xmlns:a16="http://schemas.microsoft.com/office/drawing/2014/main" xmlns="" id="{4077EC5B-467A-82DD-A993-76425A630061}"/>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51" name="Google Shape;705;p44">
              <a:extLst>
                <a:ext uri="{FF2B5EF4-FFF2-40B4-BE49-F238E27FC236}">
                  <a16:creationId xmlns:a16="http://schemas.microsoft.com/office/drawing/2014/main" xmlns="" id="{ED77B9E0-E26C-44E3-1C6E-72166AE65970}"/>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52" name="Google Shape;706;p44">
              <a:extLst>
                <a:ext uri="{FF2B5EF4-FFF2-40B4-BE49-F238E27FC236}">
                  <a16:creationId xmlns:a16="http://schemas.microsoft.com/office/drawing/2014/main" xmlns="" id="{D8E51584-0AC5-65F4-F227-B5DE7E93FA81}"/>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pic>
        <p:nvPicPr>
          <p:cNvPr id="3" name="Hình ảnh 2">
            <a:extLst>
              <a:ext uri="{FF2B5EF4-FFF2-40B4-BE49-F238E27FC236}">
                <a16:creationId xmlns:a16="http://schemas.microsoft.com/office/drawing/2014/main" xmlns="" id="{2F917C83-3CED-BF2B-A2B8-C8A2B3CDBC3A}"/>
              </a:ext>
            </a:extLst>
          </p:cNvPr>
          <p:cNvPicPr>
            <a:picLocks noChangeAspect="1"/>
          </p:cNvPicPr>
          <p:nvPr/>
        </p:nvPicPr>
        <p:blipFill>
          <a:blip r:embed="rId3"/>
          <a:stretch>
            <a:fillRect/>
          </a:stretch>
        </p:blipFill>
        <p:spPr>
          <a:xfrm>
            <a:off x="5086336" y="869667"/>
            <a:ext cx="3467818" cy="1972585"/>
          </a:xfrm>
          <a:prstGeom prst="rect">
            <a:avLst/>
          </a:prstGeom>
        </p:spPr>
      </p:pic>
      <p:graphicFrame>
        <p:nvGraphicFramePr>
          <p:cNvPr id="4" name="Bảng 3">
            <a:extLst>
              <a:ext uri="{FF2B5EF4-FFF2-40B4-BE49-F238E27FC236}">
                <a16:creationId xmlns:a16="http://schemas.microsoft.com/office/drawing/2014/main" xmlns="" id="{2A04E1F6-4948-2077-8A4D-AFED267070BB}"/>
              </a:ext>
            </a:extLst>
          </p:cNvPr>
          <p:cNvGraphicFramePr>
            <a:graphicFrameLocks noGrp="1"/>
          </p:cNvGraphicFramePr>
          <p:nvPr>
            <p:extLst>
              <p:ext uri="{D42A27DB-BD31-4B8C-83A1-F6EECF244321}">
                <p14:modId xmlns:p14="http://schemas.microsoft.com/office/powerpoint/2010/main" val="1322069542"/>
              </p:ext>
            </p:extLst>
          </p:nvPr>
        </p:nvGraphicFramePr>
        <p:xfrm>
          <a:off x="4724400" y="2876550"/>
          <a:ext cx="3810000" cy="2204177"/>
        </p:xfrm>
        <a:graphic>
          <a:graphicData uri="http://schemas.openxmlformats.org/drawingml/2006/table">
            <a:tbl>
              <a:tblPr firstRow="1" bandRow="1">
                <a:tableStyleId>{0C06DDF4-8502-417A-95C4-8796D6A83DE8}</a:tableStyleId>
              </a:tblPr>
              <a:tblGrid>
                <a:gridCol w="1530222">
                  <a:extLst>
                    <a:ext uri="{9D8B030D-6E8A-4147-A177-3AD203B41FA5}">
                      <a16:colId xmlns:a16="http://schemas.microsoft.com/office/drawing/2014/main" xmlns="" val="191411770"/>
                    </a:ext>
                  </a:extLst>
                </a:gridCol>
                <a:gridCol w="1114180">
                  <a:extLst>
                    <a:ext uri="{9D8B030D-6E8A-4147-A177-3AD203B41FA5}">
                      <a16:colId xmlns:a16="http://schemas.microsoft.com/office/drawing/2014/main" xmlns="" val="2564001100"/>
                    </a:ext>
                  </a:extLst>
                </a:gridCol>
                <a:gridCol w="1165598">
                  <a:extLst>
                    <a:ext uri="{9D8B030D-6E8A-4147-A177-3AD203B41FA5}">
                      <a16:colId xmlns:a16="http://schemas.microsoft.com/office/drawing/2014/main" xmlns="" val="1059498031"/>
                    </a:ext>
                  </a:extLst>
                </a:gridCol>
              </a:tblGrid>
              <a:tr h="829618">
                <a:tc rowSpan="2">
                  <a:txBody>
                    <a:bodyPr/>
                    <a:lstStyle/>
                    <a:p>
                      <a:pPr algn="ctr"/>
                      <a:r>
                        <a:rPr lang="vi-VN" sz="2000" b="1" dirty="0">
                          <a:solidFill>
                            <a:srgbClr val="0000CC"/>
                          </a:solidFill>
                          <a:latin typeface="+mj-lt"/>
                        </a:rPr>
                        <a:t>Điện trở mắc vào mạch điện </a:t>
                      </a:r>
                      <a:endParaRPr lang="en-US" sz="2000" b="1" dirty="0">
                        <a:solidFill>
                          <a:srgbClr val="0000CC"/>
                        </a:solidFill>
                        <a:latin typeface="+mj-lt"/>
                      </a:endParaRPr>
                    </a:p>
                  </a:txBody>
                  <a:tcPr/>
                </a:tc>
                <a:tc gridSpan="2">
                  <a:txBody>
                    <a:bodyPr/>
                    <a:lstStyle/>
                    <a:p>
                      <a:pPr algn="ctr"/>
                      <a:r>
                        <a:rPr lang="vi-VN" sz="2400" dirty="0">
                          <a:solidFill>
                            <a:srgbClr val="0000CC"/>
                          </a:solidFill>
                          <a:latin typeface="+mj-lt"/>
                        </a:rPr>
                        <a:t>Số chỉ của </a:t>
                      </a:r>
                      <a:r>
                        <a:rPr lang="vi-VN" sz="2400" dirty="0" err="1">
                          <a:solidFill>
                            <a:srgbClr val="0000CC"/>
                          </a:solidFill>
                          <a:latin typeface="+mj-lt"/>
                        </a:rPr>
                        <a:t>ampe</a:t>
                      </a:r>
                      <a:r>
                        <a:rPr lang="vi-VN" sz="2400" dirty="0">
                          <a:solidFill>
                            <a:srgbClr val="0000CC"/>
                          </a:solidFill>
                          <a:latin typeface="+mj-lt"/>
                        </a:rPr>
                        <a:t> kế ( A)</a:t>
                      </a:r>
                      <a:endParaRPr lang="en-US" sz="2400" dirty="0">
                        <a:solidFill>
                          <a:srgbClr val="0000CC"/>
                        </a:solidFill>
                        <a:latin typeface="+mj-lt"/>
                      </a:endParaRPr>
                    </a:p>
                  </a:txBody>
                  <a:tcPr/>
                </a:tc>
                <a:tc hMerge="1">
                  <a:txBody>
                    <a:bodyPr/>
                    <a:lstStyle/>
                    <a:p>
                      <a:endParaRPr lang="en-US" dirty="0"/>
                    </a:p>
                  </a:txBody>
                  <a:tcPr/>
                </a:tc>
                <a:extLst>
                  <a:ext uri="{0D108BD9-81ED-4DB2-BD59-A6C34878D82A}">
                    <a16:rowId xmlns:a16="http://schemas.microsoft.com/office/drawing/2014/main" xmlns="" val="2639983685"/>
                  </a:ext>
                </a:extLst>
              </a:tr>
              <a:tr h="368719">
                <a:tc vMerge="1">
                  <a:txBody>
                    <a:bodyPr/>
                    <a:lstStyle/>
                    <a:p>
                      <a:endParaRPr lang="en-US" dirty="0"/>
                    </a:p>
                  </a:txBody>
                  <a:tcPr/>
                </a:tc>
                <a:tc>
                  <a:txBody>
                    <a:bodyPr/>
                    <a:lstStyle/>
                    <a:p>
                      <a:pPr algn="ctr"/>
                      <a:r>
                        <a:rPr lang="vi-VN" sz="1800" b="1" dirty="0">
                          <a:solidFill>
                            <a:srgbClr val="800080"/>
                          </a:solidFill>
                          <a:latin typeface="Times New Roman" panose="02020603050405020304" pitchFamily="18" charset="0"/>
                          <a:cs typeface="Times New Roman" panose="02020603050405020304" pitchFamily="18" charset="0"/>
                        </a:rPr>
                        <a:t>A</a:t>
                      </a:r>
                      <a:r>
                        <a:rPr lang="vi-VN" sz="1800" b="1" baseline="-25000" dirty="0">
                          <a:solidFill>
                            <a:srgbClr val="800080"/>
                          </a:solidFill>
                          <a:latin typeface="Times New Roman" panose="02020603050405020304" pitchFamily="18" charset="0"/>
                          <a:cs typeface="Times New Roman" panose="02020603050405020304" pitchFamily="18" charset="0"/>
                        </a:rPr>
                        <a:t> 1</a:t>
                      </a:r>
                      <a:endParaRPr lang="en-US" sz="1800" b="1" dirty="0">
                        <a:solidFill>
                          <a:srgbClr val="800080"/>
                        </a:solidFill>
                        <a:latin typeface="Times New Roman" panose="02020603050405020304" pitchFamily="18" charset="0"/>
                        <a:cs typeface="Times New Roman" panose="02020603050405020304" pitchFamily="18" charset="0"/>
                      </a:endParaRPr>
                    </a:p>
                  </a:txBody>
                  <a:tcPr/>
                </a:tc>
                <a:tc>
                  <a:txBody>
                    <a:bodyPr/>
                    <a:lstStyle/>
                    <a:p>
                      <a:pPr algn="ctr"/>
                      <a:r>
                        <a:rPr lang="vi-VN" sz="1800" b="1" dirty="0">
                          <a:solidFill>
                            <a:srgbClr val="800080"/>
                          </a:solidFill>
                          <a:latin typeface="Times New Roman" panose="02020603050405020304" pitchFamily="18" charset="0"/>
                          <a:cs typeface="Times New Roman" panose="02020603050405020304" pitchFamily="18" charset="0"/>
                        </a:rPr>
                        <a:t>A</a:t>
                      </a:r>
                      <a:r>
                        <a:rPr lang="vi-VN" sz="1800" b="1" baseline="-25000" dirty="0">
                          <a:solidFill>
                            <a:srgbClr val="800080"/>
                          </a:solidFill>
                          <a:latin typeface="Times New Roman" panose="02020603050405020304" pitchFamily="18" charset="0"/>
                          <a:cs typeface="Times New Roman" panose="02020603050405020304" pitchFamily="18" charset="0"/>
                        </a:rPr>
                        <a:t> 2</a:t>
                      </a:r>
                      <a:endParaRPr lang="en-US" sz="1800" b="1" dirty="0">
                        <a:solidFill>
                          <a:srgbClr val="80008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972597085"/>
                  </a:ext>
                </a:extLst>
              </a:tr>
              <a:tr h="307266">
                <a:tc>
                  <a:txBody>
                    <a:bodyPr/>
                    <a:lstStyle/>
                    <a:p>
                      <a:r>
                        <a:rPr lang="vi-VN" sz="1600" b="1" dirty="0">
                          <a:solidFill>
                            <a:srgbClr val="800080"/>
                          </a:solidFill>
                          <a:latin typeface="+mj-lt"/>
                        </a:rPr>
                        <a:t>R</a:t>
                      </a:r>
                      <a:r>
                        <a:rPr lang="vi-VN" sz="1600" b="1" baseline="-25000" dirty="0">
                          <a:solidFill>
                            <a:srgbClr val="800080"/>
                          </a:solidFill>
                          <a:latin typeface="+mj-lt"/>
                        </a:rPr>
                        <a:t> 1 </a:t>
                      </a:r>
                      <a:r>
                        <a:rPr lang="vi-VN" sz="1600" b="1" baseline="0" dirty="0">
                          <a:solidFill>
                            <a:srgbClr val="800080"/>
                          </a:solidFill>
                          <a:latin typeface="+mj-lt"/>
                        </a:rPr>
                        <a:t>nối tiếp R</a:t>
                      </a:r>
                      <a:r>
                        <a:rPr lang="vi-VN" sz="1600" b="1" baseline="-25000" dirty="0">
                          <a:solidFill>
                            <a:srgbClr val="800080"/>
                          </a:solidFill>
                          <a:latin typeface="+mj-lt"/>
                        </a:rPr>
                        <a:t> 2</a:t>
                      </a:r>
                      <a:endParaRPr lang="en-US" sz="1600" b="1" dirty="0">
                        <a:solidFill>
                          <a:srgbClr val="800080"/>
                        </a:solidFill>
                        <a:latin typeface="+mj-lt"/>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3158082072"/>
                  </a:ext>
                </a:extLst>
              </a:tr>
              <a:tr h="30726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1" dirty="0">
                          <a:solidFill>
                            <a:srgbClr val="0000CC"/>
                          </a:solidFill>
                          <a:latin typeface="+mj-lt"/>
                        </a:rPr>
                        <a:t>R</a:t>
                      </a:r>
                      <a:r>
                        <a:rPr lang="vi-VN" sz="1600" b="1" baseline="-25000" dirty="0">
                          <a:solidFill>
                            <a:srgbClr val="0000CC"/>
                          </a:solidFill>
                          <a:latin typeface="+mj-lt"/>
                        </a:rPr>
                        <a:t> 1 </a:t>
                      </a:r>
                      <a:r>
                        <a:rPr lang="vi-VN" sz="1600" b="1" baseline="0" dirty="0">
                          <a:solidFill>
                            <a:srgbClr val="0000CC"/>
                          </a:solidFill>
                          <a:latin typeface="+mj-lt"/>
                        </a:rPr>
                        <a:t>nối tiếp R</a:t>
                      </a:r>
                      <a:r>
                        <a:rPr lang="vi-VN" sz="1600" b="1" baseline="-25000" dirty="0">
                          <a:solidFill>
                            <a:srgbClr val="0000CC"/>
                          </a:solidFill>
                          <a:latin typeface="+mj-lt"/>
                        </a:rPr>
                        <a:t> 3</a:t>
                      </a:r>
                      <a:endParaRPr lang="en-US" sz="1600" b="1" dirty="0">
                        <a:solidFill>
                          <a:srgbClr val="0000CC"/>
                        </a:solidFill>
                        <a:latin typeface="+mj-lt"/>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719819851"/>
                  </a:ext>
                </a:extLst>
              </a:tr>
              <a:tr h="30726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1" dirty="0">
                          <a:solidFill>
                            <a:srgbClr val="800080"/>
                          </a:solidFill>
                          <a:latin typeface="+mj-lt"/>
                        </a:rPr>
                        <a:t>R</a:t>
                      </a:r>
                      <a:r>
                        <a:rPr lang="vi-VN" sz="1600" b="1" baseline="-25000" dirty="0">
                          <a:solidFill>
                            <a:srgbClr val="800080"/>
                          </a:solidFill>
                          <a:latin typeface="+mj-lt"/>
                        </a:rPr>
                        <a:t> 2 </a:t>
                      </a:r>
                      <a:r>
                        <a:rPr lang="vi-VN" sz="1600" b="1" baseline="0" dirty="0">
                          <a:solidFill>
                            <a:srgbClr val="800080"/>
                          </a:solidFill>
                          <a:latin typeface="+mj-lt"/>
                        </a:rPr>
                        <a:t>nối tiếp R</a:t>
                      </a:r>
                      <a:r>
                        <a:rPr lang="vi-VN" sz="1600" b="1" baseline="-25000" dirty="0">
                          <a:solidFill>
                            <a:srgbClr val="800080"/>
                          </a:solidFill>
                          <a:latin typeface="+mj-lt"/>
                        </a:rPr>
                        <a:t> 3</a:t>
                      </a:r>
                      <a:endParaRPr lang="en-US" sz="1600" b="1" dirty="0">
                        <a:solidFill>
                          <a:srgbClr val="800080"/>
                        </a:solidFill>
                        <a:latin typeface="+mj-lt"/>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393206641"/>
                  </a:ext>
                </a:extLst>
              </a:tr>
            </a:tbl>
          </a:graphicData>
        </a:graphic>
      </p:graphicFrame>
    </p:spTree>
    <p:extLst>
      <p:ext uri="{BB962C8B-B14F-4D97-AF65-F5344CB8AC3E}">
        <p14:creationId xmlns:p14="http://schemas.microsoft.com/office/powerpoint/2010/main" val="183013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89"/>
                                        </p:tgtEl>
                                        <p:attrNameLst>
                                          <p:attrName>style.visibility</p:attrName>
                                        </p:attrNameLst>
                                      </p:cBhvr>
                                      <p:to>
                                        <p:strVal val="visible"/>
                                      </p:to>
                                    </p:set>
                                    <p:animEffect transition="in" filter="wipe(up)">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2"/>
                                        </p:tgtEl>
                                        <p:attrNameLst>
                                          <p:attrName>style.visibility</p:attrName>
                                        </p:attrNameLst>
                                      </p:cBhvr>
                                      <p:to>
                                        <p:strVal val="visible"/>
                                      </p:to>
                                    </p:set>
                                    <p:anim calcmode="lin" valueType="num">
                                      <p:cBhvr>
                                        <p:cTn id="12" dur="500" fill="hold"/>
                                        <p:tgtEl>
                                          <p:spTgt spid="192"/>
                                        </p:tgtEl>
                                        <p:attrNameLst>
                                          <p:attrName>ppt_w</p:attrName>
                                        </p:attrNameLst>
                                      </p:cBhvr>
                                      <p:tavLst>
                                        <p:tav tm="0">
                                          <p:val>
                                            <p:fltVal val="0"/>
                                          </p:val>
                                        </p:tav>
                                        <p:tav tm="100000">
                                          <p:val>
                                            <p:strVal val="#ppt_w"/>
                                          </p:val>
                                        </p:tav>
                                      </p:tavLst>
                                    </p:anim>
                                    <p:anim calcmode="lin" valueType="num">
                                      <p:cBhvr>
                                        <p:cTn id="13" dur="500" fill="hold"/>
                                        <p:tgtEl>
                                          <p:spTgt spid="192"/>
                                        </p:tgtEl>
                                        <p:attrNameLst>
                                          <p:attrName>ppt_h</p:attrName>
                                        </p:attrNameLst>
                                      </p:cBhvr>
                                      <p:tavLst>
                                        <p:tav tm="0">
                                          <p:val>
                                            <p:fltVal val="0"/>
                                          </p:val>
                                        </p:tav>
                                        <p:tav tm="100000">
                                          <p:val>
                                            <p:strVal val="#ppt_h"/>
                                          </p:val>
                                        </p:tav>
                                      </p:tavLst>
                                    </p:anim>
                                    <p:animEffect transition="in" filter="fade">
                                      <p:cBhvr>
                                        <p:cTn id="14" dur="500"/>
                                        <p:tgtEl>
                                          <p:spTgt spid="19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91"/>
                                        </p:tgtEl>
                                        <p:attrNameLst>
                                          <p:attrName>style.visibility</p:attrName>
                                        </p:attrNameLst>
                                      </p:cBhvr>
                                      <p:to>
                                        <p:strVal val="visible"/>
                                      </p:to>
                                    </p:set>
                                    <p:animEffect transition="in" filter="wipe(left)">
                                      <p:cBhvr>
                                        <p:cTn id="18" dur="500"/>
                                        <p:tgtEl>
                                          <p:spTgt spid="19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35"/>
                                        </p:tgtEl>
                                        <p:attrNameLst>
                                          <p:attrName>style.visibility</p:attrName>
                                        </p:attrNameLst>
                                      </p:cBhvr>
                                      <p:to>
                                        <p:strVal val="visible"/>
                                      </p:to>
                                    </p:set>
                                    <p:anim calcmode="lin" valueType="num">
                                      <p:cBhvr>
                                        <p:cTn id="34" dur="500" fill="hold"/>
                                        <p:tgtEl>
                                          <p:spTgt spid="335"/>
                                        </p:tgtEl>
                                        <p:attrNameLst>
                                          <p:attrName>ppt_w</p:attrName>
                                        </p:attrNameLst>
                                      </p:cBhvr>
                                      <p:tavLst>
                                        <p:tav tm="0">
                                          <p:val>
                                            <p:fltVal val="0"/>
                                          </p:val>
                                        </p:tav>
                                        <p:tav tm="100000">
                                          <p:val>
                                            <p:strVal val="#ppt_w"/>
                                          </p:val>
                                        </p:tav>
                                      </p:tavLst>
                                    </p:anim>
                                    <p:anim calcmode="lin" valueType="num">
                                      <p:cBhvr>
                                        <p:cTn id="35" dur="500" fill="hold"/>
                                        <p:tgtEl>
                                          <p:spTgt spid="335"/>
                                        </p:tgtEl>
                                        <p:attrNameLst>
                                          <p:attrName>ppt_h</p:attrName>
                                        </p:attrNameLst>
                                      </p:cBhvr>
                                      <p:tavLst>
                                        <p:tav tm="0">
                                          <p:val>
                                            <p:fltVal val="0"/>
                                          </p:val>
                                        </p:tav>
                                        <p:tav tm="100000">
                                          <p:val>
                                            <p:strVal val="#ppt_h"/>
                                          </p:val>
                                        </p:tav>
                                      </p:tavLst>
                                    </p:anim>
                                    <p:animEffect transition="in" filter="fade">
                                      <p:cBhvr>
                                        <p:cTn id="36" dur="500"/>
                                        <p:tgtEl>
                                          <p:spTgt spid="33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34"/>
                                        </p:tgtEl>
                                        <p:attrNameLst>
                                          <p:attrName>style.visibility</p:attrName>
                                        </p:attrNameLst>
                                      </p:cBhvr>
                                      <p:to>
                                        <p:strVal val="visible"/>
                                      </p:to>
                                    </p:set>
                                    <p:animEffect transition="in" filter="wipe(left)">
                                      <p:cBhvr>
                                        <p:cTn id="40" dur="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1" grpId="0"/>
      <p:bldP spid="21" grpId="0"/>
      <p:bldP spid="3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61228" y="436417"/>
            <a:ext cx="4824506" cy="371524"/>
            <a:chOff x="3532280" y="5381090"/>
            <a:chExt cx="5886671" cy="495365"/>
          </a:xfrm>
        </p:grpSpPr>
        <p:sp>
          <p:nvSpPr>
            <p:cNvPr id="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6" name="任意多边形 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17" name="文本框 93">
            <a:extLst>
              <a:ext uri="{FF2B5EF4-FFF2-40B4-BE49-F238E27FC236}">
                <a16:creationId xmlns:a16="http://schemas.microsoft.com/office/drawing/2014/main" xmlns="" id="{EEA6C590-8039-4FA1-82BB-C187D438949D}"/>
              </a:ext>
            </a:extLst>
          </p:cNvPr>
          <p:cNvSpPr txBox="1"/>
          <p:nvPr/>
        </p:nvSpPr>
        <p:spPr>
          <a:xfrm>
            <a:off x="2514600" y="57150"/>
            <a:ext cx="5153975" cy="954107"/>
          </a:xfrm>
          <a:prstGeom prst="rect">
            <a:avLst/>
          </a:prstGeom>
          <a:noFill/>
        </p:spPr>
        <p:txBody>
          <a:bodyPr wrap="non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Hoạt động thí nghiệm theo nhóm</a:t>
            </a:r>
          </a:p>
          <a:p>
            <a:pPr algn="ctr"/>
            <a:r>
              <a:rPr lang="vi-VN" sz="2800" b="1" dirty="0">
                <a:solidFill>
                  <a:srgbClr val="FF0000"/>
                </a:solidFill>
                <a:latin typeface="Calibri" panose="020F0502020204030204" pitchFamily="34" charset="0"/>
                <a:cs typeface="Calibri" panose="020F0502020204030204" pitchFamily="34" charset="0"/>
              </a:rPr>
              <a:t>Quan sát và trả lời câu hỏi</a:t>
            </a:r>
          </a:p>
        </p:txBody>
      </p:sp>
      <p:sp>
        <p:nvSpPr>
          <p:cNvPr id="2" name="TextBox 1">
            <a:extLst>
              <a:ext uri="{FF2B5EF4-FFF2-40B4-BE49-F238E27FC236}">
                <a16:creationId xmlns:a16="http://schemas.microsoft.com/office/drawing/2014/main" xmlns="" id="{D4A3A802-0281-E652-DCBF-5F4A6C1059C4}"/>
              </a:ext>
            </a:extLst>
          </p:cNvPr>
          <p:cNvSpPr txBox="1"/>
          <p:nvPr/>
        </p:nvSpPr>
        <p:spPr>
          <a:xfrm>
            <a:off x="1219200" y="819150"/>
            <a:ext cx="3873225" cy="523220"/>
          </a:xfrm>
          <a:prstGeom prst="rect">
            <a:avLst/>
          </a:prstGeom>
          <a:noFill/>
        </p:spPr>
        <p:txBody>
          <a:bodyPr wrap="square">
            <a:spAutoFit/>
          </a:bodyPr>
          <a:lstStyle/>
          <a:p>
            <a:r>
              <a:rPr lang="en-US" sz="2400" dirty="0">
                <a:solidFill>
                  <a:srgbClr val="0000CC"/>
                </a:solidFill>
                <a:latin typeface="Calibri" panose="020F0502020204030204" pitchFamily="34" charset="0"/>
                <a:cs typeface="Calibri" panose="020F0502020204030204" pitchFamily="34" charset="0"/>
              </a:rPr>
              <a:t>1</a:t>
            </a:r>
            <a:r>
              <a:rPr lang="en-US" sz="2800" dirty="0">
                <a:solidFill>
                  <a:srgbClr val="0000CC"/>
                </a:solidFill>
                <a:latin typeface="Times New Roman" panose="02020603050405020304" pitchFamily="18" charset="0"/>
                <a:cs typeface="Times New Roman" panose="02020603050405020304" pitchFamily="18" charset="0"/>
              </a:rPr>
              <a:t>. Hoàn </a:t>
            </a:r>
            <a:r>
              <a:rPr lang="en-US" sz="2800" dirty="0" err="1">
                <a:solidFill>
                  <a:srgbClr val="0000CC"/>
                </a:solidFill>
                <a:latin typeface="Times New Roman" panose="02020603050405020304" pitchFamily="18" charset="0"/>
                <a:cs typeface="Times New Roman" panose="02020603050405020304" pitchFamily="18" charset="0"/>
              </a:rPr>
              <a:t>thành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bảng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sau</a:t>
            </a:r>
            <a:r>
              <a:rPr lang="en-US" sz="2800" dirty="0">
                <a:solidFill>
                  <a:srgbClr val="0000CC"/>
                </a:solidFill>
                <a:latin typeface="Times New Roman" panose="02020603050405020304" pitchFamily="18" charset="0"/>
                <a:cs typeface="Times New Roman" panose="02020603050405020304" pitchFamily="18" charset="0"/>
              </a:rPr>
              <a:t>:</a:t>
            </a:r>
            <a:endParaRPr lang="vi-VN" sz="2800" dirty="0">
              <a:solidFill>
                <a:srgbClr val="0000CC"/>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A61785C9-13F7-F9D1-EE8D-6F7FE49CB486}"/>
              </a:ext>
            </a:extLst>
          </p:cNvPr>
          <p:cNvGraphicFramePr>
            <a:graphicFrameLocks noGrp="1"/>
          </p:cNvGraphicFramePr>
          <p:nvPr>
            <p:extLst>
              <p:ext uri="{D42A27DB-BD31-4B8C-83A1-F6EECF244321}">
                <p14:modId xmlns:p14="http://schemas.microsoft.com/office/powerpoint/2010/main" val="244128506"/>
              </p:ext>
            </p:extLst>
          </p:nvPr>
        </p:nvGraphicFramePr>
        <p:xfrm>
          <a:off x="1480234" y="1352550"/>
          <a:ext cx="6215966" cy="2563850"/>
        </p:xfrm>
        <a:graphic>
          <a:graphicData uri="http://schemas.openxmlformats.org/drawingml/2006/table">
            <a:tbl>
              <a:tblPr firstRow="1" bandRow="1">
                <a:tableStyleId>{5C22544A-7EE6-4342-B048-85BDC9FD1C3A}</a:tableStyleId>
              </a:tblPr>
              <a:tblGrid>
                <a:gridCol w="3107982">
                  <a:extLst>
                    <a:ext uri="{9D8B030D-6E8A-4147-A177-3AD203B41FA5}">
                      <a16:colId xmlns:a16="http://schemas.microsoft.com/office/drawing/2014/main" xmlns="" val="2832930209"/>
                    </a:ext>
                  </a:extLst>
                </a:gridCol>
                <a:gridCol w="1553992">
                  <a:extLst>
                    <a:ext uri="{9D8B030D-6E8A-4147-A177-3AD203B41FA5}">
                      <a16:colId xmlns:a16="http://schemas.microsoft.com/office/drawing/2014/main" xmlns="" val="1519466942"/>
                    </a:ext>
                  </a:extLst>
                </a:gridCol>
                <a:gridCol w="1553992">
                  <a:extLst>
                    <a:ext uri="{9D8B030D-6E8A-4147-A177-3AD203B41FA5}">
                      <a16:colId xmlns:a16="http://schemas.microsoft.com/office/drawing/2014/main" xmlns="" val="4055204386"/>
                    </a:ext>
                  </a:extLst>
                </a:gridCol>
              </a:tblGrid>
              <a:tr h="512770">
                <a:tc rowSpan="2">
                  <a:txBody>
                    <a:bodyPr/>
                    <a:lstStyle/>
                    <a:p>
                      <a:pPr algn="ctr"/>
                      <a:r>
                        <a:rPr lang="en-US" sz="1800" b="1" dirty="0" err="1">
                          <a:solidFill>
                            <a:schemeClr val="tx1"/>
                          </a:solidFill>
                          <a:latin typeface="Calibri" panose="020F0502020204030204" pitchFamily="34" charset="0"/>
                          <a:cs typeface="Calibri" panose="020F0502020204030204" pitchFamily="34" charset="0"/>
                        </a:rPr>
                        <a:t>Lần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đo</a:t>
                      </a:r>
                      <a:endParaRPr lang="en-US" sz="1800" b="1"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algn="ctr"/>
                      <a:r>
                        <a:rPr lang="en-US" sz="1800" dirty="0" err="1">
                          <a:solidFill>
                            <a:schemeClr val="tx1"/>
                          </a:solidFill>
                        </a:rPr>
                        <a:t>Chỉ</a:t>
                      </a:r>
                      <a:r>
                        <a:rPr lang="en-US" sz="1800" dirty="0">
                          <a:solidFill>
                            <a:schemeClr val="tx1"/>
                          </a:solidFill>
                        </a:rPr>
                        <a:t> </a:t>
                      </a:r>
                      <a:r>
                        <a:rPr lang="en-US" sz="1800" dirty="0" err="1">
                          <a:solidFill>
                            <a:schemeClr val="tx1"/>
                          </a:solidFill>
                        </a:rPr>
                        <a:t>số</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Ampe</a:t>
                      </a:r>
                      <a:r>
                        <a:rPr lang="en-US" sz="1800" dirty="0">
                          <a:solidFill>
                            <a:schemeClr val="tx1"/>
                          </a:solidFill>
                        </a:rPr>
                        <a:t> </a:t>
                      </a:r>
                      <a:r>
                        <a:rPr lang="en-US" sz="1800" dirty="0" err="1">
                          <a:solidFill>
                            <a:schemeClr val="tx1"/>
                          </a:solidFill>
                        </a:rPr>
                        <a:t>kế</a:t>
                      </a:r>
                      <a:r>
                        <a:rPr lang="en-US" sz="1800" dirty="0">
                          <a:solidFill>
                            <a:schemeClr val="tx1"/>
                          </a:solidFill>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252808538"/>
                  </a:ext>
                </a:extLst>
              </a:tr>
              <a:tr h="51277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Calibri" panose="020F0502020204030204" pitchFamily="34" charset="0"/>
                          <a:cs typeface="Calibri" panose="020F0502020204030204" pitchFamily="34" charset="0"/>
                        </a:rPr>
                        <a:t>I</a:t>
                      </a:r>
                      <a:r>
                        <a:rPr lang="en-US" sz="1800" b="1" baseline="-25000" dirty="0">
                          <a:solidFill>
                            <a:schemeClr val="tx1"/>
                          </a:solidFill>
                          <a:latin typeface="Calibri" panose="020F0502020204030204" pitchFamily="34" charset="0"/>
                          <a:cs typeface="Calibri" panose="020F0502020204030204" pitchFamily="34" charset="0"/>
                        </a:rPr>
                        <a:t>1</a:t>
                      </a:r>
                      <a:r>
                        <a:rPr lang="en-US" sz="1800" b="1" dirty="0">
                          <a:solidFill>
                            <a:schemeClr val="tx1"/>
                          </a:solidFill>
                          <a:latin typeface="Calibri" panose="020F0502020204030204" pitchFamily="34" charset="0"/>
                          <a:cs typeface="Calibri" panose="020F0502020204030204" pitchFamily="34"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Calibri" panose="020F0502020204030204" pitchFamily="34" charset="0"/>
                          <a:cs typeface="Calibri" panose="020F0502020204030204" pitchFamily="34" charset="0"/>
                        </a:rPr>
                        <a:t>I</a:t>
                      </a:r>
                      <a:r>
                        <a:rPr lang="en-US" sz="1800" b="1" baseline="-25000" dirty="0">
                          <a:solidFill>
                            <a:schemeClr val="tx1"/>
                          </a:solidFill>
                          <a:latin typeface="Calibri" panose="020F0502020204030204" pitchFamily="34" charset="0"/>
                          <a:cs typeface="Calibri" panose="020F0502020204030204" pitchFamily="34" charset="0"/>
                        </a:rPr>
                        <a:t>2</a:t>
                      </a:r>
                      <a:r>
                        <a:rPr lang="en-US" sz="1800" b="1" dirty="0">
                          <a:solidFill>
                            <a:schemeClr val="tx1"/>
                          </a:solidFill>
                          <a:latin typeface="Calibri" panose="020F0502020204030204" pitchFamily="34" charset="0"/>
                          <a:cs typeface="Calibri" panose="020F0502020204030204" pitchFamily="34"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2133256483"/>
                  </a:ext>
                </a:extLst>
              </a:tr>
              <a:tr h="512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00CC"/>
                          </a:solidFill>
                        </a:rPr>
                        <a:t>R</a:t>
                      </a:r>
                      <a:r>
                        <a:rPr lang="en-US" sz="2400" b="1" baseline="-25000" dirty="0">
                          <a:solidFill>
                            <a:srgbClr val="0000CC"/>
                          </a:solidFill>
                        </a:rPr>
                        <a:t>1</a:t>
                      </a:r>
                      <a:r>
                        <a:rPr lang="vi-VN" sz="2400" b="1" dirty="0">
                          <a:solidFill>
                            <a:srgbClr val="0000CC"/>
                          </a:solidFill>
                        </a:rPr>
                        <a:t> và R</a:t>
                      </a:r>
                      <a:r>
                        <a:rPr lang="vi-VN" sz="2400" b="1" baseline="-25000" dirty="0">
                          <a:solidFill>
                            <a:srgbClr val="0000CC"/>
                          </a:solidFill>
                        </a:rPr>
                        <a:t>2</a:t>
                      </a:r>
                      <a:r>
                        <a:rPr lang="vi-VN" sz="2400" b="1" dirty="0">
                          <a:solidFill>
                            <a:srgbClr val="0000CC"/>
                          </a:solidFill>
                        </a:rPr>
                        <a:t> </a:t>
                      </a:r>
                      <a:endParaRPr lang="en-US" sz="2400" b="1" kern="1200" dirty="0">
                        <a:solidFill>
                          <a:srgbClr val="0000CC"/>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640675707"/>
                  </a:ext>
                </a:extLst>
              </a:tr>
              <a:tr h="512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rPr>
                        <a:t>R</a:t>
                      </a:r>
                      <a:r>
                        <a:rPr lang="en-US" sz="2400" b="1" baseline="-25000" dirty="0">
                          <a:solidFill>
                            <a:srgbClr val="0000CC"/>
                          </a:solidFill>
                        </a:rPr>
                        <a:t>1</a:t>
                      </a:r>
                      <a:r>
                        <a:rPr lang="en-US" sz="2400" b="1" dirty="0">
                          <a:solidFill>
                            <a:srgbClr val="0000CC"/>
                          </a:solidFill>
                        </a:rPr>
                        <a:t> </a:t>
                      </a:r>
                      <a:r>
                        <a:rPr lang="en-US" sz="2400" b="1" dirty="0" err="1">
                          <a:solidFill>
                            <a:srgbClr val="0000CC"/>
                          </a:solidFill>
                        </a:rPr>
                        <a:t>và</a:t>
                      </a:r>
                      <a:r>
                        <a:rPr lang="en-US" sz="2400" b="1" dirty="0">
                          <a:solidFill>
                            <a:srgbClr val="0000CC"/>
                          </a:solidFill>
                        </a:rPr>
                        <a:t> R</a:t>
                      </a:r>
                      <a:r>
                        <a:rPr lang="en-US" sz="2400" b="1" baseline="-25000" dirty="0">
                          <a:solidFill>
                            <a:srgbClr val="0000CC"/>
                          </a:solidFill>
                        </a:rPr>
                        <a:t>3</a:t>
                      </a:r>
                      <a:endParaRPr lang="en-US" sz="2400" b="1" kern="1200" dirty="0">
                        <a:solidFill>
                          <a:srgbClr val="0000CC"/>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428868323"/>
                  </a:ext>
                </a:extLst>
              </a:tr>
              <a:tr h="512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0000CC"/>
                          </a:solidFill>
                        </a:rPr>
                        <a:t>R</a:t>
                      </a:r>
                      <a:r>
                        <a:rPr lang="en-US" sz="2400" b="0" baseline="-25000" dirty="0">
                          <a:solidFill>
                            <a:srgbClr val="0000CC"/>
                          </a:solidFill>
                        </a:rPr>
                        <a:t>2</a:t>
                      </a:r>
                      <a:r>
                        <a:rPr lang="en-US" sz="2400" b="0" dirty="0">
                          <a:solidFill>
                            <a:srgbClr val="0000CC"/>
                          </a:solidFill>
                        </a:rPr>
                        <a:t> </a:t>
                      </a:r>
                      <a:r>
                        <a:rPr lang="en-US" sz="2400" b="0" dirty="0" err="1">
                          <a:solidFill>
                            <a:srgbClr val="0000CC"/>
                          </a:solidFill>
                        </a:rPr>
                        <a:t>và</a:t>
                      </a:r>
                      <a:r>
                        <a:rPr lang="en-US" sz="2400" b="0" dirty="0">
                          <a:solidFill>
                            <a:srgbClr val="0000CC"/>
                          </a:solidFill>
                        </a:rPr>
                        <a:t> R</a:t>
                      </a:r>
                      <a:r>
                        <a:rPr lang="en-US" sz="2400" b="0" baseline="-25000" dirty="0">
                          <a:solidFill>
                            <a:srgbClr val="0000CC"/>
                          </a:solidFill>
                        </a:rPr>
                        <a:t>3</a:t>
                      </a:r>
                      <a:endParaRPr lang="en-US" sz="2400" kern="1200" dirty="0">
                        <a:solidFill>
                          <a:srgbClr val="0000CC"/>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64084023"/>
                  </a:ext>
                </a:extLst>
              </a:tr>
            </a:tbl>
          </a:graphicData>
        </a:graphic>
      </p:graphicFrame>
      <p:sp>
        <p:nvSpPr>
          <p:cNvPr id="7" name="TextBox 6">
            <a:extLst>
              <a:ext uri="{FF2B5EF4-FFF2-40B4-BE49-F238E27FC236}">
                <a16:creationId xmlns:a16="http://schemas.microsoft.com/office/drawing/2014/main" xmlns="" id="{E616D2AF-C64A-C480-4700-6E8DBA58AF94}"/>
              </a:ext>
            </a:extLst>
          </p:cNvPr>
          <p:cNvSpPr txBox="1"/>
          <p:nvPr/>
        </p:nvSpPr>
        <p:spPr>
          <a:xfrm>
            <a:off x="1066800" y="3950553"/>
            <a:ext cx="6400800" cy="830997"/>
          </a:xfrm>
          <a:prstGeom prst="rect">
            <a:avLst/>
          </a:prstGeom>
          <a:noFill/>
        </p:spPr>
        <p:txBody>
          <a:bodyPr wrap="square">
            <a:spAutoFit/>
          </a:bodyPr>
          <a:lstStyle/>
          <a:p>
            <a:r>
              <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rPr>
              <a:t>2. </a:t>
            </a:r>
            <a:r>
              <a:rPr lang="vi-VN" sz="2400" dirty="0">
                <a:solidFill>
                  <a:srgbClr val="0000CC"/>
                </a:solidFill>
                <a:latin typeface="Calibri" panose="020F0502020204030204" pitchFamily="34" charset="0"/>
                <a:ea typeface="Calibri" panose="020F0502020204030204" pitchFamily="34" charset="0"/>
                <a:cs typeface="Calibri" panose="020F0502020204030204" pitchFamily="34" charset="0"/>
              </a:rPr>
              <a:t>Rút ra kết luận về cường độ dòng điện tại mọi điểm trong đoạn mạch </a:t>
            </a:r>
            <a:r>
              <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rPr>
              <a:t>nối tiếp.</a:t>
            </a:r>
          </a:p>
        </p:txBody>
      </p:sp>
    </p:spTree>
    <p:extLst>
      <p:ext uri="{BB962C8B-B14F-4D97-AF65-F5344CB8AC3E}">
        <p14:creationId xmlns:p14="http://schemas.microsoft.com/office/powerpoint/2010/main" val="4143508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77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3000"/>
                                  </p:iterate>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61227" y="436417"/>
            <a:ext cx="2173251" cy="371524"/>
            <a:chOff x="3532280" y="5381090"/>
            <a:chExt cx="5886671" cy="495365"/>
          </a:xfrm>
        </p:grpSpPr>
        <p:sp>
          <p:nvSpPr>
            <p:cNvPr id="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6" name="任意多边形 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17" name="文本框 93">
            <a:extLst>
              <a:ext uri="{FF2B5EF4-FFF2-40B4-BE49-F238E27FC236}">
                <a16:creationId xmlns:a16="http://schemas.microsoft.com/office/drawing/2014/main" xmlns="" id="{EEA6C590-8039-4FA1-82BB-C187D438949D}"/>
              </a:ext>
            </a:extLst>
          </p:cNvPr>
          <p:cNvSpPr txBox="1"/>
          <p:nvPr/>
        </p:nvSpPr>
        <p:spPr>
          <a:xfrm>
            <a:off x="2339381" y="339054"/>
            <a:ext cx="1013419" cy="461665"/>
          </a:xfrm>
          <a:prstGeom prst="rect">
            <a:avLst/>
          </a:prstGeom>
          <a:noFill/>
        </p:spPr>
        <p:txBody>
          <a:bodyPr wrap="none" rtlCol="0">
            <a:spAutoFit/>
          </a:bodyPr>
          <a:lstStyle/>
          <a:p>
            <a:pPr algn="l"/>
            <a:r>
              <a:rPr lang="en-US" sz="2400" b="1" dirty="0" err="1">
                <a:solidFill>
                  <a:srgbClr val="FF0000"/>
                </a:solidFill>
                <a:latin typeface="Calibri" panose="020F0502020204030204" pitchFamily="34" charset="0"/>
                <a:cs typeface="Calibri" panose="020F0502020204030204" pitchFamily="34" charset="0"/>
              </a:rPr>
              <a:t>Trả</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lời</a:t>
            </a:r>
            <a:endParaRPr lang="vi-VN" sz="2400" b="1" dirty="0">
              <a:solidFill>
                <a:srgbClr val="FF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D4A3A802-0281-E652-DCBF-5F4A6C1059C4}"/>
              </a:ext>
            </a:extLst>
          </p:cNvPr>
          <p:cNvSpPr txBox="1"/>
          <p:nvPr/>
        </p:nvSpPr>
        <p:spPr>
          <a:xfrm>
            <a:off x="1003575" y="975991"/>
            <a:ext cx="3873225" cy="461665"/>
          </a:xfrm>
          <a:prstGeom prst="rect">
            <a:avLst/>
          </a:prstGeom>
          <a:noFill/>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1. </a:t>
            </a:r>
            <a:r>
              <a:rPr lang="en-US" sz="2400" dirty="0">
                <a:solidFill>
                  <a:srgbClr val="0000CC"/>
                </a:solidFill>
                <a:latin typeface="Calibri" panose="020F0502020204030204" pitchFamily="34" charset="0"/>
                <a:cs typeface="Calibri" panose="020F0502020204030204" pitchFamily="34" charset="0"/>
              </a:rPr>
              <a:t>Hoàn </a:t>
            </a:r>
            <a:r>
              <a:rPr lang="en-US" sz="2400" dirty="0" err="1">
                <a:solidFill>
                  <a:srgbClr val="0000CC"/>
                </a:solidFill>
                <a:latin typeface="Calibri" panose="020F0502020204030204" pitchFamily="34" charset="0"/>
                <a:cs typeface="Calibri" panose="020F0502020204030204" pitchFamily="34" charset="0"/>
              </a:rPr>
              <a:t>thành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bảng</a:t>
            </a:r>
            <a:r>
              <a:rPr lang="en-US" sz="2400" dirty="0">
                <a:solidFill>
                  <a:srgbClr val="0000CC"/>
                </a:solidFill>
                <a:latin typeface="Calibri" panose="020F0502020204030204" pitchFamily="34" charset="0"/>
                <a:cs typeface="Calibri" panose="020F0502020204030204" pitchFamily="34" charset="0"/>
              </a:rPr>
              <a:t> :</a:t>
            </a:r>
            <a:endParaRPr lang="vi-VN" sz="2400" dirty="0">
              <a:solidFill>
                <a:srgbClr val="0000CC"/>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xmlns="" id="{A61785C9-13F7-F9D1-EE8D-6F7FE49CB486}"/>
              </a:ext>
            </a:extLst>
          </p:cNvPr>
          <p:cNvGraphicFramePr>
            <a:graphicFrameLocks noGrp="1"/>
          </p:cNvGraphicFramePr>
          <p:nvPr/>
        </p:nvGraphicFramePr>
        <p:xfrm>
          <a:off x="1480234" y="1531901"/>
          <a:ext cx="5997096" cy="2197030"/>
        </p:xfrm>
        <a:graphic>
          <a:graphicData uri="http://schemas.openxmlformats.org/drawingml/2006/table">
            <a:tbl>
              <a:tblPr firstRow="1" bandRow="1">
                <a:tableStyleId>{5C22544A-7EE6-4342-B048-85BDC9FD1C3A}</a:tableStyleId>
              </a:tblPr>
              <a:tblGrid>
                <a:gridCol w="2998548">
                  <a:extLst>
                    <a:ext uri="{9D8B030D-6E8A-4147-A177-3AD203B41FA5}">
                      <a16:colId xmlns:a16="http://schemas.microsoft.com/office/drawing/2014/main" xmlns="" val="2832930209"/>
                    </a:ext>
                  </a:extLst>
                </a:gridCol>
                <a:gridCol w="1499274">
                  <a:extLst>
                    <a:ext uri="{9D8B030D-6E8A-4147-A177-3AD203B41FA5}">
                      <a16:colId xmlns:a16="http://schemas.microsoft.com/office/drawing/2014/main" xmlns="" val="1519466942"/>
                    </a:ext>
                  </a:extLst>
                </a:gridCol>
                <a:gridCol w="1499274">
                  <a:extLst>
                    <a:ext uri="{9D8B030D-6E8A-4147-A177-3AD203B41FA5}">
                      <a16:colId xmlns:a16="http://schemas.microsoft.com/office/drawing/2014/main" xmlns="" val="4055204386"/>
                    </a:ext>
                  </a:extLst>
                </a:gridCol>
              </a:tblGrid>
              <a:tr h="439406">
                <a:tc rowSpan="2">
                  <a:txBody>
                    <a:bodyPr/>
                    <a:lstStyle/>
                    <a:p>
                      <a:pPr algn="ctr"/>
                      <a:r>
                        <a:rPr lang="en-US" sz="1800" b="1" dirty="0" err="1">
                          <a:solidFill>
                            <a:schemeClr val="tx1"/>
                          </a:solidFill>
                          <a:latin typeface="Calibri" panose="020F0502020204030204" pitchFamily="34" charset="0"/>
                          <a:cs typeface="Calibri" panose="020F0502020204030204" pitchFamily="34" charset="0"/>
                        </a:rPr>
                        <a:t>Lần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đo</a:t>
                      </a:r>
                      <a:endParaRPr lang="en-US" sz="1800" b="1"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algn="ctr"/>
                      <a:r>
                        <a:rPr lang="en-US" sz="1800" dirty="0" err="1">
                          <a:solidFill>
                            <a:schemeClr val="tx1"/>
                          </a:solidFill>
                        </a:rPr>
                        <a:t>Chỉ</a:t>
                      </a:r>
                      <a:r>
                        <a:rPr lang="en-US" sz="1800" dirty="0">
                          <a:solidFill>
                            <a:schemeClr val="tx1"/>
                          </a:solidFill>
                        </a:rPr>
                        <a:t> </a:t>
                      </a:r>
                      <a:r>
                        <a:rPr lang="en-US" sz="1800" dirty="0" err="1">
                          <a:solidFill>
                            <a:schemeClr val="tx1"/>
                          </a:solidFill>
                        </a:rPr>
                        <a:t>số</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Ampe</a:t>
                      </a:r>
                      <a:r>
                        <a:rPr lang="en-US" sz="1800" dirty="0">
                          <a:solidFill>
                            <a:schemeClr val="tx1"/>
                          </a:solidFill>
                        </a:rPr>
                        <a:t> </a:t>
                      </a:r>
                      <a:r>
                        <a:rPr lang="en-US" sz="1800" dirty="0" err="1">
                          <a:solidFill>
                            <a:schemeClr val="tx1"/>
                          </a:solidFill>
                        </a:rPr>
                        <a:t>kế</a:t>
                      </a:r>
                      <a:r>
                        <a:rPr lang="en-US" sz="1800" dirty="0">
                          <a:solidFill>
                            <a:schemeClr val="tx1"/>
                          </a:solidFill>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252808538"/>
                  </a:ext>
                </a:extLst>
              </a:tr>
              <a:tr h="439406">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Calibri" panose="020F0502020204030204" pitchFamily="34" charset="0"/>
                          <a:cs typeface="Calibri" panose="020F0502020204030204" pitchFamily="34" charset="0"/>
                        </a:rPr>
                        <a:t>I</a:t>
                      </a:r>
                      <a:r>
                        <a:rPr lang="en-US" sz="1800" b="1" baseline="-25000" dirty="0">
                          <a:solidFill>
                            <a:schemeClr val="tx1"/>
                          </a:solidFill>
                          <a:latin typeface="Calibri" panose="020F0502020204030204" pitchFamily="34" charset="0"/>
                          <a:cs typeface="Calibri" panose="020F0502020204030204" pitchFamily="34" charset="0"/>
                        </a:rPr>
                        <a:t>1</a:t>
                      </a:r>
                      <a:r>
                        <a:rPr lang="en-US" sz="1800" b="1" dirty="0">
                          <a:solidFill>
                            <a:schemeClr val="tx1"/>
                          </a:solidFill>
                          <a:latin typeface="Calibri" panose="020F0502020204030204" pitchFamily="34" charset="0"/>
                          <a:cs typeface="Calibri" panose="020F0502020204030204" pitchFamily="34"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Calibri" panose="020F0502020204030204" pitchFamily="34" charset="0"/>
                          <a:cs typeface="Calibri" panose="020F0502020204030204" pitchFamily="34" charset="0"/>
                        </a:rPr>
                        <a:t>I</a:t>
                      </a:r>
                      <a:r>
                        <a:rPr lang="en-US" sz="1800" b="1" baseline="-25000" dirty="0">
                          <a:solidFill>
                            <a:schemeClr val="tx1"/>
                          </a:solidFill>
                          <a:latin typeface="Calibri" panose="020F0502020204030204" pitchFamily="34" charset="0"/>
                          <a:cs typeface="Calibri" panose="020F0502020204030204" pitchFamily="34" charset="0"/>
                        </a:rPr>
                        <a:t>2</a:t>
                      </a:r>
                      <a:r>
                        <a:rPr lang="en-US" sz="1800" b="1" dirty="0">
                          <a:solidFill>
                            <a:schemeClr val="tx1"/>
                          </a:solidFill>
                          <a:latin typeface="Calibri" panose="020F0502020204030204" pitchFamily="34" charset="0"/>
                          <a:cs typeface="Calibri" panose="020F0502020204030204" pitchFamily="34"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2133256483"/>
                  </a:ext>
                </a:extLst>
              </a:tr>
              <a:tr h="4394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800" b="0" dirty="0"/>
                        <a:t>R</a:t>
                      </a:r>
                      <a:r>
                        <a:rPr lang="en-US" sz="1800" b="0" baseline="-25000" dirty="0"/>
                        <a:t>1</a:t>
                      </a:r>
                      <a:r>
                        <a:rPr lang="vi-VN" sz="1800" b="0" dirty="0"/>
                        <a:t> và R</a:t>
                      </a:r>
                      <a:r>
                        <a:rPr lang="vi-VN" sz="1800" b="0" baseline="-25000" dirty="0"/>
                        <a:t>2</a:t>
                      </a:r>
                      <a:r>
                        <a:rPr lang="vi-VN" sz="1800" b="0" dirty="0"/>
                        <a:t> </a:t>
                      </a:r>
                      <a:endParaRPr lang="en-US" sz="1800" kern="1200" dirty="0">
                        <a:solidFill>
                          <a:schemeClr val="tx1"/>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0,75</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101600" algn="ctr">
                        <a:lnSpc>
                          <a:spcPct val="135000"/>
                        </a:lnSpc>
                        <a:spcBef>
                          <a:spcPts val="0"/>
                        </a:spcBef>
                        <a:spcAft>
                          <a:spcPts val="0"/>
                        </a:spcAft>
                      </a:pP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0,75</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640675707"/>
                  </a:ext>
                </a:extLst>
              </a:tr>
              <a:tr h="4394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R</a:t>
                      </a:r>
                      <a:r>
                        <a:rPr lang="en-US" sz="1800" b="0" baseline="-25000" dirty="0"/>
                        <a:t>1</a:t>
                      </a:r>
                      <a:r>
                        <a:rPr lang="en-US" sz="1800" b="0" dirty="0"/>
                        <a:t> </a:t>
                      </a:r>
                      <a:r>
                        <a:rPr lang="en-US" sz="1800" b="0" dirty="0" err="1"/>
                        <a:t>và</a:t>
                      </a:r>
                      <a:r>
                        <a:rPr lang="en-US" sz="1800" b="0" dirty="0"/>
                        <a:t> R</a:t>
                      </a:r>
                      <a:r>
                        <a:rPr lang="en-US" sz="1800" b="0" baseline="-25000" dirty="0"/>
                        <a:t>3</a:t>
                      </a:r>
                      <a:endParaRPr lang="en-US" sz="1800" kern="1200" dirty="0">
                        <a:solidFill>
                          <a:schemeClr val="tx1"/>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0,54</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101600" algn="ctr">
                        <a:lnSpc>
                          <a:spcPct val="135000"/>
                        </a:lnSpc>
                        <a:spcBef>
                          <a:spcPts val="0"/>
                        </a:spcBef>
                        <a:spcAft>
                          <a:spcPts val="0"/>
                        </a:spcAft>
                      </a:pP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0,54</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428868323"/>
                  </a:ext>
                </a:extLst>
              </a:tr>
              <a:tr h="4394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R</a:t>
                      </a:r>
                      <a:r>
                        <a:rPr lang="en-US" sz="1800" b="0" baseline="-25000" dirty="0"/>
                        <a:t>2</a:t>
                      </a:r>
                      <a:r>
                        <a:rPr lang="en-US" sz="1800" b="0" dirty="0"/>
                        <a:t> </a:t>
                      </a:r>
                      <a:r>
                        <a:rPr lang="en-US" sz="1800" b="0" dirty="0" err="1"/>
                        <a:t>và</a:t>
                      </a:r>
                      <a:r>
                        <a:rPr lang="en-US" sz="1800" b="0" dirty="0"/>
                        <a:t> R</a:t>
                      </a:r>
                      <a:r>
                        <a:rPr lang="en-US" sz="1800" b="0" baseline="-25000" dirty="0"/>
                        <a:t>3</a:t>
                      </a:r>
                      <a:endParaRPr lang="en-US" sz="1800" kern="1200" dirty="0">
                        <a:solidFill>
                          <a:schemeClr val="tx1"/>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0,46</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101600" algn="ctr">
                        <a:lnSpc>
                          <a:spcPct val="135000"/>
                        </a:lnSpc>
                        <a:spcBef>
                          <a:spcPts val="0"/>
                        </a:spcBef>
                        <a:spcAft>
                          <a:spcPts val="0"/>
                        </a:spcAft>
                      </a:pP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0,46</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64084023"/>
                  </a:ext>
                </a:extLst>
              </a:tr>
            </a:tbl>
          </a:graphicData>
        </a:graphic>
      </p:graphicFrame>
      <p:sp>
        <p:nvSpPr>
          <p:cNvPr id="7" name="TextBox 6">
            <a:extLst>
              <a:ext uri="{FF2B5EF4-FFF2-40B4-BE49-F238E27FC236}">
                <a16:creationId xmlns:a16="http://schemas.microsoft.com/office/drawing/2014/main" xmlns="" id="{E616D2AF-C64A-C480-4700-6E8DBA58AF94}"/>
              </a:ext>
            </a:extLst>
          </p:cNvPr>
          <p:cNvSpPr txBox="1"/>
          <p:nvPr/>
        </p:nvSpPr>
        <p:spPr>
          <a:xfrm>
            <a:off x="415607" y="3899170"/>
            <a:ext cx="8335798" cy="830997"/>
          </a:xfrm>
          <a:prstGeom prst="rect">
            <a:avLst/>
          </a:prstGeom>
          <a:noFill/>
        </p:spPr>
        <p:txBody>
          <a:bodyPr wrap="square">
            <a:spAutoFit/>
          </a:bodyPr>
          <a:lstStyle/>
          <a:p>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2. </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Cường độ dòng điện tại mọi điểm trong đoạn mạch nối tiếp</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đều</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như</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nhau</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51903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725"/>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3000"/>
                                  </p:iterate>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81749" y="2876550"/>
            <a:ext cx="1518451" cy="2209800"/>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grpSp>
      <p:sp>
        <p:nvSpPr>
          <p:cNvPr id="8" name="TextBox 7">
            <a:extLst>
              <a:ext uri="{FF2B5EF4-FFF2-40B4-BE49-F238E27FC236}">
                <a16:creationId xmlns:a16="http://schemas.microsoft.com/office/drawing/2014/main" xmlns="" id="{668A1227-5008-7305-2FC2-BE6A3376328D}"/>
              </a:ext>
            </a:extLst>
          </p:cNvPr>
          <p:cNvSpPr txBox="1"/>
          <p:nvPr/>
        </p:nvSpPr>
        <p:spPr>
          <a:xfrm>
            <a:off x="1077448" y="742950"/>
            <a:ext cx="7096162" cy="830997"/>
          </a:xfrm>
          <a:prstGeom prst="rect">
            <a:avLst/>
          </a:prstGeom>
          <a:noFill/>
        </p:spPr>
        <p:txBody>
          <a:bodyPr wrap="square">
            <a:spAutoFit/>
          </a:bodyPr>
          <a:lstStyle/>
          <a:p>
            <a:pPr lvl="0"/>
            <a:r>
              <a:rPr lang="en-US" sz="2400" kern="1200" dirty="0">
                <a:solidFill>
                  <a:srgbClr val="0000CC"/>
                </a:solidFill>
                <a:latin typeface="Calibri" panose="020F0502020204030204" pitchFamily="34" charset="0"/>
                <a:ea typeface="微软雅黑"/>
                <a:cs typeface="Calibri" panose="020F0502020204030204" pitchFamily="34" charset="0"/>
              </a:rPr>
              <a:t>Trong</a:t>
            </a:r>
            <a:r>
              <a:rPr lang="vi-VN" sz="2400" kern="1200" dirty="0">
                <a:solidFill>
                  <a:srgbClr val="0000CC"/>
                </a:solidFill>
                <a:latin typeface="Calibri" panose="020F0502020204030204" pitchFamily="34" charset="0"/>
                <a:ea typeface="微软雅黑"/>
                <a:cs typeface="Calibri" panose="020F0502020204030204" pitchFamily="34" charset="0"/>
              </a:rPr>
              <a:t> đoạn mạch gồm 2 điện trở mắc nối tiếp</a:t>
            </a:r>
            <a:r>
              <a:rPr lang="en-US" sz="2400" kern="1200" dirty="0">
                <a:solidFill>
                  <a:srgbClr val="0000CC"/>
                </a:solidFill>
                <a:latin typeface="Calibri" panose="020F0502020204030204" pitchFamily="34" charset="0"/>
                <a:ea typeface="微软雅黑"/>
                <a:cs typeface="Calibri" panose="020F0502020204030204" pitchFamily="34" charset="0"/>
              </a:rPr>
              <a:t>, </a:t>
            </a:r>
            <a:r>
              <a:rPr lang="en-US" sz="2400" dirty="0">
                <a:solidFill>
                  <a:srgbClr val="0000CC"/>
                </a:solidFill>
                <a:latin typeface="Calibri" panose="020F0502020204030204" pitchFamily="34" charset="0"/>
                <a:cs typeface="Calibri" panose="020F0502020204030204" pitchFamily="34" charset="0"/>
              </a:rPr>
              <a:t>c</a:t>
            </a:r>
            <a:r>
              <a:rPr lang="vi-VN" sz="2400" dirty="0">
                <a:solidFill>
                  <a:srgbClr val="0000CC"/>
                </a:solidFill>
                <a:latin typeface="Calibri" panose="020F0502020204030204" pitchFamily="34" charset="0"/>
                <a:cs typeface="Calibri" panose="020F0502020204030204" pitchFamily="34" charset="0"/>
              </a:rPr>
              <a:t>ường độ dòng điện có giá trị như nhau tại mọi điểm</a:t>
            </a:r>
            <a:endParaRPr lang="vi-VN" sz="2400" kern="1200" dirty="0">
              <a:solidFill>
                <a:srgbClr val="0000CC"/>
              </a:solidFill>
              <a:latin typeface="Calibri" panose="020F0502020204030204" pitchFamily="34" charset="0"/>
              <a:ea typeface="微软雅黑"/>
              <a:cs typeface="Calibri" panose="020F0502020204030204" pitchFamily="34" charset="0"/>
            </a:endParaRPr>
          </a:p>
        </p:txBody>
      </p:sp>
      <p:sp>
        <p:nvSpPr>
          <p:cNvPr id="10" name="TextBox 9">
            <a:extLst>
              <a:ext uri="{FF2B5EF4-FFF2-40B4-BE49-F238E27FC236}">
                <a16:creationId xmlns:a16="http://schemas.microsoft.com/office/drawing/2014/main" xmlns="" id="{107330E8-213C-581D-DA63-DB323FAE0180}"/>
              </a:ext>
            </a:extLst>
          </p:cNvPr>
          <p:cNvSpPr txBox="1"/>
          <p:nvPr/>
        </p:nvSpPr>
        <p:spPr>
          <a:xfrm>
            <a:off x="3505200" y="1504950"/>
            <a:ext cx="1730245" cy="553998"/>
          </a:xfrm>
          <a:prstGeom prst="rect">
            <a:avLst/>
          </a:prstGeom>
          <a:noFill/>
        </p:spPr>
        <p:txBody>
          <a:bodyPr wrap="square">
            <a:spAutoFit/>
          </a:bodyPr>
          <a:lstStyle/>
          <a:p>
            <a:pPr algn="ctr"/>
            <a:r>
              <a:rPr lang="vi-VN" sz="3000" b="1" kern="1200" dirty="0">
                <a:solidFill>
                  <a:srgbClr val="FF0000"/>
                </a:solidFill>
                <a:latin typeface="Calibri" panose="020F0502020204030204" pitchFamily="34" charset="0"/>
                <a:ea typeface="微软雅黑"/>
                <a:cs typeface="Calibri" panose="020F0502020204030204" pitchFamily="34" charset="0"/>
              </a:rPr>
              <a:t>I = I</a:t>
            </a:r>
            <a:r>
              <a:rPr lang="vi-VN" sz="3000" b="1" kern="1200" baseline="-25000" dirty="0">
                <a:solidFill>
                  <a:srgbClr val="FF0000"/>
                </a:solidFill>
                <a:latin typeface="Calibri" panose="020F0502020204030204" pitchFamily="34" charset="0"/>
                <a:ea typeface="微软雅黑"/>
                <a:cs typeface="Calibri" panose="020F0502020204030204" pitchFamily="34" charset="0"/>
              </a:rPr>
              <a:t>1 </a:t>
            </a:r>
            <a:r>
              <a:rPr lang="vi-VN" sz="3000" b="1" kern="1200" dirty="0">
                <a:solidFill>
                  <a:srgbClr val="FF0000"/>
                </a:solidFill>
                <a:latin typeface="Calibri" panose="020F0502020204030204" pitchFamily="34" charset="0"/>
                <a:ea typeface="微软雅黑"/>
                <a:cs typeface="Calibri" panose="020F0502020204030204" pitchFamily="34" charset="0"/>
              </a:rPr>
              <a:t>= I</a:t>
            </a:r>
            <a:r>
              <a:rPr lang="vi-VN" sz="3000" b="1" kern="1200" baseline="-25000" dirty="0">
                <a:solidFill>
                  <a:srgbClr val="FF0000"/>
                </a:solidFill>
                <a:latin typeface="Calibri" panose="020F0502020204030204" pitchFamily="34" charset="0"/>
                <a:ea typeface="微软雅黑"/>
                <a:cs typeface="Calibri" panose="020F0502020204030204" pitchFamily="34" charset="0"/>
              </a:rPr>
              <a:t>2</a:t>
            </a:r>
            <a:endParaRPr lang="en-US" sz="3000" b="1" dirty="0">
              <a:solidFill>
                <a:srgbClr val="FF0000"/>
              </a:solidFill>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1066800" y="2114550"/>
            <a:ext cx="7620000" cy="830997"/>
          </a:xfrm>
          <a:prstGeom prst="rect">
            <a:avLst/>
          </a:prstGeom>
          <a:noFill/>
        </p:spPr>
        <p:txBody>
          <a:bodyPr wrap="square">
            <a:spAutoFit/>
          </a:bodyPr>
          <a:lstStyle/>
          <a:p>
            <a:pPr lvl="0"/>
            <a:r>
              <a:rPr lang="en-US" sz="2400" dirty="0" err="1">
                <a:solidFill>
                  <a:srgbClr val="0000CC"/>
                </a:solidFill>
                <a:latin typeface="Calibri" panose="020F0502020204030204" pitchFamily="34" charset="0"/>
                <a:cs typeface="Calibri" panose="020F0502020204030204" pitchFamily="34" charset="0"/>
              </a:rPr>
              <a:t>Tương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tự</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với</a:t>
            </a:r>
            <a:r>
              <a:rPr lang="en-US" sz="2400" dirty="0">
                <a:solidFill>
                  <a:srgbClr val="0000CC"/>
                </a:solidFill>
                <a:latin typeface="Calibri" panose="020F0502020204030204" pitchFamily="34" charset="0"/>
                <a:cs typeface="Calibri" panose="020F0502020204030204" pitchFamily="34" charset="0"/>
              </a:rPr>
              <a:t> </a:t>
            </a:r>
            <a:r>
              <a:rPr lang="vi-VN" sz="2400" dirty="0">
                <a:solidFill>
                  <a:srgbClr val="0000CC"/>
                </a:solidFill>
                <a:latin typeface="Calibri" panose="020F0502020204030204" pitchFamily="34" charset="0"/>
                <a:cs typeface="Calibri" panose="020F0502020204030204" pitchFamily="34" charset="0"/>
              </a:rPr>
              <a:t>đoạn mạch gồm nhiều điện trở R</a:t>
            </a:r>
            <a:r>
              <a:rPr lang="vi-VN" sz="2400" baseline="-25000" dirty="0">
                <a:solidFill>
                  <a:srgbClr val="0000CC"/>
                </a:solidFill>
                <a:latin typeface="Calibri" panose="020F0502020204030204" pitchFamily="34" charset="0"/>
                <a:cs typeface="Calibri" panose="020F0502020204030204" pitchFamily="34" charset="0"/>
              </a:rPr>
              <a:t>1</a:t>
            </a:r>
            <a:r>
              <a:rPr lang="vi-VN" sz="2400" dirty="0">
                <a:solidFill>
                  <a:srgbClr val="0000CC"/>
                </a:solidFill>
                <a:latin typeface="Calibri" panose="020F0502020204030204" pitchFamily="34" charset="0"/>
                <a:cs typeface="Calibri" panose="020F0502020204030204" pitchFamily="34" charset="0"/>
              </a:rPr>
              <a:t>​,R</a:t>
            </a:r>
            <a:r>
              <a:rPr lang="vi-VN" sz="2400" baseline="-25000" dirty="0">
                <a:solidFill>
                  <a:srgbClr val="0000CC"/>
                </a:solidFill>
                <a:latin typeface="Calibri" panose="020F0502020204030204" pitchFamily="34" charset="0"/>
                <a:cs typeface="Calibri" panose="020F0502020204030204" pitchFamily="34" charset="0"/>
              </a:rPr>
              <a:t>2</a:t>
            </a:r>
            <a:r>
              <a:rPr lang="vi-VN" sz="2400" dirty="0">
                <a:solidFill>
                  <a:srgbClr val="0000CC"/>
                </a:solidFill>
                <a:latin typeface="Calibri" panose="020F0502020204030204" pitchFamily="34" charset="0"/>
                <a:cs typeface="Calibri" panose="020F0502020204030204" pitchFamily="34" charset="0"/>
              </a:rPr>
              <a:t>​,...R</a:t>
            </a:r>
            <a:r>
              <a:rPr lang="vi-VN" sz="2400" baseline="-25000" dirty="0">
                <a:solidFill>
                  <a:srgbClr val="0000CC"/>
                </a:solidFill>
                <a:latin typeface="Calibri" panose="020F0502020204030204" pitchFamily="34" charset="0"/>
                <a:cs typeface="Calibri" panose="020F0502020204030204" pitchFamily="34" charset="0"/>
              </a:rPr>
              <a:t>n</a:t>
            </a:r>
            <a:r>
              <a:rPr lang="vi-VN" sz="2400" dirty="0">
                <a:solidFill>
                  <a:srgbClr val="0000CC"/>
                </a:solidFill>
                <a:latin typeface="Calibri" panose="020F0502020204030204" pitchFamily="34" charset="0"/>
                <a:cs typeface="Calibri" panose="020F0502020204030204" pitchFamily="34" charset="0"/>
              </a:rPr>
              <a:t>​ </a:t>
            </a:r>
          </a:p>
          <a:p>
            <a:pPr lvl="0"/>
            <a:r>
              <a:rPr lang="vi-VN" sz="2400" dirty="0">
                <a:solidFill>
                  <a:srgbClr val="0000CC"/>
                </a:solidFill>
                <a:latin typeface="Calibri" panose="020F0502020204030204" pitchFamily="34" charset="0"/>
                <a:cs typeface="Calibri" panose="020F0502020204030204" pitchFamily="34" charset="0"/>
              </a:rPr>
              <a:t>mắc nối tiếp</a:t>
            </a:r>
            <a:endParaRPr lang="vi-VN" sz="2400" kern="1200" dirty="0">
              <a:solidFill>
                <a:srgbClr val="0000CC"/>
              </a:solidFill>
              <a:latin typeface="Calibri" panose="020F0502020204030204" pitchFamily="34" charset="0"/>
              <a:ea typeface="微软雅黑"/>
              <a:cs typeface="Calibri" panose="020F0502020204030204" pitchFamily="34" charset="0"/>
            </a:endParaRPr>
          </a:p>
        </p:txBody>
      </p:sp>
      <p:sp>
        <p:nvSpPr>
          <p:cNvPr id="12" name="TextBox 11">
            <a:extLst>
              <a:ext uri="{FF2B5EF4-FFF2-40B4-BE49-F238E27FC236}">
                <a16:creationId xmlns:a16="http://schemas.microsoft.com/office/drawing/2014/main" xmlns="" id="{B647B3B8-4814-4908-4154-8F9AC6205AA5}"/>
              </a:ext>
            </a:extLst>
          </p:cNvPr>
          <p:cNvSpPr txBox="1"/>
          <p:nvPr/>
        </p:nvSpPr>
        <p:spPr>
          <a:xfrm>
            <a:off x="2971800" y="2647950"/>
            <a:ext cx="3088328" cy="553998"/>
          </a:xfrm>
          <a:prstGeom prst="rect">
            <a:avLst/>
          </a:prstGeom>
          <a:noFill/>
        </p:spPr>
        <p:txBody>
          <a:bodyPr wrap="square">
            <a:spAutoFit/>
          </a:bodyPr>
          <a:lstStyle/>
          <a:p>
            <a:r>
              <a:rPr lang="vi-VN" sz="3000" b="1" dirty="0">
                <a:solidFill>
                  <a:srgbClr val="FF0000"/>
                </a:solidFill>
                <a:latin typeface="Calibri" panose="020F0502020204030204" pitchFamily="34" charset="0"/>
                <a:cs typeface="Calibri" panose="020F0502020204030204" pitchFamily="34" charset="0"/>
              </a:rPr>
              <a:t>I = I</a:t>
            </a:r>
            <a:r>
              <a:rPr lang="vi-VN" sz="3000" b="1" baseline="-25000" dirty="0">
                <a:solidFill>
                  <a:srgbClr val="FF0000"/>
                </a:solidFill>
                <a:latin typeface="Calibri" panose="020F0502020204030204" pitchFamily="34" charset="0"/>
                <a:cs typeface="Calibri" panose="020F0502020204030204" pitchFamily="34" charset="0"/>
              </a:rPr>
              <a:t>1</a:t>
            </a:r>
            <a:r>
              <a:rPr lang="vi-VN" sz="3000" b="1" dirty="0">
                <a:solidFill>
                  <a:srgbClr val="FF0000"/>
                </a:solidFill>
                <a:latin typeface="Calibri" panose="020F0502020204030204" pitchFamily="34" charset="0"/>
                <a:cs typeface="Calibri" panose="020F0502020204030204" pitchFamily="34" charset="0"/>
              </a:rPr>
              <a:t> = I</a:t>
            </a:r>
            <a:r>
              <a:rPr lang="vi-VN" sz="3000" b="1" baseline="-25000" dirty="0">
                <a:solidFill>
                  <a:srgbClr val="FF0000"/>
                </a:solidFill>
                <a:latin typeface="Calibri" panose="020F0502020204030204" pitchFamily="34" charset="0"/>
                <a:cs typeface="Calibri" panose="020F0502020204030204" pitchFamily="34" charset="0"/>
              </a:rPr>
              <a:t>2</a:t>
            </a:r>
            <a:r>
              <a:rPr lang="vi-VN" sz="3000" b="1" dirty="0">
                <a:solidFill>
                  <a:srgbClr val="FF0000"/>
                </a:solidFill>
                <a:latin typeface="Calibri" panose="020F0502020204030204" pitchFamily="34" charset="0"/>
                <a:cs typeface="Calibri" panose="020F0502020204030204" pitchFamily="34" charset="0"/>
              </a:rPr>
              <a:t> = .... = I</a:t>
            </a:r>
            <a:r>
              <a:rPr lang="vi-VN" sz="3000" b="1" baseline="-25000" dirty="0">
                <a:solidFill>
                  <a:srgbClr val="FF0000"/>
                </a:solidFill>
                <a:latin typeface="Calibri" panose="020F0502020204030204" pitchFamily="34" charset="0"/>
                <a:cs typeface="Calibri" panose="020F0502020204030204" pitchFamily="34" charset="0"/>
              </a:rPr>
              <a:t>n</a:t>
            </a:r>
            <a:endParaRPr lang="vi-VN" sz="3000" baseline="-25000" dirty="0">
              <a:solidFill>
                <a:srgbClr val="FF0000"/>
              </a:solidFill>
              <a:latin typeface="Calibri" panose="020F0502020204030204" pitchFamily="34" charset="0"/>
              <a:cs typeface="Calibri" panose="020F0502020204030204" pitchFamily="34" charset="0"/>
            </a:endParaRPr>
          </a:p>
        </p:txBody>
      </p:sp>
      <p:sp>
        <p:nvSpPr>
          <p:cNvPr id="32" name="文本框 12">
            <a:extLst>
              <a:ext uri="{FF2B5EF4-FFF2-40B4-BE49-F238E27FC236}">
                <a16:creationId xmlns:a16="http://schemas.microsoft.com/office/drawing/2014/main" xmlns="" id="{2CA08B7C-A5E4-434A-8EE7-F229626B62D2}"/>
              </a:ext>
            </a:extLst>
          </p:cNvPr>
          <p:cNvSpPr txBox="1"/>
          <p:nvPr/>
        </p:nvSpPr>
        <p:spPr>
          <a:xfrm>
            <a:off x="2819400" y="194182"/>
            <a:ext cx="5517857" cy="523220"/>
          </a:xfrm>
          <a:prstGeom prst="rect">
            <a:avLst/>
          </a:prstGeom>
          <a:noFill/>
        </p:spPr>
        <p:txBody>
          <a:bodyPr wrap="none" rtlCol="0">
            <a:spAutoFit/>
          </a:bodyPr>
          <a:lstStyle/>
          <a:p>
            <a:r>
              <a:rPr lang="en-US"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vi-VN"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Đặc</a:t>
            </a:r>
            <a:r>
              <a:rPr lang="en-US"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điểm</a:t>
            </a:r>
            <a:r>
              <a:rPr lang="en-US"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nối tiếp</a:t>
            </a:r>
          </a:p>
        </p:txBody>
      </p:sp>
      <p:sp>
        <p:nvSpPr>
          <p:cNvPr id="3" name="Hộp Văn bản 2">
            <a:extLst>
              <a:ext uri="{FF2B5EF4-FFF2-40B4-BE49-F238E27FC236}">
                <a16:creationId xmlns:a16="http://schemas.microsoft.com/office/drawing/2014/main" xmlns="" id="{A983A35B-E827-A3BC-CF4C-0B457FE9AAA8}"/>
              </a:ext>
            </a:extLst>
          </p:cNvPr>
          <p:cNvSpPr txBox="1"/>
          <p:nvPr/>
        </p:nvSpPr>
        <p:spPr>
          <a:xfrm>
            <a:off x="1637413" y="3420130"/>
            <a:ext cx="6439787" cy="1200329"/>
          </a:xfrm>
          <a:prstGeom prst="rect">
            <a:avLst/>
          </a:prstGeom>
          <a:noFill/>
        </p:spPr>
        <p:txBody>
          <a:bodyPr wrap="square">
            <a:spAutoFit/>
          </a:bodyPr>
          <a:lstStyle/>
          <a:p>
            <a:r>
              <a:rPr lang="vi-VN" sz="2400" dirty="0">
                <a:solidFill>
                  <a:srgbClr val="800080"/>
                </a:solidFill>
                <a:latin typeface="Times New Roman" pitchFamily="18" charset="0"/>
                <a:cs typeface="Times New Roman" pitchFamily="18" charset="0"/>
              </a:rPr>
              <a:t>Hiệu điện thế giữa hai đầu đoạn mạch bằng tổng các hiệu điện thế trên mỗi đèn  </a:t>
            </a:r>
          </a:p>
          <a:p>
            <a:pPr algn="ctr"/>
            <a:r>
              <a:rPr lang="vi-VN" sz="2400" b="1" dirty="0">
                <a:solidFill>
                  <a:srgbClr val="FF0000"/>
                </a:solidFill>
                <a:latin typeface="Times New Roman" pitchFamily="18" charset="0"/>
                <a:cs typeface="Times New Roman" pitchFamily="18" charset="0"/>
              </a:rPr>
              <a:t>U = U</a:t>
            </a:r>
            <a:r>
              <a:rPr lang="vi-VN" sz="2400" b="1" baseline="-25000" dirty="0">
                <a:solidFill>
                  <a:srgbClr val="FF0000"/>
                </a:solidFill>
                <a:latin typeface="Times New Roman" pitchFamily="18" charset="0"/>
                <a:cs typeface="Times New Roman" pitchFamily="18" charset="0"/>
              </a:rPr>
              <a:t>1</a:t>
            </a:r>
            <a:r>
              <a:rPr lang="vi-VN" sz="2400" b="1" dirty="0">
                <a:solidFill>
                  <a:srgbClr val="FF0000"/>
                </a:solidFill>
                <a:latin typeface="Times New Roman" pitchFamily="18" charset="0"/>
                <a:cs typeface="Times New Roman" pitchFamily="18" charset="0"/>
              </a:rPr>
              <a:t> + U</a:t>
            </a:r>
            <a:r>
              <a:rPr lang="vi-VN" sz="2400" b="1" baseline="-25000" dirty="0">
                <a:solidFill>
                  <a:srgbClr val="FF0000"/>
                </a:solidFill>
                <a:latin typeface="Times New Roman" pitchFamily="18" charset="0"/>
                <a:cs typeface="Times New Roman" pitchFamily="18" charset="0"/>
              </a:rPr>
              <a:t>2</a:t>
            </a:r>
            <a:endParaRPr lang="en-US" sz="2400" b="1" dirty="0">
              <a:solidFill>
                <a:srgbClr val="FF0000"/>
              </a:solidFill>
            </a:endParaRPr>
          </a:p>
        </p:txBody>
      </p:sp>
    </p:spTree>
    <p:extLst>
      <p:ext uri="{BB962C8B-B14F-4D97-AF65-F5344CB8AC3E}">
        <p14:creationId xmlns:p14="http://schemas.microsoft.com/office/powerpoint/2010/main" val="111143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475778" y="133350"/>
            <a:ext cx="8192445" cy="1015663"/>
          </a:xfrm>
          <a:prstGeom prst="rect">
            <a:avLst/>
          </a:prstGeom>
          <a:noFill/>
        </p:spPr>
        <p:txBody>
          <a:bodyPr wrap="square" rtlCol="0">
            <a:spAutoFit/>
          </a:bodyPr>
          <a:lstStyle/>
          <a:p>
            <a:pPr algn="ctr" defTabSz="685800">
              <a:buClrTx/>
              <a:defRPr/>
            </a:pPr>
            <a:r>
              <a:rPr lang="en-US" sz="6000" b="1"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VẬN DỤNG</a:t>
            </a:r>
            <a:endParaRPr lang="vi-VN" sz="60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endParaRPr>
          </a:p>
        </p:txBody>
      </p:sp>
      <p:pic>
        <p:nvPicPr>
          <p:cNvPr id="4" name="Picture 3">
            <a:extLst>
              <a:ext uri="{FF2B5EF4-FFF2-40B4-BE49-F238E27FC236}">
                <a16:creationId xmlns:a16="http://schemas.microsoft.com/office/drawing/2014/main" xmlns="" id="{65C15362-0733-53AE-4AA8-F44A31DE83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514350"/>
            <a:ext cx="5314950" cy="5314950"/>
          </a:xfrm>
          <a:prstGeom prst="rect">
            <a:avLst/>
          </a:prstGeom>
        </p:spPr>
      </p:pic>
    </p:spTree>
    <p:extLst>
      <p:ext uri="{BB962C8B-B14F-4D97-AF65-F5344CB8AC3E}">
        <p14:creationId xmlns:p14="http://schemas.microsoft.com/office/powerpoint/2010/main" val="273442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426BCA1-1F92-463E-D550-D05D48AFE817}"/>
              </a:ext>
            </a:extLst>
          </p:cNvPr>
          <p:cNvSpPr>
            <a:spLocks noGrp="1"/>
          </p:cNvSpPr>
          <p:nvPr>
            <p:ph type="title"/>
          </p:nvPr>
        </p:nvSpPr>
        <p:spPr>
          <a:xfrm>
            <a:off x="0" y="0"/>
            <a:ext cx="9144000" cy="624385"/>
          </a:xfrm>
          <a:solidFill>
            <a:schemeClr val="accent5">
              <a:lumMod val="20000"/>
              <a:lumOff val="80000"/>
            </a:schemeClr>
          </a:solidFill>
        </p:spPr>
        <p:txBody>
          <a:bodyPr>
            <a:normAutofit fontScale="90000"/>
          </a:bodyPr>
          <a:lstStyle/>
          <a:p>
            <a:pPr algn="ctr"/>
            <a:r>
              <a:rPr lang="en-US" sz="4050" dirty="0" err="1">
                <a:solidFill>
                  <a:srgbClr val="FF0000"/>
                </a:solidFill>
                <a:latin typeface="Times New Roman" panose="02020603050405020304" pitchFamily="18" charset="0"/>
                <a:cs typeface="Times New Roman" panose="02020603050405020304" pitchFamily="18" charset="0"/>
              </a:rPr>
              <a:t>Nhắc</a:t>
            </a:r>
            <a:r>
              <a:rPr lang="en-US" sz="4050" dirty="0">
                <a:solidFill>
                  <a:srgbClr val="FF0000"/>
                </a:solidFill>
                <a:latin typeface="Times New Roman" panose="02020603050405020304" pitchFamily="18" charset="0"/>
                <a:cs typeface="Times New Roman" panose="02020603050405020304" pitchFamily="18" charset="0"/>
              </a:rPr>
              <a:t> </a:t>
            </a:r>
            <a:r>
              <a:rPr lang="en-US" sz="4050" dirty="0" err="1">
                <a:solidFill>
                  <a:srgbClr val="FF0000"/>
                </a:solidFill>
                <a:latin typeface="Times New Roman" panose="02020603050405020304" pitchFamily="18" charset="0"/>
                <a:cs typeface="Times New Roman" panose="02020603050405020304" pitchFamily="18" charset="0"/>
              </a:rPr>
              <a:t>lại</a:t>
            </a:r>
            <a:r>
              <a:rPr lang="en-US" sz="4050" dirty="0">
                <a:solidFill>
                  <a:srgbClr val="FF0000"/>
                </a:solidFill>
                <a:latin typeface="Times New Roman" panose="02020603050405020304" pitchFamily="18" charset="0"/>
                <a:cs typeface="Times New Roman" panose="02020603050405020304" pitchFamily="18" charset="0"/>
              </a:rPr>
              <a:t> </a:t>
            </a:r>
            <a:r>
              <a:rPr lang="en-US" sz="4050" dirty="0" err="1">
                <a:solidFill>
                  <a:srgbClr val="FF0000"/>
                </a:solidFill>
                <a:latin typeface="Times New Roman" panose="02020603050405020304" pitchFamily="18" charset="0"/>
                <a:cs typeface="Times New Roman" panose="02020603050405020304" pitchFamily="18" charset="0"/>
              </a:rPr>
              <a:t>kiến</a:t>
            </a:r>
            <a:r>
              <a:rPr lang="en-US" sz="4050" dirty="0">
                <a:solidFill>
                  <a:srgbClr val="FF0000"/>
                </a:solidFill>
                <a:latin typeface="Times New Roman" panose="02020603050405020304" pitchFamily="18" charset="0"/>
                <a:cs typeface="Times New Roman" panose="02020603050405020304" pitchFamily="18" charset="0"/>
              </a:rPr>
              <a:t> </a:t>
            </a:r>
            <a:r>
              <a:rPr lang="en-US" sz="4050" dirty="0" err="1">
                <a:solidFill>
                  <a:srgbClr val="FF0000"/>
                </a:solidFill>
                <a:latin typeface="Times New Roman" panose="02020603050405020304" pitchFamily="18" charset="0"/>
                <a:cs typeface="Times New Roman" panose="02020603050405020304" pitchFamily="18" charset="0"/>
              </a:rPr>
              <a:t>thức</a:t>
            </a:r>
            <a:r>
              <a:rPr lang="en-US" sz="4050" dirty="0">
                <a:solidFill>
                  <a:srgbClr val="FF0000"/>
                </a:solidFill>
                <a:latin typeface="Times New Roman" panose="02020603050405020304" pitchFamily="18" charset="0"/>
                <a:cs typeface="Times New Roman" panose="02020603050405020304" pitchFamily="18" charset="0"/>
              </a:rPr>
              <a:t> </a:t>
            </a:r>
            <a:r>
              <a:rPr lang="en-US" sz="4050" dirty="0" err="1">
                <a:solidFill>
                  <a:srgbClr val="FF0000"/>
                </a:solidFill>
                <a:latin typeface="Times New Roman" panose="02020603050405020304" pitchFamily="18" charset="0"/>
                <a:cs typeface="Times New Roman" panose="02020603050405020304" pitchFamily="18" charset="0"/>
              </a:rPr>
              <a:t>cũ</a:t>
            </a:r>
            <a:endParaRPr lang="en-US" sz="4050" dirty="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A7E8EE26-CD6A-6EC3-A131-AE190739B969}"/>
              </a:ext>
            </a:extLst>
          </p:cNvPr>
          <p:cNvSpPr txBox="1"/>
          <p:nvPr/>
        </p:nvSpPr>
        <p:spPr>
          <a:xfrm>
            <a:off x="287057" y="774831"/>
            <a:ext cx="8605684" cy="1200329"/>
          </a:xfrm>
          <a:prstGeom prst="rect">
            <a:avLst/>
          </a:prstGeom>
          <a:noFill/>
        </p:spPr>
        <p:txBody>
          <a:bodyPr wrap="square">
            <a:spAutoFit/>
          </a:bodyPr>
          <a:lstStyle/>
          <a:p>
            <a:pPr algn="just"/>
            <a:r>
              <a:rPr lang="vi-VN"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Cường độ dòng điện I chạy qua dây dẫn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mối</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với hiệu điện thế U đặt vào hai đầu dây dẫn và điện trở R của dây</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Nêu</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Ohm. </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20AF1C0A-FBE1-2F8F-7BA8-7D16E89B3B69}"/>
              </a:ext>
            </a:extLst>
          </p:cNvPr>
          <p:cNvSpPr txBox="1"/>
          <p:nvPr/>
        </p:nvSpPr>
        <p:spPr>
          <a:xfrm>
            <a:off x="397009" y="2186224"/>
            <a:ext cx="8495732" cy="2181944"/>
          </a:xfrm>
          <a:prstGeom prst="rect">
            <a:avLst/>
          </a:prstGeom>
          <a:noFill/>
        </p:spPr>
        <p:txBody>
          <a:bodyPr wrap="square">
            <a:spAutoFit/>
          </a:bodyPr>
          <a:lstStyle/>
          <a:p>
            <a:pPr algn="just">
              <a:lnSpc>
                <a:spcPct val="115000"/>
              </a:lnSpc>
              <a:tabLst>
                <a:tab pos="4843463" algn="r"/>
              </a:tabLst>
            </a:pP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Ohm:</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Cường</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I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chạy</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qua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dây</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dẫn</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tỉ</a:t>
            </a:r>
            <a:r>
              <a:rPr lang="en-US"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lệ</a:t>
            </a:r>
            <a:r>
              <a:rPr lang="en-US"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U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dây</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dẫn</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tỉ</a:t>
            </a:r>
            <a:r>
              <a:rPr lang="en-US"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lệ</a:t>
            </a:r>
            <a:r>
              <a:rPr lang="en-US"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nghịch</a:t>
            </a:r>
            <a:r>
              <a:rPr lang="en-US"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trở</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R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dây</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tabLst>
                <a:tab pos="4843463" algn="r"/>
              </a:tabLst>
            </a:pPr>
            <a:endPar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tabLst>
                <a:tab pos="4843463" algn="r"/>
              </a:tabLst>
            </a:pP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Ohm:</a:t>
            </a:r>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xmlns="" id="{95EFD729-7E46-C1AE-4E4D-E6F05D851DA6}"/>
                  </a:ext>
                </a:extLst>
              </p:cNvPr>
              <p:cNvSpPr txBox="1"/>
              <p:nvPr/>
            </p:nvSpPr>
            <p:spPr>
              <a:xfrm>
                <a:off x="4146011" y="3544886"/>
                <a:ext cx="1354538" cy="1162754"/>
              </a:xfrm>
              <a:prstGeom prst="rect">
                <a:avLst/>
              </a:prstGeom>
              <a:solidFill>
                <a:schemeClr val="accent4">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50" b="1">
                          <a:solidFill>
                            <a:srgbClr val="FF0000"/>
                          </a:solidFill>
                          <a:latin typeface="Cambria Math" panose="02040503050406030204" pitchFamily="18" charset="0"/>
                        </a:rPr>
                        <m:t>𝐈</m:t>
                      </m:r>
                      <m:r>
                        <a:rPr lang="en-US" sz="4050" b="1">
                          <a:solidFill>
                            <a:srgbClr val="FF0000"/>
                          </a:solidFill>
                          <a:latin typeface="Cambria Math" panose="02040503050406030204" pitchFamily="18" charset="0"/>
                        </a:rPr>
                        <m:t>=</m:t>
                      </m:r>
                      <m:f>
                        <m:fPr>
                          <m:ctrlPr>
                            <a:rPr lang="en-US" sz="4050" b="1" i="1">
                              <a:solidFill>
                                <a:srgbClr val="FF0000"/>
                              </a:solidFill>
                              <a:latin typeface="Cambria Math" panose="02040503050406030204" pitchFamily="18" charset="0"/>
                            </a:rPr>
                          </m:ctrlPr>
                        </m:fPr>
                        <m:num>
                          <m:r>
                            <a:rPr lang="en-US" sz="4050" b="1">
                              <a:solidFill>
                                <a:srgbClr val="FF0000"/>
                              </a:solidFill>
                              <a:latin typeface="Cambria Math" panose="02040503050406030204" pitchFamily="18" charset="0"/>
                            </a:rPr>
                            <m:t>𝐔</m:t>
                          </m:r>
                        </m:num>
                        <m:den>
                          <m:r>
                            <a:rPr lang="en-US" sz="4050" b="1">
                              <a:solidFill>
                                <a:srgbClr val="FF0000"/>
                              </a:solidFill>
                              <a:latin typeface="Cambria Math" panose="02040503050406030204" pitchFamily="18" charset="0"/>
                            </a:rPr>
                            <m:t>𝐑</m:t>
                          </m:r>
                        </m:den>
                      </m:f>
                    </m:oMath>
                  </m:oMathPara>
                </a14:m>
                <a:endParaRPr lang="en-US" sz="405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4" name="Hộp Văn bản 3">
                <a:extLst>
                  <a:ext uri="{FF2B5EF4-FFF2-40B4-BE49-F238E27FC236}">
                    <a16:creationId xmlns:a16="http://schemas.microsoft.com/office/drawing/2014/main" id="{95EFD729-7E46-C1AE-4E4D-E6F05D851DA6}"/>
                  </a:ext>
                </a:extLst>
              </p:cNvPr>
              <p:cNvSpPr txBox="1">
                <a:spLocks noRot="1" noChangeAspect="1" noMove="1" noResize="1" noEditPoints="1" noAdjustHandles="1" noChangeArrowheads="1" noChangeShapeType="1" noTextEdit="1"/>
              </p:cNvSpPr>
              <p:nvPr/>
            </p:nvSpPr>
            <p:spPr>
              <a:xfrm>
                <a:off x="4146011" y="3544886"/>
                <a:ext cx="1354538" cy="1162754"/>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4981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1000" b="-2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68A1227-5008-7305-2FC2-BE6A3376328D}"/>
              </a:ext>
            </a:extLst>
          </p:cNvPr>
          <p:cNvSpPr txBox="1"/>
          <p:nvPr/>
        </p:nvSpPr>
        <p:spPr>
          <a:xfrm>
            <a:off x="1021131" y="1158664"/>
            <a:ext cx="7096162" cy="3349571"/>
          </a:xfrm>
          <a:prstGeom prst="rect">
            <a:avLst/>
          </a:prstGeom>
          <a:noFill/>
        </p:spPr>
        <p:txBody>
          <a:bodyPr wrap="square">
            <a:spAutoFit/>
          </a:bodyPr>
          <a:lstStyle/>
          <a:p>
            <a:pPr>
              <a:lnSpc>
                <a:spcPct val="150000"/>
              </a:lnSpc>
            </a:pPr>
            <a:r>
              <a:rPr lang="vi-VN" sz="2400" b="1" u="sng" dirty="0">
                <a:solidFill>
                  <a:srgbClr val="FF0000"/>
                </a:solidFill>
                <a:latin typeface="+mj-lt"/>
                <a:ea typeface="Calibri" panose="020F0502020204030204" pitchFamily="34" charset="0"/>
                <a:cs typeface="Calibri" panose="020F0502020204030204" pitchFamily="34" charset="0"/>
              </a:rPr>
              <a:t>Bài </a:t>
            </a:r>
            <a:r>
              <a:rPr lang="vi-VN" sz="2400" b="1" u="sng" dirty="0" err="1">
                <a:solidFill>
                  <a:srgbClr val="FF0000"/>
                </a:solidFill>
                <a:latin typeface="+mj-lt"/>
                <a:ea typeface="Calibri" panose="020F0502020204030204" pitchFamily="34" charset="0"/>
                <a:cs typeface="Calibri" panose="020F0502020204030204" pitchFamily="34" charset="0"/>
              </a:rPr>
              <a:t>tâp</a:t>
            </a:r>
            <a:r>
              <a:rPr lang="vi-VN" sz="2400" b="1" u="sng" dirty="0">
                <a:solidFill>
                  <a:srgbClr val="FF0000"/>
                </a:solidFill>
                <a:latin typeface="+mj-lt"/>
                <a:ea typeface="Calibri" panose="020F0502020204030204" pitchFamily="34" charset="0"/>
                <a:cs typeface="Calibri" panose="020F0502020204030204" pitchFamily="34" charset="0"/>
              </a:rPr>
              <a:t> 1:</a:t>
            </a:r>
            <a:r>
              <a:rPr lang="vi-VN" sz="2400" dirty="0">
                <a:latin typeface="+mj-lt"/>
                <a:ea typeface="Calibri" panose="020F0502020204030204" pitchFamily="34" charset="0"/>
                <a:cs typeface="Calibri" panose="020F0502020204030204" pitchFamily="34" charset="0"/>
              </a:rPr>
              <a:t> Có hai điện trở R</a:t>
            </a:r>
            <a:r>
              <a:rPr lang="en-US" sz="2400" baseline="-25000" dirty="0">
                <a:latin typeface="+mj-lt"/>
                <a:ea typeface="Calibri" panose="020F0502020204030204" pitchFamily="34" charset="0"/>
                <a:cs typeface="Calibri" panose="020F0502020204030204" pitchFamily="34" charset="0"/>
              </a:rPr>
              <a:t>1</a:t>
            </a:r>
            <a:r>
              <a:rPr lang="vi-VN" sz="2400" dirty="0">
                <a:latin typeface="+mj-lt"/>
                <a:ea typeface="Calibri" panose="020F0502020204030204" pitchFamily="34" charset="0"/>
                <a:cs typeface="Calibri" panose="020F0502020204030204" pitchFamily="34" charset="0"/>
              </a:rPr>
              <a:t> = 2 </a:t>
            </a:r>
            <a:r>
              <a:rPr lang="el-GR" sz="2400" dirty="0">
                <a:latin typeface="+mj-lt"/>
                <a:ea typeface="Calibri" panose="020F0502020204030204" pitchFamily="34" charset="0"/>
                <a:cs typeface="Calibri" panose="020F0502020204030204" pitchFamily="34" charset="0"/>
              </a:rPr>
              <a:t>Ω</a:t>
            </a:r>
            <a:r>
              <a:rPr lang="vi-VN" sz="2400" dirty="0">
                <a:latin typeface="+mj-lt"/>
                <a:ea typeface="Calibri" panose="020F0502020204030204" pitchFamily="34" charset="0"/>
                <a:cs typeface="Calibri" panose="020F0502020204030204" pitchFamily="34" charset="0"/>
              </a:rPr>
              <a:t>, R</a:t>
            </a:r>
            <a:r>
              <a:rPr lang="vi-VN" sz="2400" baseline="-25000" dirty="0">
                <a:latin typeface="+mj-lt"/>
                <a:ea typeface="Calibri" panose="020F0502020204030204" pitchFamily="34" charset="0"/>
                <a:cs typeface="Calibri" panose="020F0502020204030204" pitchFamily="34" charset="0"/>
              </a:rPr>
              <a:t>2</a:t>
            </a:r>
            <a:r>
              <a:rPr lang="vi-VN" sz="2400" dirty="0">
                <a:latin typeface="+mj-lt"/>
                <a:ea typeface="Calibri" panose="020F0502020204030204" pitchFamily="34" charset="0"/>
                <a:cs typeface="Calibri" panose="020F0502020204030204" pitchFamily="34" charset="0"/>
              </a:rPr>
              <a:t> = 3 </a:t>
            </a:r>
            <a:r>
              <a:rPr lang="el-GR" sz="2400" dirty="0">
                <a:latin typeface="+mj-lt"/>
                <a:ea typeface="Calibri" panose="020F0502020204030204" pitchFamily="34" charset="0"/>
                <a:cs typeface="Calibri" panose="020F0502020204030204" pitchFamily="34" charset="0"/>
              </a:rPr>
              <a:t>Ω</a:t>
            </a:r>
            <a:r>
              <a:rPr lang="vi-VN" sz="2400" dirty="0">
                <a:latin typeface="+mj-lt"/>
                <a:ea typeface="Calibri" panose="020F0502020204030204" pitchFamily="34" charset="0"/>
                <a:cs typeface="Calibri" panose="020F0502020204030204" pitchFamily="34" charset="0"/>
              </a:rPr>
              <a:t> được mắc nối tiếp. Biết cường độ dòng điện chạy qua điện trở R</a:t>
            </a:r>
            <a:r>
              <a:rPr lang="vi-VN" sz="2400" baseline="-25000" dirty="0">
                <a:latin typeface="+mj-lt"/>
                <a:ea typeface="Calibri" panose="020F0502020204030204" pitchFamily="34" charset="0"/>
                <a:cs typeface="Calibri" panose="020F0502020204030204" pitchFamily="34" charset="0"/>
              </a:rPr>
              <a:t>1</a:t>
            </a:r>
            <a:r>
              <a:rPr lang="vi-VN" sz="2400" dirty="0">
                <a:latin typeface="+mj-lt"/>
                <a:ea typeface="Calibri" panose="020F0502020204030204" pitchFamily="34" charset="0"/>
                <a:cs typeface="Calibri" panose="020F0502020204030204" pitchFamily="34" charset="0"/>
              </a:rPr>
              <a:t> là 1 A. Xác định:</a:t>
            </a:r>
            <a:endParaRPr lang="en-US" sz="2400" dirty="0">
              <a:latin typeface="+mj-lt"/>
              <a:ea typeface="Calibri" panose="020F0502020204030204" pitchFamily="34" charset="0"/>
              <a:cs typeface="Calibri" panose="020F0502020204030204" pitchFamily="34" charset="0"/>
            </a:endParaRPr>
          </a:p>
          <a:p>
            <a:pPr lvl="0">
              <a:lnSpc>
                <a:spcPct val="150000"/>
              </a:lnSpc>
            </a:pPr>
            <a:r>
              <a:rPr lang="en-US" sz="2400" dirty="0">
                <a:latin typeface="+mj-lt"/>
                <a:ea typeface="Calibri" panose="020F0502020204030204" pitchFamily="34" charset="0"/>
                <a:cs typeface="Calibri" panose="020F0502020204030204" pitchFamily="34" charset="0"/>
              </a:rPr>
              <a:t>a) </a:t>
            </a:r>
            <a:r>
              <a:rPr lang="vi-VN" sz="2400" dirty="0">
                <a:latin typeface="+mj-lt"/>
                <a:ea typeface="Calibri" panose="020F0502020204030204" pitchFamily="34" charset="0"/>
                <a:cs typeface="Calibri" panose="020F0502020204030204" pitchFamily="34" charset="0"/>
              </a:rPr>
              <a:t>Điện trở tương đương của đoạn mạch.</a:t>
            </a:r>
            <a:endParaRPr lang="en-US" sz="2400" dirty="0">
              <a:latin typeface="+mj-lt"/>
              <a:ea typeface="Calibri" panose="020F0502020204030204" pitchFamily="34" charset="0"/>
              <a:cs typeface="Calibri" panose="020F0502020204030204" pitchFamily="34" charset="0"/>
            </a:endParaRPr>
          </a:p>
          <a:p>
            <a:pPr lvl="0">
              <a:lnSpc>
                <a:spcPct val="150000"/>
              </a:lnSpc>
            </a:pPr>
            <a:r>
              <a:rPr lang="en-US" sz="2400" dirty="0">
                <a:latin typeface="+mj-lt"/>
                <a:ea typeface="Calibri" panose="020F0502020204030204" pitchFamily="34" charset="0"/>
                <a:cs typeface="Calibri" panose="020F0502020204030204" pitchFamily="34" charset="0"/>
              </a:rPr>
              <a:t>b) </a:t>
            </a:r>
            <a:r>
              <a:rPr lang="vi-VN" sz="2400" dirty="0">
                <a:latin typeface="+mj-lt"/>
                <a:ea typeface="Calibri" panose="020F0502020204030204" pitchFamily="34" charset="0"/>
                <a:cs typeface="Calibri" panose="020F0502020204030204" pitchFamily="34" charset="0"/>
              </a:rPr>
              <a:t>Hiệu điện thế giữa hai đầu mỗi điện trở.</a:t>
            </a:r>
            <a:endParaRPr lang="en-US" sz="2400" dirty="0">
              <a:latin typeface="+mj-lt"/>
              <a:ea typeface="Calibri" panose="020F0502020204030204" pitchFamily="34" charset="0"/>
              <a:cs typeface="Calibri" panose="020F0502020204030204" pitchFamily="34" charset="0"/>
            </a:endParaRPr>
          </a:p>
          <a:p>
            <a:pPr lvl="0">
              <a:lnSpc>
                <a:spcPct val="150000"/>
              </a:lnSpc>
            </a:pPr>
            <a:r>
              <a:rPr lang="en-US" sz="2400" dirty="0">
                <a:latin typeface="+mj-lt"/>
                <a:ea typeface="Calibri" panose="020F0502020204030204" pitchFamily="34" charset="0"/>
                <a:cs typeface="Calibri" panose="020F0502020204030204" pitchFamily="34" charset="0"/>
              </a:rPr>
              <a:t>c) </a:t>
            </a:r>
            <a:r>
              <a:rPr lang="vi-VN" sz="2400" dirty="0">
                <a:latin typeface="+mj-lt"/>
                <a:ea typeface="Calibri" panose="020F0502020204030204" pitchFamily="34" charset="0"/>
                <a:cs typeface="Calibri" panose="020F0502020204030204" pitchFamily="34" charset="0"/>
              </a:rPr>
              <a:t>Hiệu điện thế giữa hai đẩu đoạn mạch.</a:t>
            </a:r>
            <a:endParaRPr lang="en-US" sz="2400" dirty="0">
              <a:latin typeface="+mj-lt"/>
              <a:ea typeface="Calibri" panose="020F0502020204030204" pitchFamily="34" charset="0"/>
              <a:cs typeface="Calibri" panose="020F0502020204030204" pitchFamily="34" charset="0"/>
            </a:endParaRPr>
          </a:p>
        </p:txBody>
      </p:sp>
      <p:sp>
        <p:nvSpPr>
          <p:cNvPr id="32" name="文本框 12">
            <a:extLst>
              <a:ext uri="{FF2B5EF4-FFF2-40B4-BE49-F238E27FC236}">
                <a16:creationId xmlns:a16="http://schemas.microsoft.com/office/drawing/2014/main" xmlns="" id="{2CA08B7C-A5E4-434A-8EE7-F229626B62D2}"/>
              </a:ext>
            </a:extLst>
          </p:cNvPr>
          <p:cNvSpPr txBox="1"/>
          <p:nvPr/>
        </p:nvSpPr>
        <p:spPr>
          <a:xfrm>
            <a:off x="914400" y="586085"/>
            <a:ext cx="4667779" cy="830997"/>
          </a:xfrm>
          <a:prstGeom prst="rect">
            <a:avLst/>
          </a:prstGeom>
          <a:noFill/>
        </p:spPr>
        <p:txBody>
          <a:bodyPr wrap="square" rtlCol="0">
            <a:spAutoFit/>
          </a:bodyPr>
          <a:lstStyle/>
          <a:p>
            <a:r>
              <a:rPr lang="vi-VN"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vi-VN" sz="24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 tập vận dụng</a:t>
            </a:r>
            <a:r>
              <a:rPr lang="en-US" sz="24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nối tiếp</a:t>
            </a:r>
          </a:p>
        </p:txBody>
      </p:sp>
      <p:pic>
        <p:nvPicPr>
          <p:cNvPr id="33" name="Picture 32">
            <a:extLst>
              <a:ext uri="{FF2B5EF4-FFF2-40B4-BE49-F238E27FC236}">
                <a16:creationId xmlns:a16="http://schemas.microsoft.com/office/drawing/2014/main" xmlns="" id="{4E2CF715-65CA-4982-8A09-3AA1171B6526}"/>
              </a:ext>
            </a:extLst>
          </p:cNvPr>
          <p:cNvPicPr>
            <a:picLocks noChangeAspect="1"/>
          </p:cNvPicPr>
          <p:nvPr/>
        </p:nvPicPr>
        <p:blipFill>
          <a:blip r:embed="rId4"/>
          <a:stretch>
            <a:fillRect/>
          </a:stretch>
        </p:blipFill>
        <p:spPr>
          <a:xfrm>
            <a:off x="6477000" y="2419350"/>
            <a:ext cx="1588543" cy="1676400"/>
          </a:xfrm>
          <a:prstGeom prst="rect">
            <a:avLst/>
          </a:prstGeom>
        </p:spPr>
      </p:pic>
    </p:spTree>
    <p:extLst>
      <p:ext uri="{BB962C8B-B14F-4D97-AF65-F5344CB8AC3E}">
        <p14:creationId xmlns:p14="http://schemas.microsoft.com/office/powerpoint/2010/main" val="1774454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6775654" y="514350"/>
            <a:ext cx="1606346" cy="2565558"/>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grpSp>
      <p:sp>
        <p:nvSpPr>
          <p:cNvPr id="8" name="TextBox 7">
            <a:extLst>
              <a:ext uri="{FF2B5EF4-FFF2-40B4-BE49-F238E27FC236}">
                <a16:creationId xmlns:a16="http://schemas.microsoft.com/office/drawing/2014/main" xmlns="" id="{668A1227-5008-7305-2FC2-BE6A3376328D}"/>
              </a:ext>
            </a:extLst>
          </p:cNvPr>
          <p:cNvSpPr txBox="1"/>
          <p:nvPr/>
        </p:nvSpPr>
        <p:spPr>
          <a:xfrm>
            <a:off x="1009904" y="920592"/>
            <a:ext cx="7096162" cy="461665"/>
          </a:xfrm>
          <a:prstGeom prst="rect">
            <a:avLst/>
          </a:prstGeom>
          <a:noFill/>
        </p:spPr>
        <p:txBody>
          <a:bodyPr wrap="square">
            <a:spAutoFit/>
          </a:bodyPr>
          <a:lstStyle/>
          <a:p>
            <a:pPr lvl="0"/>
            <a:r>
              <a:rPr lang="vi-VN" sz="2400" b="1" dirty="0">
                <a:latin typeface="+mj-lt"/>
                <a:cs typeface="Calibri" panose="020F0502020204030204" pitchFamily="34" charset="0"/>
              </a:rPr>
              <a:t>Điện trở tương đương của đoạn mạch là</a:t>
            </a:r>
            <a:r>
              <a:rPr lang="en-US" sz="2400" b="1" dirty="0">
                <a:latin typeface="+mj-lt"/>
                <a:cs typeface="Calibri" panose="020F0502020204030204" pitchFamily="34" charset="0"/>
              </a:rPr>
              <a:t>:</a:t>
            </a:r>
            <a:endParaRPr lang="vi-VN" sz="2400" b="1" kern="1200" dirty="0">
              <a:latin typeface="+mj-lt"/>
              <a:ea typeface="微软雅黑"/>
              <a:cs typeface="Calibri" panose="020F0502020204030204" pitchFamily="34" charset="0"/>
            </a:endParaRPr>
          </a:p>
        </p:txBody>
      </p:sp>
      <p:sp>
        <p:nvSpPr>
          <p:cNvPr id="10" name="TextBox 9">
            <a:extLst>
              <a:ext uri="{FF2B5EF4-FFF2-40B4-BE49-F238E27FC236}">
                <a16:creationId xmlns:a16="http://schemas.microsoft.com/office/drawing/2014/main" xmlns="" id="{107330E8-213C-581D-DA63-DB323FAE0180}"/>
              </a:ext>
            </a:extLst>
          </p:cNvPr>
          <p:cNvSpPr txBox="1"/>
          <p:nvPr/>
        </p:nvSpPr>
        <p:spPr>
          <a:xfrm>
            <a:off x="2073327" y="1314709"/>
            <a:ext cx="4473727" cy="553998"/>
          </a:xfrm>
          <a:prstGeom prst="rect">
            <a:avLst/>
          </a:prstGeom>
          <a:noFill/>
        </p:spPr>
        <p:txBody>
          <a:bodyPr wrap="square">
            <a:spAutoFit/>
          </a:bodyPr>
          <a:lstStyle/>
          <a:p>
            <a:pPr algn="ctr"/>
            <a:r>
              <a:rPr lang="en-US" sz="3000" b="1" dirty="0" err="1">
                <a:solidFill>
                  <a:srgbClr val="0000CC"/>
                </a:solidFill>
                <a:latin typeface="Calibri" panose="020F0502020204030204" pitchFamily="34" charset="0"/>
                <a:cs typeface="Calibri" panose="020F0502020204030204" pitchFamily="34" charset="0"/>
              </a:rPr>
              <a:t>R</a:t>
            </a:r>
            <a:r>
              <a:rPr lang="en-US" sz="3000" b="1" baseline="-25000" dirty="0" err="1">
                <a:solidFill>
                  <a:srgbClr val="0000CC"/>
                </a:solidFill>
                <a:latin typeface="Calibri" panose="020F0502020204030204" pitchFamily="34" charset="0"/>
                <a:cs typeface="Calibri" panose="020F0502020204030204" pitchFamily="34" charset="0"/>
              </a:rPr>
              <a:t>tđ</a:t>
            </a:r>
            <a:r>
              <a:rPr lang="vi-VN" sz="3000" b="1" kern="1200" dirty="0">
                <a:solidFill>
                  <a:srgbClr val="0000CC"/>
                </a:solidFill>
                <a:latin typeface="Calibri" panose="020F0502020204030204" pitchFamily="34" charset="0"/>
                <a:ea typeface="微软雅黑"/>
                <a:cs typeface="Calibri" panose="020F0502020204030204" pitchFamily="34" charset="0"/>
              </a:rPr>
              <a:t> =</a:t>
            </a:r>
            <a:r>
              <a:rPr lang="en-US" sz="3000" b="1" kern="1200" dirty="0">
                <a:solidFill>
                  <a:srgbClr val="0000CC"/>
                </a:solidFill>
                <a:latin typeface="Calibri" panose="020F0502020204030204" pitchFamily="34" charset="0"/>
                <a:ea typeface="微软雅黑"/>
                <a:cs typeface="Calibri" panose="020F0502020204030204" pitchFamily="34" charset="0"/>
              </a:rPr>
              <a:t>R</a:t>
            </a:r>
            <a:r>
              <a:rPr lang="vi-VN" sz="3000" b="1" kern="1200" baseline="-25000" dirty="0">
                <a:solidFill>
                  <a:srgbClr val="0000CC"/>
                </a:solidFill>
                <a:latin typeface="Calibri" panose="020F0502020204030204" pitchFamily="34" charset="0"/>
                <a:ea typeface="微软雅黑"/>
                <a:cs typeface="Calibri" panose="020F0502020204030204" pitchFamily="34" charset="0"/>
              </a:rPr>
              <a:t>1 </a:t>
            </a:r>
            <a:r>
              <a:rPr lang="en-US" sz="3000" b="1" dirty="0">
                <a:solidFill>
                  <a:srgbClr val="0000CC"/>
                </a:solidFill>
                <a:latin typeface="Calibri" panose="020F0502020204030204" pitchFamily="34" charset="0"/>
                <a:ea typeface="微软雅黑"/>
                <a:cs typeface="Calibri" panose="020F0502020204030204" pitchFamily="34" charset="0"/>
              </a:rPr>
              <a:t>+</a:t>
            </a:r>
            <a:r>
              <a:rPr lang="vi-VN" sz="3000" b="1" kern="1200" dirty="0">
                <a:solidFill>
                  <a:srgbClr val="0000CC"/>
                </a:solidFill>
                <a:latin typeface="Calibri" panose="020F0502020204030204" pitchFamily="34" charset="0"/>
                <a:ea typeface="微软雅黑"/>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R</a:t>
            </a:r>
            <a:r>
              <a:rPr lang="vi-VN" sz="3000" b="1" baseline="-25000" dirty="0">
                <a:solidFill>
                  <a:srgbClr val="0000CC"/>
                </a:solidFill>
                <a:latin typeface="Calibri" panose="020F0502020204030204" pitchFamily="34" charset="0"/>
                <a:cs typeface="Calibri" panose="020F0502020204030204" pitchFamily="34" charset="0"/>
              </a:rPr>
              <a:t>2 </a:t>
            </a:r>
            <a:r>
              <a:rPr lang="en-US" sz="3000" b="1" kern="1200" dirty="0">
                <a:solidFill>
                  <a:srgbClr val="0000CC"/>
                </a:solidFill>
                <a:latin typeface="Calibri" panose="020F0502020204030204" pitchFamily="34" charset="0"/>
                <a:ea typeface="微软雅黑"/>
                <a:cs typeface="Calibri" panose="020F0502020204030204" pitchFamily="34" charset="0"/>
              </a:rPr>
              <a:t>= 2 + 3 = 5 </a:t>
            </a:r>
            <a:r>
              <a:rPr lang="el-GR" sz="3000" b="1" dirty="0">
                <a:solidFill>
                  <a:srgbClr val="0000CC"/>
                </a:solidFill>
                <a:latin typeface="Calibri" panose="020F0502020204030204" pitchFamily="34" charset="0"/>
                <a:ea typeface="Calibri" panose="020F0502020204030204" pitchFamily="34" charset="0"/>
                <a:cs typeface="Calibri" panose="020F0502020204030204" pitchFamily="34" charset="0"/>
              </a:rPr>
              <a:t>Ω</a:t>
            </a:r>
            <a:r>
              <a:rPr lang="en-US" sz="3000" b="1" kern="1200" dirty="0">
                <a:solidFill>
                  <a:srgbClr val="0000CC"/>
                </a:solidFill>
                <a:latin typeface="Calibri" panose="020F0502020204030204" pitchFamily="34" charset="0"/>
                <a:ea typeface="微软雅黑"/>
                <a:cs typeface="Calibri" panose="020F0502020204030204" pitchFamily="34" charset="0"/>
              </a:rPr>
              <a:t> </a:t>
            </a:r>
            <a:endParaRPr lang="en-US" sz="3000" b="1" dirty="0">
              <a:solidFill>
                <a:srgbClr val="0000CC"/>
              </a:solidFill>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990600" y="1782139"/>
            <a:ext cx="6988924" cy="461665"/>
          </a:xfrm>
          <a:prstGeom prst="rect">
            <a:avLst/>
          </a:prstGeom>
          <a:noFill/>
        </p:spPr>
        <p:txBody>
          <a:bodyPr wrap="square">
            <a:spAutoFit/>
          </a:bodyPr>
          <a:lstStyle/>
          <a:p>
            <a:pPr lvl="0"/>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giữa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a:t>
            </a:r>
            <a:endParaRPr lang="vi-VN" sz="2400" b="1" kern="1200" dirty="0">
              <a:latin typeface="Times New Roman" panose="02020603050405020304" pitchFamily="18" charset="0"/>
              <a:ea typeface="微软雅黑"/>
              <a:cs typeface="Times New Roman" panose="02020603050405020304" pitchFamily="18" charset="0"/>
            </a:endParaRPr>
          </a:p>
        </p:txBody>
      </p:sp>
      <p:sp>
        <p:nvSpPr>
          <p:cNvPr id="12" name="TextBox 11">
            <a:extLst>
              <a:ext uri="{FF2B5EF4-FFF2-40B4-BE49-F238E27FC236}">
                <a16:creationId xmlns:a16="http://schemas.microsoft.com/office/drawing/2014/main" xmlns="" id="{B647B3B8-4814-4908-4154-8F9AC6205AA5}"/>
              </a:ext>
            </a:extLst>
          </p:cNvPr>
          <p:cNvSpPr txBox="1"/>
          <p:nvPr/>
        </p:nvSpPr>
        <p:spPr>
          <a:xfrm>
            <a:off x="2367504" y="2234748"/>
            <a:ext cx="5133237" cy="1015663"/>
          </a:xfrm>
          <a:prstGeom prst="rect">
            <a:avLst/>
          </a:prstGeom>
          <a:noFill/>
        </p:spPr>
        <p:txBody>
          <a:bodyPr wrap="square">
            <a:spAutoFit/>
          </a:bodyPr>
          <a:lstStyle/>
          <a:p>
            <a:r>
              <a:rPr lang="en-US" sz="3000" b="1" dirty="0">
                <a:solidFill>
                  <a:srgbClr val="0000CC"/>
                </a:solidFill>
                <a:latin typeface="Calibri" panose="020F0502020204030204" pitchFamily="34" charset="0"/>
                <a:cs typeface="Calibri" panose="020F0502020204030204" pitchFamily="34" charset="0"/>
              </a:rPr>
              <a:t>U</a:t>
            </a:r>
            <a:r>
              <a:rPr lang="vi-VN" sz="3000" b="1" baseline="-25000" dirty="0">
                <a:solidFill>
                  <a:srgbClr val="0000CC"/>
                </a:solidFill>
                <a:latin typeface="Calibri" panose="020F0502020204030204" pitchFamily="34" charset="0"/>
                <a:cs typeface="Calibri" panose="020F0502020204030204" pitchFamily="34" charset="0"/>
              </a:rPr>
              <a:t>1</a:t>
            </a:r>
            <a:r>
              <a:rPr lang="vi-VN" sz="3000" b="1" dirty="0">
                <a:solidFill>
                  <a:srgbClr val="0000CC"/>
                </a:solidFill>
                <a:latin typeface="Calibri" panose="020F0502020204030204" pitchFamily="34" charset="0"/>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 I.R</a:t>
            </a:r>
            <a:r>
              <a:rPr lang="vi-VN" sz="3000" b="1" baseline="-25000" dirty="0">
                <a:solidFill>
                  <a:srgbClr val="0000CC"/>
                </a:solidFill>
                <a:latin typeface="Calibri" panose="020F0502020204030204" pitchFamily="34" charset="0"/>
                <a:cs typeface="Calibri" panose="020F0502020204030204" pitchFamily="34" charset="0"/>
              </a:rPr>
              <a:t>1 </a:t>
            </a:r>
            <a:r>
              <a:rPr lang="vi-VN" sz="3000" b="1" dirty="0">
                <a:solidFill>
                  <a:srgbClr val="0000CC"/>
                </a:solidFill>
                <a:latin typeface="Calibri" panose="020F0502020204030204" pitchFamily="34" charset="0"/>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1.2 = 2 </a:t>
            </a:r>
            <a:r>
              <a:rPr lang="en-US" sz="3000" b="1" dirty="0">
                <a:solidFill>
                  <a:srgbClr val="0000CC"/>
                </a:solidFill>
                <a:latin typeface="Calibri" panose="020F0502020204030204" pitchFamily="34" charset="0"/>
                <a:ea typeface="Calibri" panose="020F0502020204030204" pitchFamily="34" charset="0"/>
                <a:cs typeface="Calibri" panose="020F0502020204030204" pitchFamily="34" charset="0"/>
              </a:rPr>
              <a:t>V</a:t>
            </a:r>
          </a:p>
          <a:p>
            <a:r>
              <a:rPr lang="en-US" sz="3000" b="1" dirty="0">
                <a:solidFill>
                  <a:srgbClr val="0000CC"/>
                </a:solidFill>
                <a:latin typeface="Calibri" panose="020F0502020204030204" pitchFamily="34" charset="0"/>
                <a:cs typeface="Calibri" panose="020F0502020204030204" pitchFamily="34" charset="0"/>
              </a:rPr>
              <a:t>U</a:t>
            </a:r>
            <a:r>
              <a:rPr lang="en-US" sz="3000" b="1" baseline="-25000" dirty="0">
                <a:solidFill>
                  <a:srgbClr val="0000CC"/>
                </a:solidFill>
                <a:latin typeface="Calibri" panose="020F0502020204030204" pitchFamily="34" charset="0"/>
                <a:cs typeface="Calibri" panose="020F0502020204030204" pitchFamily="34" charset="0"/>
              </a:rPr>
              <a:t>2</a:t>
            </a:r>
            <a:r>
              <a:rPr lang="vi-VN" sz="3000" b="1" dirty="0">
                <a:solidFill>
                  <a:srgbClr val="0000CC"/>
                </a:solidFill>
                <a:latin typeface="Calibri" panose="020F0502020204030204" pitchFamily="34" charset="0"/>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 I.R</a:t>
            </a:r>
            <a:r>
              <a:rPr lang="en-US" sz="3000" b="1" baseline="-25000" dirty="0">
                <a:solidFill>
                  <a:srgbClr val="0000CC"/>
                </a:solidFill>
                <a:latin typeface="Calibri" panose="020F0502020204030204" pitchFamily="34" charset="0"/>
                <a:cs typeface="Calibri" panose="020F0502020204030204" pitchFamily="34" charset="0"/>
              </a:rPr>
              <a:t>2</a:t>
            </a:r>
            <a:r>
              <a:rPr lang="vi-VN" sz="3000" b="1" baseline="-25000" dirty="0">
                <a:solidFill>
                  <a:srgbClr val="0000CC"/>
                </a:solidFill>
                <a:latin typeface="Calibri" panose="020F0502020204030204" pitchFamily="34" charset="0"/>
                <a:cs typeface="Calibri" panose="020F0502020204030204" pitchFamily="34" charset="0"/>
              </a:rPr>
              <a:t> </a:t>
            </a:r>
            <a:r>
              <a:rPr lang="vi-VN" sz="3000" b="1" dirty="0">
                <a:solidFill>
                  <a:srgbClr val="0000CC"/>
                </a:solidFill>
                <a:latin typeface="Calibri" panose="020F0502020204030204" pitchFamily="34" charset="0"/>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1.3 = 3 </a:t>
            </a:r>
            <a:r>
              <a:rPr lang="en-US" sz="3000" b="1" dirty="0">
                <a:solidFill>
                  <a:srgbClr val="0000CC"/>
                </a:solidFill>
                <a:latin typeface="Calibri" panose="020F0502020204030204" pitchFamily="34" charset="0"/>
                <a:ea typeface="Calibri" panose="020F0502020204030204" pitchFamily="34" charset="0"/>
                <a:cs typeface="Calibri" panose="020F0502020204030204" pitchFamily="34" charset="0"/>
              </a:rPr>
              <a:t>V</a:t>
            </a:r>
            <a:r>
              <a:rPr lang="en-US" sz="3000" b="1" dirty="0">
                <a:solidFill>
                  <a:srgbClr val="0000CC"/>
                </a:solidFill>
                <a:latin typeface="Calibri" panose="020F0502020204030204" pitchFamily="34" charset="0"/>
                <a:cs typeface="Calibri" panose="020F0502020204030204" pitchFamily="34" charset="0"/>
              </a:rPr>
              <a:t>  </a:t>
            </a:r>
          </a:p>
        </p:txBody>
      </p:sp>
      <p:sp>
        <p:nvSpPr>
          <p:cNvPr id="32" name="文本框 12">
            <a:extLst>
              <a:ext uri="{FF2B5EF4-FFF2-40B4-BE49-F238E27FC236}">
                <a16:creationId xmlns:a16="http://schemas.microsoft.com/office/drawing/2014/main" xmlns="" id="{2CA08B7C-A5E4-434A-8EE7-F229626B62D2}"/>
              </a:ext>
            </a:extLst>
          </p:cNvPr>
          <p:cNvSpPr txBox="1"/>
          <p:nvPr/>
        </p:nvSpPr>
        <p:spPr>
          <a:xfrm>
            <a:off x="2392910" y="361950"/>
            <a:ext cx="1561646" cy="523220"/>
          </a:xfrm>
          <a:prstGeom prst="rect">
            <a:avLst/>
          </a:prstGeom>
          <a:noFill/>
        </p:spPr>
        <p:txBody>
          <a:bodyPr wrap="none" rtlCol="0">
            <a:spAutoFit/>
          </a:bodyPr>
          <a:lstStyle/>
          <a:p>
            <a:r>
              <a:rPr lang="vi-VN" sz="2800" b="1" dirty="0">
                <a:solidFill>
                  <a:srgbClr val="FF0000"/>
                </a:solidFill>
                <a:effectLst>
                  <a:outerShdw blurRad="38100" dist="38100" dir="2700000" algn="tl">
                    <a:srgbClr val="000000">
                      <a:alpha val="43137"/>
                    </a:srgbClr>
                  </a:outerShdw>
                </a:effectLst>
                <a:latin typeface="+mj-lt"/>
                <a:cs typeface="Calibri" panose="020F0502020204030204" pitchFamily="34" charset="0"/>
              </a:rPr>
              <a:t>Bài tập 1</a:t>
            </a:r>
          </a:p>
        </p:txBody>
      </p:sp>
      <p:sp>
        <p:nvSpPr>
          <p:cNvPr id="33" name="TextBox 32">
            <a:extLst>
              <a:ext uri="{FF2B5EF4-FFF2-40B4-BE49-F238E27FC236}">
                <a16:creationId xmlns:a16="http://schemas.microsoft.com/office/drawing/2014/main" xmlns="" id="{E1A37DF7-DBC9-401A-AD9A-BB90E3B188C7}"/>
              </a:ext>
            </a:extLst>
          </p:cNvPr>
          <p:cNvSpPr txBox="1"/>
          <p:nvPr/>
        </p:nvSpPr>
        <p:spPr>
          <a:xfrm>
            <a:off x="1005154" y="3267427"/>
            <a:ext cx="5904690" cy="461665"/>
          </a:xfrm>
          <a:prstGeom prst="rect">
            <a:avLst/>
          </a:prstGeom>
          <a:noFill/>
        </p:spPr>
        <p:txBody>
          <a:bodyPr wrap="square">
            <a:spAutoFit/>
          </a:bodyPr>
          <a:lstStyle/>
          <a:p>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hai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4" name="TextBox 33">
            <a:extLst>
              <a:ext uri="{FF2B5EF4-FFF2-40B4-BE49-F238E27FC236}">
                <a16:creationId xmlns:a16="http://schemas.microsoft.com/office/drawing/2014/main" xmlns="" id="{7B8CA2AE-346A-45E9-B817-E464A4D3F803}"/>
              </a:ext>
            </a:extLst>
          </p:cNvPr>
          <p:cNvSpPr txBox="1"/>
          <p:nvPr/>
        </p:nvSpPr>
        <p:spPr>
          <a:xfrm>
            <a:off x="2367504" y="3721602"/>
            <a:ext cx="5027430" cy="553998"/>
          </a:xfrm>
          <a:prstGeom prst="rect">
            <a:avLst/>
          </a:prstGeom>
          <a:noFill/>
        </p:spPr>
        <p:txBody>
          <a:bodyPr wrap="square">
            <a:spAutoFit/>
          </a:bodyPr>
          <a:lstStyle/>
          <a:p>
            <a:r>
              <a:rPr lang="en-US" sz="3000" b="1" dirty="0">
                <a:solidFill>
                  <a:srgbClr val="0000CC"/>
                </a:solidFill>
                <a:latin typeface="Calibri" panose="020F0502020204030204" pitchFamily="34" charset="0"/>
                <a:cs typeface="Calibri" panose="020F0502020204030204" pitchFamily="34" charset="0"/>
              </a:rPr>
              <a:t>U = U</a:t>
            </a:r>
            <a:r>
              <a:rPr lang="vi-VN" sz="3000" b="1" baseline="-25000" dirty="0">
                <a:solidFill>
                  <a:srgbClr val="0000CC"/>
                </a:solidFill>
                <a:latin typeface="Calibri" panose="020F0502020204030204" pitchFamily="34" charset="0"/>
                <a:cs typeface="Calibri" panose="020F0502020204030204" pitchFamily="34" charset="0"/>
              </a:rPr>
              <a:t>1</a:t>
            </a:r>
            <a:r>
              <a:rPr lang="vi-VN" sz="3000" b="1" dirty="0">
                <a:solidFill>
                  <a:srgbClr val="0000CC"/>
                </a:solidFill>
                <a:latin typeface="Calibri" panose="020F0502020204030204" pitchFamily="34" charset="0"/>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 U</a:t>
            </a:r>
            <a:r>
              <a:rPr lang="en-US" sz="3000" b="1" baseline="-25000" dirty="0">
                <a:solidFill>
                  <a:srgbClr val="0000CC"/>
                </a:solidFill>
                <a:latin typeface="Calibri" panose="020F0502020204030204" pitchFamily="34" charset="0"/>
                <a:cs typeface="Calibri" panose="020F0502020204030204" pitchFamily="34" charset="0"/>
              </a:rPr>
              <a:t>2</a:t>
            </a:r>
            <a:r>
              <a:rPr lang="vi-VN" sz="3000" b="1" dirty="0">
                <a:solidFill>
                  <a:srgbClr val="0000CC"/>
                </a:solidFill>
                <a:latin typeface="Calibri" panose="020F0502020204030204" pitchFamily="34" charset="0"/>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 2 + 3 = 5 V</a:t>
            </a:r>
          </a:p>
        </p:txBody>
      </p:sp>
    </p:spTree>
    <p:extLst>
      <p:ext uri="{BB962C8B-B14F-4D97-AF65-F5344CB8AC3E}">
        <p14:creationId xmlns:p14="http://schemas.microsoft.com/office/powerpoint/2010/main" val="1049724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randombar(horizont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33"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644EEEE-2FBE-4A19-908F-55094676E607}"/>
              </a:ext>
            </a:extLst>
          </p:cNvPr>
          <p:cNvSpPr txBox="1"/>
          <p:nvPr/>
        </p:nvSpPr>
        <p:spPr>
          <a:xfrm>
            <a:off x="489857" y="438150"/>
            <a:ext cx="8470231" cy="4541051"/>
          </a:xfrm>
          <a:prstGeom prst="rect">
            <a:avLst/>
          </a:prstGeom>
          <a:noFill/>
        </p:spPr>
        <p:txBody>
          <a:bodyPr wrap="square">
            <a:spAutoFit/>
          </a:bodyPr>
          <a:lstStyle/>
          <a:p>
            <a:pPr algn="just">
              <a:lnSpc>
                <a:spcPct val="120000"/>
              </a:lnSpc>
            </a:pPr>
            <a:r>
              <a:rPr lang="vi-VN" sz="2700" b="1" dirty="0">
                <a:solidFill>
                  <a:srgbClr val="FF0000"/>
                </a:solidFill>
                <a:latin typeface="+mj-lt"/>
                <a:cs typeface="Calibri" panose="020F0502020204030204" pitchFamily="34" charset="0"/>
              </a:rPr>
              <a:t>Bài tập 2:</a:t>
            </a:r>
            <a:r>
              <a:rPr lang="vi-VN" sz="2700" dirty="0">
                <a:solidFill>
                  <a:srgbClr val="FF0000"/>
                </a:solidFill>
                <a:latin typeface="+mj-lt"/>
                <a:cs typeface="Calibri" panose="020F0502020204030204" pitchFamily="34" charset="0"/>
              </a:rPr>
              <a:t> </a:t>
            </a:r>
            <a:r>
              <a:rPr lang="vi-VN" sz="2400" dirty="0">
                <a:solidFill>
                  <a:srgbClr val="0000CC"/>
                </a:solidFill>
                <a:latin typeface="+mj-lt"/>
                <a:cs typeface="Calibri" panose="020F0502020204030204" pitchFamily="34" charset="0"/>
              </a:rPr>
              <a:t>Phát biểu nào sau đây là </a:t>
            </a:r>
            <a:r>
              <a:rPr lang="vi-VN" sz="2400" dirty="0">
                <a:solidFill>
                  <a:srgbClr val="FF0000"/>
                </a:solidFill>
                <a:latin typeface="+mj-lt"/>
                <a:cs typeface="Calibri" panose="020F0502020204030204" pitchFamily="34" charset="0"/>
              </a:rPr>
              <a:t>đúng</a:t>
            </a:r>
            <a:r>
              <a:rPr lang="vi-VN" sz="2400" dirty="0">
                <a:solidFill>
                  <a:srgbClr val="0000CC"/>
                </a:solidFill>
                <a:latin typeface="+mj-lt"/>
                <a:cs typeface="Calibri" panose="020F0502020204030204" pitchFamily="34" charset="0"/>
              </a:rPr>
              <a:t> khi nói về cường độ dòng điện trong đoạn mạch mắc nối tiếp:</a:t>
            </a:r>
          </a:p>
          <a:p>
            <a:pPr algn="just">
              <a:lnSpc>
                <a:spcPct val="120000"/>
              </a:lnSpc>
            </a:pPr>
            <a:r>
              <a:rPr lang="vi-VN" sz="2400" dirty="0">
                <a:solidFill>
                  <a:srgbClr val="0000CC"/>
                </a:solidFill>
                <a:latin typeface="+mj-lt"/>
                <a:cs typeface="Calibri" panose="020F0502020204030204" pitchFamily="34" charset="0"/>
              </a:rPr>
              <a:t>A. Trong đoạn mạch mắc nối tiếp, cường độ dòng điện qua vật dẫn sẽ càng nhỏ nếu điện trở vật dẫn đó càng nhỏ.</a:t>
            </a:r>
          </a:p>
          <a:p>
            <a:pPr algn="just">
              <a:lnSpc>
                <a:spcPct val="120000"/>
              </a:lnSpc>
            </a:pPr>
            <a:r>
              <a:rPr lang="vi-VN" sz="2400" dirty="0">
                <a:solidFill>
                  <a:srgbClr val="0000CC"/>
                </a:solidFill>
                <a:latin typeface="+mj-lt"/>
                <a:cs typeface="Calibri" panose="020F0502020204030204" pitchFamily="34" charset="0"/>
              </a:rPr>
              <a:t>B. Trong đoạn mạch mắc nối tiếp, cường độ dòng điện qua vật dẫn sẽ càng lớn nếu điện trở vật dẫn đó càng lớn.</a:t>
            </a:r>
          </a:p>
          <a:p>
            <a:pPr algn="just">
              <a:lnSpc>
                <a:spcPct val="120000"/>
              </a:lnSpc>
            </a:pPr>
            <a:r>
              <a:rPr lang="vi-VN" sz="2400" dirty="0">
                <a:solidFill>
                  <a:srgbClr val="0000CC"/>
                </a:solidFill>
                <a:latin typeface="+mj-lt"/>
                <a:cs typeface="Calibri" panose="020F0502020204030204" pitchFamily="34" charset="0"/>
              </a:rPr>
              <a:t>C. Các vật dẫn nào mắc nối tiếp với nhau thì cường độ dòng điện chạy qua các vật dẫn là bằng nhau.</a:t>
            </a:r>
          </a:p>
          <a:p>
            <a:pPr algn="just">
              <a:lnSpc>
                <a:spcPct val="120000"/>
              </a:lnSpc>
            </a:pPr>
            <a:r>
              <a:rPr lang="vi-VN" sz="2400" dirty="0">
                <a:solidFill>
                  <a:srgbClr val="0000CC"/>
                </a:solidFill>
                <a:latin typeface="+mj-lt"/>
                <a:cs typeface="Calibri" panose="020F0502020204030204" pitchFamily="34" charset="0"/>
              </a:rPr>
              <a:t>D. Trong đoạn mạch mắc nối tiếp, cường độ dòng điện qua các vật dẫn không phụ thuộc vào điện trở các vật dẫn đó.</a:t>
            </a:r>
          </a:p>
        </p:txBody>
      </p:sp>
      <p:pic>
        <p:nvPicPr>
          <p:cNvPr id="6" name="Graphic 5" descr="Wreath">
            <a:extLst>
              <a:ext uri="{FF2B5EF4-FFF2-40B4-BE49-F238E27FC236}">
                <a16:creationId xmlns:a16="http://schemas.microsoft.com/office/drawing/2014/main" xmlns="" id="{F1E9B8EF-6B9D-4706-868E-5F5AD0247F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0" y="133350"/>
            <a:ext cx="563945" cy="563945"/>
          </a:xfrm>
          <a:prstGeom prst="rect">
            <a:avLst/>
          </a:prstGeom>
        </p:spPr>
      </p:pic>
      <p:sp>
        <p:nvSpPr>
          <p:cNvPr id="2" name="Hình Bầu dục 1">
            <a:extLst>
              <a:ext uri="{FF2B5EF4-FFF2-40B4-BE49-F238E27FC236}">
                <a16:creationId xmlns:a16="http://schemas.microsoft.com/office/drawing/2014/main" xmlns="" id="{207CB224-6A2A-8AC7-0B26-A862BE655729}"/>
              </a:ext>
            </a:extLst>
          </p:cNvPr>
          <p:cNvSpPr/>
          <p:nvPr/>
        </p:nvSpPr>
        <p:spPr>
          <a:xfrm>
            <a:off x="457200" y="3181350"/>
            <a:ext cx="424543" cy="457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85405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6FFBA458-BBF2-4FA2-8AD0-C3AE97E0380D}"/>
              </a:ext>
            </a:extLst>
          </p:cNvPr>
          <p:cNvSpPr txBox="1"/>
          <p:nvPr/>
        </p:nvSpPr>
        <p:spPr>
          <a:xfrm>
            <a:off x="838199" y="951146"/>
            <a:ext cx="7543801" cy="3405356"/>
          </a:xfrm>
          <a:prstGeom prst="rect">
            <a:avLst/>
          </a:prstGeom>
          <a:noFill/>
        </p:spPr>
        <p:txBody>
          <a:bodyPr wrap="square">
            <a:spAutoFit/>
          </a:bodyPr>
          <a:lstStyle/>
          <a:p>
            <a:pPr algn="just">
              <a:lnSpc>
                <a:spcPct val="130000"/>
              </a:lnSpc>
            </a:pPr>
            <a:r>
              <a:rPr lang="vi-VN" sz="2400" b="1" dirty="0">
                <a:solidFill>
                  <a:srgbClr val="FF0000"/>
                </a:solidFill>
                <a:latin typeface="+mj-lt"/>
                <a:cs typeface="Calibri" panose="020F0502020204030204" pitchFamily="34" charset="0"/>
              </a:rPr>
              <a:t>Bài tập 3:</a:t>
            </a:r>
            <a:r>
              <a:rPr lang="vi-VN" sz="2400" dirty="0">
                <a:solidFill>
                  <a:srgbClr val="FF0000"/>
                </a:solidFill>
                <a:latin typeface="+mj-lt"/>
                <a:cs typeface="Calibri" panose="020F0502020204030204" pitchFamily="34" charset="0"/>
              </a:rPr>
              <a:t> </a:t>
            </a:r>
            <a:r>
              <a:rPr lang="vi-VN" sz="2400" dirty="0">
                <a:solidFill>
                  <a:srgbClr val="0000CC"/>
                </a:solidFill>
                <a:latin typeface="+mj-lt"/>
                <a:cs typeface="Calibri" panose="020F0502020204030204" pitchFamily="34" charset="0"/>
              </a:rPr>
              <a:t>Trong đoạn mạch mắc nối tiếp, hiệu điện thế giữa hai đầu đoạn mạch</a:t>
            </a:r>
          </a:p>
          <a:p>
            <a:pPr algn="just">
              <a:lnSpc>
                <a:spcPct val="130000"/>
              </a:lnSpc>
            </a:pPr>
            <a:r>
              <a:rPr lang="vi-VN" sz="2400" dirty="0">
                <a:solidFill>
                  <a:srgbClr val="0000CC"/>
                </a:solidFill>
                <a:latin typeface="+mj-lt"/>
                <a:cs typeface="Calibri" panose="020F0502020204030204" pitchFamily="34" charset="0"/>
              </a:rPr>
              <a:t>A. Bằng tổng các hiệu điện thế của các điện trở thành phần.</a:t>
            </a:r>
          </a:p>
          <a:p>
            <a:pPr algn="just">
              <a:lnSpc>
                <a:spcPct val="130000"/>
              </a:lnSpc>
            </a:pPr>
            <a:r>
              <a:rPr lang="vi-VN" sz="2400" dirty="0">
                <a:solidFill>
                  <a:srgbClr val="0000CC"/>
                </a:solidFill>
                <a:latin typeface="+mj-lt"/>
                <a:cs typeface="Calibri" panose="020F0502020204030204" pitchFamily="34" charset="0"/>
              </a:rPr>
              <a:t>B. Bằng hiệu các hiệu điện thế của các điện trở thành phần.</a:t>
            </a:r>
          </a:p>
          <a:p>
            <a:pPr algn="just">
              <a:lnSpc>
                <a:spcPct val="130000"/>
              </a:lnSpc>
            </a:pPr>
            <a:r>
              <a:rPr lang="vi-VN" sz="2400" dirty="0">
                <a:solidFill>
                  <a:srgbClr val="0000CC"/>
                </a:solidFill>
                <a:latin typeface="+mj-lt"/>
                <a:cs typeface="Calibri" panose="020F0502020204030204" pitchFamily="34" charset="0"/>
              </a:rPr>
              <a:t>C. Bằng các hiệu điện thế của các điện trở thành phần .</a:t>
            </a:r>
          </a:p>
          <a:p>
            <a:pPr algn="just">
              <a:lnSpc>
                <a:spcPct val="130000"/>
              </a:lnSpc>
            </a:pPr>
            <a:r>
              <a:rPr lang="vi-VN" sz="2400" dirty="0">
                <a:solidFill>
                  <a:srgbClr val="0000CC"/>
                </a:solidFill>
                <a:latin typeface="+mj-lt"/>
                <a:cs typeface="Calibri" panose="020F0502020204030204" pitchFamily="34" charset="0"/>
              </a:rPr>
              <a:t>D. Luôn nhỏ hơn tổng các hiệu điện thế của các điện trở thành phần.</a:t>
            </a:r>
          </a:p>
        </p:txBody>
      </p:sp>
      <p:sp>
        <p:nvSpPr>
          <p:cNvPr id="2" name="Hình Bầu dục 1">
            <a:extLst>
              <a:ext uri="{FF2B5EF4-FFF2-40B4-BE49-F238E27FC236}">
                <a16:creationId xmlns:a16="http://schemas.microsoft.com/office/drawing/2014/main" xmlns="" id="{A7B8AEEB-8AA2-4873-8F40-DB0462BD57B9}"/>
              </a:ext>
            </a:extLst>
          </p:cNvPr>
          <p:cNvSpPr/>
          <p:nvPr/>
        </p:nvSpPr>
        <p:spPr>
          <a:xfrm>
            <a:off x="823210" y="1962150"/>
            <a:ext cx="457200" cy="457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59270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C45FE881-4D12-496E-A856-53488E5EF9FC}"/>
              </a:ext>
            </a:extLst>
          </p:cNvPr>
          <p:cNvSpPr txBox="1"/>
          <p:nvPr/>
        </p:nvSpPr>
        <p:spPr>
          <a:xfrm>
            <a:off x="445169" y="505800"/>
            <a:ext cx="8253663" cy="4376583"/>
          </a:xfrm>
          <a:prstGeom prst="rect">
            <a:avLst/>
          </a:prstGeom>
          <a:noFill/>
        </p:spPr>
        <p:txBody>
          <a:bodyPr wrap="square">
            <a:spAutoFit/>
          </a:bodyPr>
          <a:lstStyle/>
          <a:p>
            <a:pPr algn="just"/>
            <a:r>
              <a:rPr lang="vi-VN" sz="2400" b="1" dirty="0">
                <a:solidFill>
                  <a:srgbClr val="FF0000"/>
                </a:solidFill>
                <a:latin typeface="Times New Roman" panose="02020603050405020304" pitchFamily="18" charset="0"/>
                <a:cs typeface="Times New Roman" panose="02020603050405020304" pitchFamily="18" charset="0"/>
              </a:rPr>
              <a:t>Bài tập 4: </a:t>
            </a:r>
            <a:r>
              <a:rPr lang="vi-VN" sz="2400" dirty="0">
                <a:solidFill>
                  <a:srgbClr val="0000CC"/>
                </a:solidFill>
                <a:latin typeface="Times New Roman" panose="02020603050405020304" pitchFamily="18" charset="0"/>
                <a:cs typeface="Times New Roman" panose="02020603050405020304" pitchFamily="18" charset="0"/>
              </a:rPr>
              <a:t>Có ba điện trở R</a:t>
            </a:r>
            <a:r>
              <a:rPr lang="vi-VN" sz="2400" baseline="-25000" dirty="0">
                <a:solidFill>
                  <a:srgbClr val="0000CC"/>
                </a:solidFill>
                <a:latin typeface="Times New Roman" panose="02020603050405020304" pitchFamily="18" charset="0"/>
                <a:cs typeface="Times New Roman" panose="02020603050405020304" pitchFamily="18" charset="0"/>
              </a:rPr>
              <a:t>1</a:t>
            </a:r>
            <a:r>
              <a:rPr lang="vi-VN" sz="2400" dirty="0">
                <a:solidFill>
                  <a:srgbClr val="0000CC"/>
                </a:solidFill>
                <a:latin typeface="Times New Roman" panose="02020603050405020304" pitchFamily="18" charset="0"/>
                <a:cs typeface="Times New Roman" panose="02020603050405020304" pitchFamily="18" charset="0"/>
              </a:rPr>
              <a:t> = 15</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R</a:t>
            </a:r>
            <a:r>
              <a:rPr lang="vi-VN" sz="2400" baseline="-25000" dirty="0">
                <a:solidFill>
                  <a:srgbClr val="0000CC"/>
                </a:solidFill>
                <a:latin typeface="Times New Roman" panose="02020603050405020304" pitchFamily="18" charset="0"/>
                <a:cs typeface="Times New Roman" panose="02020603050405020304" pitchFamily="18" charset="0"/>
              </a:rPr>
              <a:t>2</a:t>
            </a:r>
            <a:r>
              <a:rPr lang="vi-VN" sz="2400" dirty="0">
                <a:solidFill>
                  <a:srgbClr val="0000CC"/>
                </a:solidFill>
                <a:latin typeface="Times New Roman" panose="02020603050405020304" pitchFamily="18" charset="0"/>
                <a:cs typeface="Times New Roman" panose="02020603050405020304" pitchFamily="18" charset="0"/>
              </a:rPr>
              <a:t> = 25</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R</a:t>
            </a:r>
            <a:r>
              <a:rPr lang="vi-VN" sz="2400" baseline="-25000" dirty="0">
                <a:solidFill>
                  <a:srgbClr val="0000CC"/>
                </a:solidFill>
                <a:latin typeface="Times New Roman" panose="02020603050405020304" pitchFamily="18" charset="0"/>
                <a:cs typeface="Times New Roman" panose="02020603050405020304" pitchFamily="18" charset="0"/>
              </a:rPr>
              <a:t>3</a:t>
            </a:r>
            <a:r>
              <a:rPr lang="vi-VN" sz="2400" dirty="0">
                <a:solidFill>
                  <a:srgbClr val="0000CC"/>
                </a:solidFill>
                <a:latin typeface="Times New Roman" panose="02020603050405020304" pitchFamily="18" charset="0"/>
                <a:cs typeface="Times New Roman" panose="02020603050405020304" pitchFamily="18" charset="0"/>
              </a:rPr>
              <a:t> = 20</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Mắc ba điện trở này nối tiếp với nhau rồi đặt vào hai đầu đoạn mạch hiệu điện thế U = 90V.</a:t>
            </a:r>
          </a:p>
          <a:p>
            <a:pPr algn="just"/>
            <a:r>
              <a:rPr lang="vi-VN" sz="2400" b="1" dirty="0">
                <a:solidFill>
                  <a:srgbClr val="0000CC"/>
                </a:solidFill>
                <a:latin typeface="Times New Roman" panose="02020603050405020304" pitchFamily="18" charset="0"/>
                <a:cs typeface="Times New Roman" panose="02020603050405020304" pitchFamily="18" charset="0"/>
              </a:rPr>
              <a:t>  a.</a:t>
            </a:r>
            <a:r>
              <a:rPr lang="vi-VN"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800080"/>
                </a:solidFill>
                <a:latin typeface="Times New Roman" panose="02020603050405020304" pitchFamily="18" charset="0"/>
                <a:cs typeface="Times New Roman" panose="02020603050405020304" pitchFamily="18" charset="0"/>
              </a:rPr>
              <a:t>Cường độ dòng điện trong mạch có thể nhận giá trị</a:t>
            </a:r>
          </a:p>
          <a:p>
            <a:pPr algn="just">
              <a:lnSpc>
                <a:spcPct val="130000"/>
              </a:lnSpc>
            </a:pPr>
            <a:r>
              <a:rPr lang="vi-VN" sz="2400" dirty="0">
                <a:solidFill>
                  <a:srgbClr val="0000CC"/>
                </a:solidFill>
                <a:latin typeface="Times New Roman" panose="02020603050405020304" pitchFamily="18" charset="0"/>
                <a:cs typeface="Times New Roman" panose="02020603050405020304" pitchFamily="18" charset="0"/>
              </a:rPr>
              <a:t>    A. I = 6A. 				          B. I = 1,5A. </a:t>
            </a:r>
          </a:p>
          <a:p>
            <a:pPr algn="just">
              <a:lnSpc>
                <a:spcPct val="130000"/>
              </a:lnSpc>
            </a:pPr>
            <a:r>
              <a:rPr lang="vi-VN" sz="2400" dirty="0">
                <a:solidFill>
                  <a:srgbClr val="0000CC"/>
                </a:solidFill>
                <a:latin typeface="Times New Roman" panose="02020603050405020304" pitchFamily="18" charset="0"/>
                <a:cs typeface="Times New Roman" panose="02020603050405020304" pitchFamily="18" charset="0"/>
              </a:rPr>
              <a:t>   C. I = 3,6A. 				          D. I = 4,5A.</a:t>
            </a:r>
          </a:p>
          <a:p>
            <a:pPr algn="just"/>
            <a:r>
              <a:rPr lang="vi-VN" sz="2400" b="1" dirty="0">
                <a:solidFill>
                  <a:srgbClr val="0000CC"/>
                </a:solidFill>
                <a:latin typeface="Times New Roman" panose="02020603050405020304" pitchFamily="18" charset="0"/>
                <a:cs typeface="Times New Roman" panose="02020603050405020304" pitchFamily="18" charset="0"/>
              </a:rPr>
              <a:t>  b.</a:t>
            </a:r>
            <a:r>
              <a:rPr lang="vi-VN" sz="2400" dirty="0">
                <a:solidFill>
                  <a:srgbClr val="0000CC"/>
                </a:solidFill>
                <a:latin typeface="Times New Roman" panose="02020603050405020304" pitchFamily="18" charset="0"/>
                <a:cs typeface="Times New Roman" panose="02020603050405020304" pitchFamily="18" charset="0"/>
              </a:rPr>
              <a:t> Để dòng điện trong mạch giảm đi chỉ còn một nửa, người ta mắc nối tiếp thêm vào mạch một điện trở R</a:t>
            </a:r>
            <a:r>
              <a:rPr lang="vi-VN" sz="2400" baseline="-25000" dirty="0">
                <a:solidFill>
                  <a:srgbClr val="0000CC"/>
                </a:solidFill>
                <a:latin typeface="Times New Roman" panose="02020603050405020304" pitchFamily="18" charset="0"/>
                <a:cs typeface="Times New Roman" panose="02020603050405020304" pitchFamily="18" charset="0"/>
              </a:rPr>
              <a:t>4</a:t>
            </a:r>
            <a:r>
              <a:rPr lang="vi-VN" sz="2400" dirty="0">
                <a:solidFill>
                  <a:srgbClr val="0000CC"/>
                </a:solidFill>
                <a:latin typeface="Times New Roman" panose="02020603050405020304" pitchFamily="18" charset="0"/>
                <a:cs typeface="Times New Roman" panose="02020603050405020304" pitchFamily="18" charset="0"/>
              </a:rPr>
              <a:t>. Điện trở R</a:t>
            </a:r>
            <a:r>
              <a:rPr lang="vi-VN" sz="2400" baseline="-25000" dirty="0">
                <a:solidFill>
                  <a:srgbClr val="0000CC"/>
                </a:solidFill>
                <a:latin typeface="Times New Roman" panose="02020603050405020304" pitchFamily="18" charset="0"/>
                <a:cs typeface="Times New Roman" panose="02020603050405020304" pitchFamily="18" charset="0"/>
              </a:rPr>
              <a:t>4</a:t>
            </a:r>
            <a:r>
              <a:rPr lang="vi-VN" sz="2400" dirty="0">
                <a:solidFill>
                  <a:srgbClr val="0000CC"/>
                </a:solidFill>
                <a:latin typeface="Times New Roman" panose="02020603050405020304" pitchFamily="18" charset="0"/>
                <a:cs typeface="Times New Roman" panose="02020603050405020304" pitchFamily="18" charset="0"/>
              </a:rPr>
              <a:t> có thể nhận giá trị nào trong các giá trị sau đây.</a:t>
            </a:r>
          </a:p>
          <a:p>
            <a:pPr algn="just"/>
            <a:r>
              <a:rPr lang="vi-VN" sz="2400" dirty="0">
                <a:solidFill>
                  <a:srgbClr val="0000CC"/>
                </a:solidFill>
                <a:latin typeface="Times New Roman" panose="02020603050405020304" pitchFamily="18" charset="0"/>
                <a:cs typeface="Times New Roman" panose="02020603050405020304" pitchFamily="18" charset="0"/>
              </a:rPr>
              <a:t>   A. R</a:t>
            </a:r>
            <a:r>
              <a:rPr lang="vi-VN" sz="2400" baseline="-25000" dirty="0">
                <a:solidFill>
                  <a:srgbClr val="0000CC"/>
                </a:solidFill>
                <a:latin typeface="Times New Roman" panose="02020603050405020304" pitchFamily="18" charset="0"/>
                <a:cs typeface="Times New Roman" panose="02020603050405020304" pitchFamily="18" charset="0"/>
              </a:rPr>
              <a:t>4</a:t>
            </a:r>
            <a:r>
              <a:rPr lang="vi-VN" sz="2400" dirty="0">
                <a:solidFill>
                  <a:srgbClr val="0000CC"/>
                </a:solidFill>
                <a:latin typeface="Times New Roman" panose="02020603050405020304" pitchFamily="18" charset="0"/>
                <a:cs typeface="Times New Roman" panose="02020603050405020304" pitchFamily="18" charset="0"/>
              </a:rPr>
              <a:t> = 60</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				B. R</a:t>
            </a:r>
            <a:r>
              <a:rPr lang="vi-VN" sz="2400" baseline="-25000" dirty="0">
                <a:solidFill>
                  <a:srgbClr val="0000CC"/>
                </a:solidFill>
                <a:latin typeface="Times New Roman" panose="02020603050405020304" pitchFamily="18" charset="0"/>
                <a:cs typeface="Times New Roman" panose="02020603050405020304" pitchFamily="18" charset="0"/>
              </a:rPr>
              <a:t>4</a:t>
            </a:r>
            <a:r>
              <a:rPr lang="vi-VN" sz="2400" dirty="0">
                <a:solidFill>
                  <a:srgbClr val="0000CC"/>
                </a:solidFill>
                <a:latin typeface="Times New Roman" panose="02020603050405020304" pitchFamily="18" charset="0"/>
                <a:cs typeface="Times New Roman" panose="02020603050405020304" pitchFamily="18" charset="0"/>
              </a:rPr>
              <a:t> = 25</a:t>
            </a:r>
            <a:r>
              <a:rPr lang="el-GR" sz="2400" dirty="0">
                <a:solidFill>
                  <a:srgbClr val="0000CC"/>
                </a:solidFill>
                <a:latin typeface="Times New Roman" panose="02020603050405020304" pitchFamily="18" charset="0"/>
                <a:cs typeface="Times New Roman" panose="02020603050405020304" pitchFamily="18" charset="0"/>
              </a:rPr>
              <a:t>Ω </a:t>
            </a:r>
            <a:endParaRPr lang="vi-VN" sz="2400" dirty="0">
              <a:solidFill>
                <a:srgbClr val="0000CC"/>
              </a:solidFill>
              <a:latin typeface="Times New Roman" panose="02020603050405020304" pitchFamily="18" charset="0"/>
              <a:cs typeface="Times New Roman" panose="02020603050405020304" pitchFamily="18" charset="0"/>
            </a:endParaRPr>
          </a:p>
          <a:p>
            <a:pPr algn="just"/>
            <a:r>
              <a:rPr lang="vi-VN" sz="2400" dirty="0">
                <a:solidFill>
                  <a:srgbClr val="0000CC"/>
                </a:solidFill>
                <a:latin typeface="Times New Roman" panose="02020603050405020304" pitchFamily="18" charset="0"/>
                <a:cs typeface="Times New Roman" panose="02020603050405020304" pitchFamily="18" charset="0"/>
              </a:rPr>
              <a:t>   C. R</a:t>
            </a:r>
            <a:r>
              <a:rPr lang="vi-VN" sz="2400" baseline="-25000" dirty="0">
                <a:solidFill>
                  <a:srgbClr val="0000CC"/>
                </a:solidFill>
                <a:latin typeface="Times New Roman" panose="02020603050405020304" pitchFamily="18" charset="0"/>
                <a:cs typeface="Times New Roman" panose="02020603050405020304" pitchFamily="18" charset="0"/>
              </a:rPr>
              <a:t>4</a:t>
            </a:r>
            <a:r>
              <a:rPr lang="vi-VN" sz="2400" dirty="0">
                <a:solidFill>
                  <a:srgbClr val="0000CC"/>
                </a:solidFill>
                <a:latin typeface="Times New Roman" panose="02020603050405020304" pitchFamily="18" charset="0"/>
                <a:cs typeface="Times New Roman" panose="02020603050405020304" pitchFamily="18" charset="0"/>
              </a:rPr>
              <a:t> = 20</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					D. R</a:t>
            </a:r>
            <a:r>
              <a:rPr lang="vi-VN" sz="2400" baseline="-25000" dirty="0">
                <a:solidFill>
                  <a:srgbClr val="0000CC"/>
                </a:solidFill>
                <a:latin typeface="Times New Roman" panose="02020603050405020304" pitchFamily="18" charset="0"/>
                <a:cs typeface="Times New Roman" panose="02020603050405020304" pitchFamily="18" charset="0"/>
              </a:rPr>
              <a:t>4</a:t>
            </a:r>
            <a:r>
              <a:rPr lang="vi-VN" sz="2400" dirty="0">
                <a:solidFill>
                  <a:srgbClr val="0000CC"/>
                </a:solidFill>
                <a:latin typeface="Times New Roman" panose="02020603050405020304" pitchFamily="18" charset="0"/>
                <a:cs typeface="Times New Roman" panose="02020603050405020304" pitchFamily="18" charset="0"/>
              </a:rPr>
              <a:t> = 15</a:t>
            </a:r>
            <a:r>
              <a:rPr lang="el-GR" sz="2400" dirty="0">
                <a:solidFill>
                  <a:srgbClr val="0000CC"/>
                </a:solidFill>
                <a:latin typeface="Times New Roman" panose="02020603050405020304" pitchFamily="18" charset="0"/>
                <a:cs typeface="Times New Roman" panose="02020603050405020304" pitchFamily="18" charset="0"/>
              </a:rPr>
              <a:t>Ω</a:t>
            </a:r>
          </a:p>
        </p:txBody>
      </p:sp>
      <p:pic>
        <p:nvPicPr>
          <p:cNvPr id="15" name="Graphic 14" descr="Wreath">
            <a:extLst>
              <a:ext uri="{FF2B5EF4-FFF2-40B4-BE49-F238E27FC236}">
                <a16:creationId xmlns:a16="http://schemas.microsoft.com/office/drawing/2014/main" xmlns="" id="{82DEA0B3-FA39-44FE-878E-051BA0256E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343400" y="2114550"/>
            <a:ext cx="563945" cy="563945"/>
          </a:xfrm>
          <a:prstGeom prst="rect">
            <a:avLst/>
          </a:prstGeom>
        </p:spPr>
      </p:pic>
      <p:sp>
        <p:nvSpPr>
          <p:cNvPr id="2" name="Hình Bầu dục 1">
            <a:extLst>
              <a:ext uri="{FF2B5EF4-FFF2-40B4-BE49-F238E27FC236}">
                <a16:creationId xmlns:a16="http://schemas.microsoft.com/office/drawing/2014/main" xmlns="" id="{F7B27400-B9E4-0E3A-C8BC-CC90BD368EA3}"/>
              </a:ext>
            </a:extLst>
          </p:cNvPr>
          <p:cNvSpPr/>
          <p:nvPr/>
        </p:nvSpPr>
        <p:spPr>
          <a:xfrm>
            <a:off x="5715000" y="2038350"/>
            <a:ext cx="457200" cy="457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ình Bầu dục 2">
            <a:extLst>
              <a:ext uri="{FF2B5EF4-FFF2-40B4-BE49-F238E27FC236}">
                <a16:creationId xmlns:a16="http://schemas.microsoft.com/office/drawing/2014/main" xmlns="" id="{664BE5EF-8F14-D875-9F58-7F9517D66A24}"/>
              </a:ext>
            </a:extLst>
          </p:cNvPr>
          <p:cNvSpPr/>
          <p:nvPr/>
        </p:nvSpPr>
        <p:spPr>
          <a:xfrm>
            <a:off x="609600" y="4019550"/>
            <a:ext cx="457200" cy="457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573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228A5E47-EC7A-4316-B377-FFCD2983C173}"/>
              </a:ext>
            </a:extLst>
          </p:cNvPr>
          <p:cNvSpPr txBox="1"/>
          <p:nvPr/>
        </p:nvSpPr>
        <p:spPr>
          <a:xfrm>
            <a:off x="252116" y="209550"/>
            <a:ext cx="8494295" cy="4640116"/>
          </a:xfrm>
          <a:prstGeom prst="rect">
            <a:avLst/>
          </a:prstGeom>
          <a:noFill/>
        </p:spPr>
        <p:txBody>
          <a:bodyPr wrap="square">
            <a:spAutoFit/>
          </a:bodyPr>
          <a:lstStyle/>
          <a:p>
            <a:pPr algn="just">
              <a:lnSpc>
                <a:spcPct val="120000"/>
              </a:lnSpc>
            </a:pPr>
            <a:r>
              <a:rPr lang="vi-VN" sz="2800" dirty="0">
                <a:solidFill>
                  <a:srgbClr val="FF0000"/>
                </a:solidFill>
                <a:latin typeface="+mj-lt"/>
                <a:cs typeface="Calibri" panose="020F0502020204030204" pitchFamily="34" charset="0"/>
              </a:rPr>
              <a:t>Bài tập 5: Cho hai điện trở R</a:t>
            </a:r>
            <a:r>
              <a:rPr lang="vi-VN" sz="2800" baseline="-25000" dirty="0">
                <a:solidFill>
                  <a:srgbClr val="FF0000"/>
                </a:solidFill>
                <a:latin typeface="+mj-lt"/>
                <a:cs typeface="Calibri" panose="020F0502020204030204" pitchFamily="34" charset="0"/>
              </a:rPr>
              <a:t>1</a:t>
            </a:r>
            <a:r>
              <a:rPr lang="vi-VN" sz="2800" dirty="0">
                <a:solidFill>
                  <a:srgbClr val="FF0000"/>
                </a:solidFill>
                <a:latin typeface="+mj-lt"/>
                <a:cs typeface="Calibri" panose="020F0502020204030204" pitchFamily="34" charset="0"/>
              </a:rPr>
              <a:t> = 12 </a:t>
            </a:r>
            <a:r>
              <a:rPr lang="el-GR" sz="2800" dirty="0">
                <a:solidFill>
                  <a:srgbClr val="FF0000"/>
                </a:solidFill>
                <a:latin typeface="+mj-lt"/>
                <a:cs typeface="Calibri" panose="020F0502020204030204" pitchFamily="34" charset="0"/>
              </a:rPr>
              <a:t>Ω </a:t>
            </a:r>
            <a:r>
              <a:rPr lang="vi-VN" sz="2800" dirty="0">
                <a:solidFill>
                  <a:srgbClr val="FF0000"/>
                </a:solidFill>
                <a:latin typeface="+mj-lt"/>
                <a:cs typeface="Calibri" panose="020F0502020204030204" pitchFamily="34" charset="0"/>
              </a:rPr>
              <a:t>và R</a:t>
            </a:r>
            <a:r>
              <a:rPr lang="vi-VN" sz="2800" baseline="-25000" dirty="0">
                <a:solidFill>
                  <a:srgbClr val="FF0000"/>
                </a:solidFill>
                <a:latin typeface="+mj-lt"/>
                <a:cs typeface="Calibri" panose="020F0502020204030204" pitchFamily="34" charset="0"/>
              </a:rPr>
              <a:t>2</a:t>
            </a:r>
            <a:r>
              <a:rPr lang="vi-VN" sz="2800" dirty="0">
                <a:solidFill>
                  <a:srgbClr val="FF0000"/>
                </a:solidFill>
                <a:latin typeface="+mj-lt"/>
                <a:cs typeface="Calibri" panose="020F0502020204030204" pitchFamily="34" charset="0"/>
              </a:rPr>
              <a:t> = 18</a:t>
            </a:r>
            <a:r>
              <a:rPr lang="el-GR" sz="2800" dirty="0">
                <a:solidFill>
                  <a:srgbClr val="FF0000"/>
                </a:solidFill>
                <a:latin typeface="+mj-lt"/>
                <a:cs typeface="Calibri" panose="020F0502020204030204" pitchFamily="34" charset="0"/>
              </a:rPr>
              <a:t>Ω </a:t>
            </a:r>
            <a:r>
              <a:rPr lang="vi-VN" sz="2800" dirty="0">
                <a:solidFill>
                  <a:srgbClr val="FF0000"/>
                </a:solidFill>
                <a:latin typeface="+mj-lt"/>
                <a:cs typeface="Calibri" panose="020F0502020204030204" pitchFamily="34" charset="0"/>
              </a:rPr>
              <a:t>được mắc nối tiếp với nhau.</a:t>
            </a:r>
          </a:p>
          <a:p>
            <a:pPr algn="just">
              <a:lnSpc>
                <a:spcPct val="120000"/>
              </a:lnSpc>
            </a:pPr>
            <a:r>
              <a:rPr lang="vi-VN" sz="2400" b="1" dirty="0">
                <a:solidFill>
                  <a:srgbClr val="0000CC"/>
                </a:solidFill>
                <a:latin typeface="Calibri" panose="020F0502020204030204" pitchFamily="34" charset="0"/>
                <a:cs typeface="Calibri" panose="020F0502020204030204" pitchFamily="34" charset="0"/>
              </a:rPr>
              <a:t>a</a:t>
            </a:r>
            <a:r>
              <a:rPr lang="vi-VN" sz="2400" b="1" dirty="0">
                <a:solidFill>
                  <a:srgbClr val="800080"/>
                </a:solidFill>
                <a:latin typeface="Calibri" panose="020F0502020204030204" pitchFamily="34" charset="0"/>
                <a:cs typeface="Calibri" panose="020F0502020204030204" pitchFamily="34" charset="0"/>
              </a:rPr>
              <a:t>.</a:t>
            </a:r>
            <a:r>
              <a:rPr lang="vi-VN" sz="2400" dirty="0">
                <a:solidFill>
                  <a:srgbClr val="800080"/>
                </a:solidFill>
                <a:latin typeface="Calibri" panose="020F0502020204030204" pitchFamily="34" charset="0"/>
                <a:cs typeface="Calibri" panose="020F0502020204030204" pitchFamily="34" charset="0"/>
              </a:rPr>
              <a:t> </a:t>
            </a:r>
            <a:r>
              <a:rPr lang="vi-VN" sz="2400" dirty="0">
                <a:solidFill>
                  <a:srgbClr val="0000CC"/>
                </a:solidFill>
                <a:latin typeface="+mj-lt"/>
                <a:cs typeface="Calibri" panose="020F0502020204030204" pitchFamily="34" charset="0"/>
              </a:rPr>
              <a:t>Điện trở tương đương R</a:t>
            </a:r>
            <a:r>
              <a:rPr lang="vi-VN" sz="2400" baseline="-25000" dirty="0">
                <a:solidFill>
                  <a:srgbClr val="0000CC"/>
                </a:solidFill>
                <a:latin typeface="+mj-lt"/>
                <a:cs typeface="Calibri" panose="020F0502020204030204" pitchFamily="34" charset="0"/>
              </a:rPr>
              <a:t>12</a:t>
            </a:r>
            <a:r>
              <a:rPr lang="vi-VN" sz="2400" dirty="0">
                <a:solidFill>
                  <a:srgbClr val="0000CC"/>
                </a:solidFill>
                <a:latin typeface="+mj-lt"/>
                <a:cs typeface="Calibri" panose="020F0502020204030204" pitchFamily="34" charset="0"/>
              </a:rPr>
              <a:t> của đoạn mạch đó có thể nhận giá trị nào trong các giá trị sau?</a:t>
            </a:r>
          </a:p>
          <a:p>
            <a:pPr algn="just">
              <a:lnSpc>
                <a:spcPct val="120000"/>
              </a:lnSpc>
            </a:pPr>
            <a:r>
              <a:rPr lang="vi-VN" sz="2400" dirty="0">
                <a:solidFill>
                  <a:srgbClr val="800080"/>
                </a:solidFill>
                <a:latin typeface="+mj-lt"/>
                <a:cs typeface="Calibri" panose="020F0502020204030204" pitchFamily="34" charset="0"/>
              </a:rPr>
              <a:t>A. R</a:t>
            </a:r>
            <a:r>
              <a:rPr lang="vi-VN" sz="2400" baseline="-25000" dirty="0">
                <a:solidFill>
                  <a:srgbClr val="800080"/>
                </a:solidFill>
                <a:latin typeface="+mj-lt"/>
                <a:cs typeface="Calibri" panose="020F0502020204030204" pitchFamily="34" charset="0"/>
              </a:rPr>
              <a:t>12</a:t>
            </a:r>
            <a:r>
              <a:rPr lang="vi-VN" sz="2400" dirty="0">
                <a:solidFill>
                  <a:srgbClr val="800080"/>
                </a:solidFill>
                <a:latin typeface="+mj-lt"/>
                <a:cs typeface="Calibri" panose="020F0502020204030204" pitchFamily="34" charset="0"/>
              </a:rPr>
              <a:t> = 12 </a:t>
            </a:r>
            <a:r>
              <a:rPr lang="el-GR" sz="2400" dirty="0">
                <a:solidFill>
                  <a:srgbClr val="800080"/>
                </a:solidFill>
                <a:latin typeface="+mj-lt"/>
                <a:cs typeface="Calibri" panose="020F0502020204030204" pitchFamily="34" charset="0"/>
              </a:rPr>
              <a:t>Ω </a:t>
            </a:r>
            <a:r>
              <a:rPr lang="vi-VN" sz="2400" dirty="0">
                <a:solidFill>
                  <a:srgbClr val="800080"/>
                </a:solidFill>
                <a:latin typeface="+mj-lt"/>
                <a:cs typeface="Calibri" panose="020F0502020204030204" pitchFamily="34" charset="0"/>
              </a:rPr>
              <a:t>					B. R</a:t>
            </a:r>
            <a:r>
              <a:rPr lang="vi-VN" sz="2400" baseline="-25000" dirty="0">
                <a:solidFill>
                  <a:srgbClr val="800080"/>
                </a:solidFill>
                <a:latin typeface="+mj-lt"/>
                <a:cs typeface="Calibri" panose="020F0502020204030204" pitchFamily="34" charset="0"/>
              </a:rPr>
              <a:t>12</a:t>
            </a:r>
            <a:r>
              <a:rPr lang="vi-VN" sz="2400" dirty="0">
                <a:solidFill>
                  <a:srgbClr val="800080"/>
                </a:solidFill>
                <a:latin typeface="+mj-lt"/>
                <a:cs typeface="Calibri" panose="020F0502020204030204" pitchFamily="34" charset="0"/>
              </a:rPr>
              <a:t> = 18</a:t>
            </a:r>
            <a:r>
              <a:rPr lang="el-GR" sz="2400" dirty="0">
                <a:solidFill>
                  <a:srgbClr val="800080"/>
                </a:solidFill>
                <a:latin typeface="+mj-lt"/>
                <a:cs typeface="Calibri" panose="020F0502020204030204" pitchFamily="34" charset="0"/>
              </a:rPr>
              <a:t>Ω </a:t>
            </a:r>
            <a:endParaRPr lang="vi-VN" sz="2400" dirty="0">
              <a:solidFill>
                <a:srgbClr val="800080"/>
              </a:solidFill>
              <a:latin typeface="+mj-lt"/>
              <a:cs typeface="Calibri" panose="020F0502020204030204" pitchFamily="34" charset="0"/>
            </a:endParaRPr>
          </a:p>
          <a:p>
            <a:pPr algn="just">
              <a:lnSpc>
                <a:spcPct val="120000"/>
              </a:lnSpc>
            </a:pPr>
            <a:r>
              <a:rPr lang="vi-VN" sz="2400" dirty="0">
                <a:solidFill>
                  <a:srgbClr val="800080"/>
                </a:solidFill>
                <a:latin typeface="+mj-lt"/>
                <a:cs typeface="Calibri" panose="020F0502020204030204" pitchFamily="34" charset="0"/>
              </a:rPr>
              <a:t>C. R</a:t>
            </a:r>
            <a:r>
              <a:rPr lang="vi-VN" sz="2400" baseline="-25000" dirty="0">
                <a:solidFill>
                  <a:srgbClr val="800080"/>
                </a:solidFill>
                <a:latin typeface="+mj-lt"/>
                <a:cs typeface="Calibri" panose="020F0502020204030204" pitchFamily="34" charset="0"/>
              </a:rPr>
              <a:t>12</a:t>
            </a:r>
            <a:r>
              <a:rPr lang="vi-VN" sz="2400" dirty="0">
                <a:solidFill>
                  <a:srgbClr val="800080"/>
                </a:solidFill>
                <a:latin typeface="+mj-lt"/>
                <a:cs typeface="Calibri" panose="020F0502020204030204" pitchFamily="34" charset="0"/>
              </a:rPr>
              <a:t> = 6</a:t>
            </a:r>
            <a:r>
              <a:rPr lang="el-GR" sz="2400" dirty="0">
                <a:solidFill>
                  <a:srgbClr val="800080"/>
                </a:solidFill>
                <a:latin typeface="+mj-lt"/>
                <a:cs typeface="Calibri" panose="020F0502020204030204" pitchFamily="34" charset="0"/>
              </a:rPr>
              <a:t>Ω </a:t>
            </a:r>
            <a:r>
              <a:rPr lang="vi-VN" sz="2400" dirty="0">
                <a:solidFill>
                  <a:srgbClr val="800080"/>
                </a:solidFill>
                <a:latin typeface="+mj-lt"/>
                <a:cs typeface="Calibri" panose="020F0502020204030204" pitchFamily="34" charset="0"/>
              </a:rPr>
              <a:t>					D. R</a:t>
            </a:r>
            <a:r>
              <a:rPr lang="vi-VN" sz="2400" baseline="-25000" dirty="0">
                <a:solidFill>
                  <a:srgbClr val="800080"/>
                </a:solidFill>
                <a:latin typeface="+mj-lt"/>
                <a:cs typeface="Calibri" panose="020F0502020204030204" pitchFamily="34" charset="0"/>
              </a:rPr>
              <a:t>12</a:t>
            </a:r>
            <a:r>
              <a:rPr lang="vi-VN" sz="2400" dirty="0">
                <a:solidFill>
                  <a:srgbClr val="800080"/>
                </a:solidFill>
                <a:latin typeface="+mj-lt"/>
                <a:cs typeface="Calibri" panose="020F0502020204030204" pitchFamily="34" charset="0"/>
              </a:rPr>
              <a:t> = 30 </a:t>
            </a:r>
            <a:r>
              <a:rPr lang="el-GR" sz="2400" dirty="0">
                <a:solidFill>
                  <a:srgbClr val="800080"/>
                </a:solidFill>
                <a:latin typeface="+mj-lt"/>
                <a:cs typeface="Calibri" panose="020F0502020204030204" pitchFamily="34" charset="0"/>
              </a:rPr>
              <a:t>Ω</a:t>
            </a:r>
          </a:p>
          <a:p>
            <a:pPr algn="just">
              <a:lnSpc>
                <a:spcPct val="120000"/>
              </a:lnSpc>
            </a:pPr>
            <a:r>
              <a:rPr lang="vi-VN" sz="2400" b="1" dirty="0">
                <a:solidFill>
                  <a:srgbClr val="800080"/>
                </a:solidFill>
                <a:latin typeface="+mj-lt"/>
                <a:cs typeface="Calibri" panose="020F0502020204030204" pitchFamily="34" charset="0"/>
              </a:rPr>
              <a:t>b.</a:t>
            </a:r>
            <a:r>
              <a:rPr lang="vi-VN" sz="2400" dirty="0">
                <a:solidFill>
                  <a:srgbClr val="800080"/>
                </a:solidFill>
                <a:latin typeface="+mj-lt"/>
                <a:cs typeface="Calibri" panose="020F0502020204030204" pitchFamily="34" charset="0"/>
              </a:rPr>
              <a:t> Mắc nối tiếp thêm R</a:t>
            </a:r>
            <a:r>
              <a:rPr lang="vi-VN" sz="2400" baseline="-25000" dirty="0">
                <a:solidFill>
                  <a:srgbClr val="800080"/>
                </a:solidFill>
                <a:latin typeface="+mj-lt"/>
                <a:cs typeface="Calibri" panose="020F0502020204030204" pitchFamily="34" charset="0"/>
              </a:rPr>
              <a:t>3</a:t>
            </a:r>
            <a:r>
              <a:rPr lang="vi-VN" sz="2400" dirty="0">
                <a:solidFill>
                  <a:srgbClr val="800080"/>
                </a:solidFill>
                <a:latin typeface="+mj-lt"/>
                <a:cs typeface="Calibri" panose="020F0502020204030204" pitchFamily="34" charset="0"/>
              </a:rPr>
              <a:t> = 20</a:t>
            </a:r>
            <a:r>
              <a:rPr lang="el-GR" sz="2400" dirty="0">
                <a:solidFill>
                  <a:srgbClr val="800080"/>
                </a:solidFill>
                <a:latin typeface="+mj-lt"/>
                <a:cs typeface="Calibri" panose="020F0502020204030204" pitchFamily="34" charset="0"/>
              </a:rPr>
              <a:t>Ω </a:t>
            </a:r>
            <a:r>
              <a:rPr lang="vi-VN" sz="2400" dirty="0">
                <a:solidFill>
                  <a:srgbClr val="800080"/>
                </a:solidFill>
                <a:latin typeface="+mj-lt"/>
                <a:cs typeface="Calibri" panose="020F0502020204030204" pitchFamily="34" charset="0"/>
              </a:rPr>
              <a:t>vào đoạn mạch trên, thì điện trở tương đương của đoạn mạch mới là</a:t>
            </a:r>
          </a:p>
          <a:p>
            <a:pPr marL="385763" indent="-385763" algn="just">
              <a:lnSpc>
                <a:spcPct val="120000"/>
              </a:lnSpc>
              <a:buAutoNum type="alphaUcPeriod"/>
            </a:pPr>
            <a:r>
              <a:rPr lang="vi-VN" sz="2400" dirty="0">
                <a:solidFill>
                  <a:srgbClr val="800080"/>
                </a:solidFill>
                <a:latin typeface="+mj-lt"/>
                <a:cs typeface="Calibri" panose="020F0502020204030204" pitchFamily="34" charset="0"/>
              </a:rPr>
              <a:t>R</a:t>
            </a:r>
            <a:r>
              <a:rPr lang="vi-VN" sz="2400" baseline="-25000" dirty="0">
                <a:solidFill>
                  <a:srgbClr val="800080"/>
                </a:solidFill>
                <a:latin typeface="+mj-lt"/>
                <a:cs typeface="Calibri" panose="020F0502020204030204" pitchFamily="34" charset="0"/>
              </a:rPr>
              <a:t>12</a:t>
            </a:r>
            <a:r>
              <a:rPr lang="en-US" sz="2400" baseline="-25000" dirty="0">
                <a:solidFill>
                  <a:srgbClr val="800080"/>
                </a:solidFill>
                <a:latin typeface="+mj-lt"/>
                <a:cs typeface="Calibri" panose="020F0502020204030204" pitchFamily="34" charset="0"/>
              </a:rPr>
              <a:t>3</a:t>
            </a:r>
            <a:r>
              <a:rPr lang="vi-VN" sz="2400" dirty="0">
                <a:solidFill>
                  <a:srgbClr val="800080"/>
                </a:solidFill>
                <a:latin typeface="+mj-lt"/>
                <a:cs typeface="Calibri" panose="020F0502020204030204" pitchFamily="34" charset="0"/>
              </a:rPr>
              <a:t> = 32</a:t>
            </a:r>
            <a:r>
              <a:rPr lang="el-GR" sz="2400" dirty="0">
                <a:solidFill>
                  <a:srgbClr val="800080"/>
                </a:solidFill>
                <a:latin typeface="+mj-lt"/>
                <a:cs typeface="Calibri" panose="020F0502020204030204" pitchFamily="34" charset="0"/>
              </a:rPr>
              <a:t>Ω </a:t>
            </a:r>
            <a:r>
              <a:rPr lang="vi-VN" sz="2400" dirty="0">
                <a:solidFill>
                  <a:srgbClr val="800080"/>
                </a:solidFill>
                <a:latin typeface="+mj-lt"/>
                <a:cs typeface="Calibri" panose="020F0502020204030204" pitchFamily="34" charset="0"/>
              </a:rPr>
              <a:t>				B. R</a:t>
            </a:r>
            <a:r>
              <a:rPr lang="vi-VN" sz="2400" baseline="-25000" dirty="0">
                <a:solidFill>
                  <a:srgbClr val="800080"/>
                </a:solidFill>
                <a:latin typeface="+mj-lt"/>
                <a:cs typeface="Calibri" panose="020F0502020204030204" pitchFamily="34" charset="0"/>
              </a:rPr>
              <a:t>12</a:t>
            </a:r>
            <a:r>
              <a:rPr lang="en-US" sz="2400" baseline="-25000" dirty="0">
                <a:solidFill>
                  <a:srgbClr val="800080"/>
                </a:solidFill>
                <a:latin typeface="+mj-lt"/>
                <a:cs typeface="Calibri" panose="020F0502020204030204" pitchFamily="34" charset="0"/>
              </a:rPr>
              <a:t>3</a:t>
            </a:r>
            <a:r>
              <a:rPr lang="vi-VN" sz="2400" dirty="0">
                <a:solidFill>
                  <a:srgbClr val="800080"/>
                </a:solidFill>
                <a:latin typeface="+mj-lt"/>
                <a:cs typeface="Calibri" panose="020F0502020204030204" pitchFamily="34" charset="0"/>
              </a:rPr>
              <a:t> = 38</a:t>
            </a:r>
            <a:r>
              <a:rPr lang="el-GR" sz="2400" dirty="0">
                <a:solidFill>
                  <a:srgbClr val="800080"/>
                </a:solidFill>
                <a:latin typeface="+mj-lt"/>
                <a:cs typeface="Calibri" panose="020F0502020204030204" pitchFamily="34" charset="0"/>
              </a:rPr>
              <a:t>Ω </a:t>
            </a:r>
            <a:endParaRPr lang="vi-VN" sz="2400" dirty="0">
              <a:solidFill>
                <a:srgbClr val="800080"/>
              </a:solidFill>
              <a:latin typeface="+mj-lt"/>
              <a:cs typeface="Calibri" panose="020F0502020204030204" pitchFamily="34" charset="0"/>
            </a:endParaRPr>
          </a:p>
          <a:p>
            <a:pPr algn="just">
              <a:lnSpc>
                <a:spcPct val="120000"/>
              </a:lnSpc>
            </a:pPr>
            <a:r>
              <a:rPr lang="vi-VN" sz="2400" dirty="0">
                <a:solidFill>
                  <a:srgbClr val="800080"/>
                </a:solidFill>
                <a:latin typeface="+mj-lt"/>
                <a:cs typeface="Calibri" panose="020F0502020204030204" pitchFamily="34" charset="0"/>
              </a:rPr>
              <a:t>C. R</a:t>
            </a:r>
            <a:r>
              <a:rPr lang="vi-VN" sz="2400" baseline="-25000" dirty="0">
                <a:solidFill>
                  <a:srgbClr val="800080"/>
                </a:solidFill>
                <a:latin typeface="+mj-lt"/>
                <a:cs typeface="Calibri" panose="020F0502020204030204" pitchFamily="34" charset="0"/>
              </a:rPr>
              <a:t>12</a:t>
            </a:r>
            <a:r>
              <a:rPr lang="en-US" sz="2400" baseline="-25000" dirty="0">
                <a:solidFill>
                  <a:srgbClr val="800080"/>
                </a:solidFill>
                <a:latin typeface="+mj-lt"/>
                <a:cs typeface="Calibri" panose="020F0502020204030204" pitchFamily="34" charset="0"/>
              </a:rPr>
              <a:t>3</a:t>
            </a:r>
            <a:r>
              <a:rPr lang="vi-VN" sz="2400" dirty="0">
                <a:solidFill>
                  <a:srgbClr val="800080"/>
                </a:solidFill>
                <a:latin typeface="+mj-lt"/>
                <a:cs typeface="Calibri" panose="020F0502020204030204" pitchFamily="34" charset="0"/>
              </a:rPr>
              <a:t> = 26</a:t>
            </a:r>
            <a:r>
              <a:rPr lang="el-GR" sz="2400" dirty="0">
                <a:solidFill>
                  <a:srgbClr val="800080"/>
                </a:solidFill>
                <a:latin typeface="+mj-lt"/>
                <a:cs typeface="Calibri" panose="020F0502020204030204" pitchFamily="34" charset="0"/>
              </a:rPr>
              <a:t>Ω </a:t>
            </a:r>
            <a:r>
              <a:rPr lang="vi-VN" sz="2400" dirty="0">
                <a:solidFill>
                  <a:srgbClr val="800080"/>
                </a:solidFill>
                <a:latin typeface="+mj-lt"/>
                <a:cs typeface="Calibri" panose="020F0502020204030204" pitchFamily="34" charset="0"/>
              </a:rPr>
              <a:t>					D. R</a:t>
            </a:r>
            <a:r>
              <a:rPr lang="vi-VN" sz="2400" baseline="-25000" dirty="0">
                <a:solidFill>
                  <a:srgbClr val="800080"/>
                </a:solidFill>
                <a:latin typeface="+mj-lt"/>
                <a:cs typeface="Calibri" panose="020F0502020204030204" pitchFamily="34" charset="0"/>
              </a:rPr>
              <a:t>12</a:t>
            </a:r>
            <a:r>
              <a:rPr lang="en-US" sz="2400" baseline="-25000" dirty="0">
                <a:solidFill>
                  <a:srgbClr val="800080"/>
                </a:solidFill>
                <a:latin typeface="+mj-lt"/>
                <a:cs typeface="Calibri" panose="020F0502020204030204" pitchFamily="34" charset="0"/>
              </a:rPr>
              <a:t>3</a:t>
            </a:r>
            <a:r>
              <a:rPr lang="vi-VN" sz="2400" dirty="0">
                <a:solidFill>
                  <a:srgbClr val="800080"/>
                </a:solidFill>
                <a:latin typeface="+mj-lt"/>
                <a:cs typeface="Calibri" panose="020F0502020204030204" pitchFamily="34" charset="0"/>
              </a:rPr>
              <a:t> = 50 </a:t>
            </a:r>
            <a:r>
              <a:rPr lang="el-GR" sz="2400" dirty="0">
                <a:solidFill>
                  <a:srgbClr val="800080"/>
                </a:solidFill>
                <a:latin typeface="+mj-lt"/>
                <a:cs typeface="Calibri" panose="020F0502020204030204" pitchFamily="34" charset="0"/>
              </a:rPr>
              <a:t>Ω</a:t>
            </a:r>
          </a:p>
        </p:txBody>
      </p:sp>
      <p:pic>
        <p:nvPicPr>
          <p:cNvPr id="23" name="Graphic 22" descr="Wreath">
            <a:extLst>
              <a:ext uri="{FF2B5EF4-FFF2-40B4-BE49-F238E27FC236}">
                <a16:creationId xmlns:a16="http://schemas.microsoft.com/office/drawing/2014/main" xmlns="" id="{321BCF5E-B1EB-4AD0-A61B-20BCE9D710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969378" y="2167073"/>
            <a:ext cx="563945" cy="563945"/>
          </a:xfrm>
          <a:prstGeom prst="rect">
            <a:avLst/>
          </a:prstGeom>
        </p:spPr>
      </p:pic>
      <p:pic>
        <p:nvPicPr>
          <p:cNvPr id="25" name="Graphic 24" descr="Wreath">
            <a:extLst>
              <a:ext uri="{FF2B5EF4-FFF2-40B4-BE49-F238E27FC236}">
                <a16:creationId xmlns:a16="http://schemas.microsoft.com/office/drawing/2014/main" xmlns="" id="{3DE354FD-CD5B-4CD9-BF85-45E8ADB30E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969377" y="3898151"/>
            <a:ext cx="563945" cy="563945"/>
          </a:xfrm>
          <a:prstGeom prst="rect">
            <a:avLst/>
          </a:prstGeom>
        </p:spPr>
      </p:pic>
      <p:sp>
        <p:nvSpPr>
          <p:cNvPr id="2" name="Hình Bầu dục 1">
            <a:extLst>
              <a:ext uri="{FF2B5EF4-FFF2-40B4-BE49-F238E27FC236}">
                <a16:creationId xmlns:a16="http://schemas.microsoft.com/office/drawing/2014/main" xmlns="" id="{EB286FE0-40C0-3D60-23ED-1D2FC1026C43}"/>
              </a:ext>
            </a:extLst>
          </p:cNvPr>
          <p:cNvSpPr/>
          <p:nvPr/>
        </p:nvSpPr>
        <p:spPr>
          <a:xfrm>
            <a:off x="5715000" y="2571750"/>
            <a:ext cx="457200" cy="457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ình Bầu dục 2">
            <a:extLst>
              <a:ext uri="{FF2B5EF4-FFF2-40B4-BE49-F238E27FC236}">
                <a16:creationId xmlns:a16="http://schemas.microsoft.com/office/drawing/2014/main" xmlns="" id="{C5E8309D-401F-5646-B60C-C8C91BC676D8}"/>
              </a:ext>
            </a:extLst>
          </p:cNvPr>
          <p:cNvSpPr/>
          <p:nvPr/>
        </p:nvSpPr>
        <p:spPr>
          <a:xfrm>
            <a:off x="5715000" y="4324350"/>
            <a:ext cx="457200" cy="457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94092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9EBCC690-A551-4DF3-AEC8-D3100141183C}"/>
              </a:ext>
            </a:extLst>
          </p:cNvPr>
          <p:cNvSpPr txBox="1"/>
          <p:nvPr/>
        </p:nvSpPr>
        <p:spPr>
          <a:xfrm>
            <a:off x="425116" y="224304"/>
            <a:ext cx="8261684" cy="4344844"/>
          </a:xfrm>
          <a:prstGeom prst="rect">
            <a:avLst/>
          </a:prstGeom>
          <a:noFill/>
        </p:spPr>
        <p:txBody>
          <a:bodyPr wrap="square">
            <a:spAutoFit/>
          </a:bodyPr>
          <a:lstStyle/>
          <a:p>
            <a:pPr algn="just">
              <a:lnSpc>
                <a:spcPct val="120000"/>
              </a:lnSpc>
            </a:pPr>
            <a:r>
              <a:rPr lang="vi-VN" sz="2800" dirty="0">
                <a:solidFill>
                  <a:srgbClr val="0000CC"/>
                </a:solidFill>
                <a:latin typeface="+mj-lt"/>
                <a:cs typeface="Calibri" panose="020F0502020204030204" pitchFamily="34" charset="0"/>
              </a:rPr>
              <a:t>Bài </a:t>
            </a:r>
            <a:r>
              <a:rPr lang="vi-VN" sz="2800" dirty="0" err="1">
                <a:solidFill>
                  <a:srgbClr val="0000CC"/>
                </a:solidFill>
                <a:latin typeface="+mj-lt"/>
                <a:cs typeface="Calibri" panose="020F0502020204030204" pitchFamily="34" charset="0"/>
              </a:rPr>
              <a:t>tâp</a:t>
            </a:r>
            <a:r>
              <a:rPr lang="vi-VN" sz="2800" dirty="0">
                <a:solidFill>
                  <a:srgbClr val="0000CC"/>
                </a:solidFill>
                <a:latin typeface="+mj-lt"/>
                <a:cs typeface="Calibri" panose="020F0502020204030204" pitchFamily="34" charset="0"/>
              </a:rPr>
              <a:t> 6: Người ta chọn một số điện trở loại 2</a:t>
            </a:r>
            <a:r>
              <a:rPr lang="el-GR" sz="2800" dirty="0">
                <a:solidFill>
                  <a:srgbClr val="0000CC"/>
                </a:solidFill>
                <a:latin typeface="+mj-lt"/>
                <a:cs typeface="Calibri" panose="020F0502020204030204" pitchFamily="34" charset="0"/>
              </a:rPr>
              <a:t>Ω </a:t>
            </a:r>
            <a:r>
              <a:rPr lang="vi-VN" sz="2800" dirty="0">
                <a:solidFill>
                  <a:srgbClr val="0000CC"/>
                </a:solidFill>
                <a:latin typeface="+mj-lt"/>
                <a:cs typeface="Calibri" panose="020F0502020204030204" pitchFamily="34" charset="0"/>
              </a:rPr>
              <a:t>và 4</a:t>
            </a:r>
            <a:r>
              <a:rPr lang="el-GR" sz="2800" dirty="0">
                <a:solidFill>
                  <a:srgbClr val="0000CC"/>
                </a:solidFill>
                <a:latin typeface="+mj-lt"/>
                <a:cs typeface="Calibri" panose="020F0502020204030204" pitchFamily="34" charset="0"/>
              </a:rPr>
              <a:t>Ω </a:t>
            </a:r>
            <a:r>
              <a:rPr lang="vi-VN" sz="2800" dirty="0">
                <a:solidFill>
                  <a:srgbClr val="0000CC"/>
                </a:solidFill>
                <a:latin typeface="+mj-lt"/>
                <a:cs typeface="Calibri" panose="020F0502020204030204" pitchFamily="34" charset="0"/>
              </a:rPr>
              <a:t>để nối tiếp thành đoạn mạch có điện trở tổng cộng là 16</a:t>
            </a:r>
            <a:r>
              <a:rPr lang="el-GR" sz="2800" dirty="0">
                <a:solidFill>
                  <a:srgbClr val="0000CC"/>
                </a:solidFill>
                <a:latin typeface="+mj-lt"/>
                <a:cs typeface="Calibri" panose="020F0502020204030204" pitchFamily="34" charset="0"/>
              </a:rPr>
              <a:t>Ω.</a:t>
            </a:r>
            <a:r>
              <a:rPr lang="vi-VN" sz="2800" dirty="0">
                <a:solidFill>
                  <a:srgbClr val="0000CC"/>
                </a:solidFill>
                <a:latin typeface="+mj-lt"/>
                <a:cs typeface="Calibri" panose="020F0502020204030204" pitchFamily="34" charset="0"/>
              </a:rPr>
              <a:t> Trong các phương án nào sau đây, phương án nào sai?</a:t>
            </a:r>
          </a:p>
          <a:p>
            <a:pPr algn="just">
              <a:lnSpc>
                <a:spcPct val="130000"/>
              </a:lnSpc>
            </a:pPr>
            <a:r>
              <a:rPr lang="vi-VN" sz="2800" dirty="0">
                <a:solidFill>
                  <a:srgbClr val="0000CC"/>
                </a:solidFill>
                <a:latin typeface="+mj-lt"/>
                <a:cs typeface="Calibri" panose="020F0502020204030204" pitchFamily="34" charset="0"/>
              </a:rPr>
              <a:t>   A. Chỉ dùng 8 điện trở loại 2</a:t>
            </a:r>
            <a:r>
              <a:rPr lang="el-GR" sz="2800" dirty="0">
                <a:solidFill>
                  <a:srgbClr val="0000CC"/>
                </a:solidFill>
                <a:latin typeface="+mj-lt"/>
                <a:cs typeface="Calibri" panose="020F0502020204030204" pitchFamily="34" charset="0"/>
              </a:rPr>
              <a:t>Ω.</a:t>
            </a:r>
          </a:p>
          <a:p>
            <a:pPr algn="just">
              <a:lnSpc>
                <a:spcPct val="130000"/>
              </a:lnSpc>
            </a:pPr>
            <a:r>
              <a:rPr lang="vi-VN" sz="2800" dirty="0">
                <a:solidFill>
                  <a:srgbClr val="0000CC"/>
                </a:solidFill>
                <a:latin typeface="+mj-lt"/>
                <a:cs typeface="Calibri" panose="020F0502020204030204" pitchFamily="34" charset="0"/>
              </a:rPr>
              <a:t>   B. Dùng 1 điện trở 4</a:t>
            </a:r>
            <a:r>
              <a:rPr lang="el-GR" sz="2800" dirty="0">
                <a:solidFill>
                  <a:srgbClr val="0000CC"/>
                </a:solidFill>
                <a:latin typeface="+mj-lt"/>
                <a:cs typeface="Calibri" panose="020F0502020204030204" pitchFamily="34" charset="0"/>
              </a:rPr>
              <a:t>Ω </a:t>
            </a:r>
            <a:r>
              <a:rPr lang="vi-VN" sz="2800" dirty="0">
                <a:solidFill>
                  <a:srgbClr val="0000CC"/>
                </a:solidFill>
                <a:latin typeface="+mj-lt"/>
                <a:cs typeface="Calibri" panose="020F0502020204030204" pitchFamily="34" charset="0"/>
              </a:rPr>
              <a:t>và 6 điện trở 2</a:t>
            </a:r>
            <a:r>
              <a:rPr lang="el-GR" sz="2800" dirty="0">
                <a:solidFill>
                  <a:srgbClr val="0000CC"/>
                </a:solidFill>
                <a:latin typeface="+mj-lt"/>
                <a:cs typeface="Calibri" panose="020F0502020204030204" pitchFamily="34" charset="0"/>
              </a:rPr>
              <a:t>Ω.</a:t>
            </a:r>
          </a:p>
          <a:p>
            <a:pPr algn="just">
              <a:lnSpc>
                <a:spcPct val="130000"/>
              </a:lnSpc>
            </a:pPr>
            <a:r>
              <a:rPr lang="vi-VN" sz="2800" dirty="0">
                <a:solidFill>
                  <a:srgbClr val="0000CC"/>
                </a:solidFill>
                <a:latin typeface="+mj-lt"/>
                <a:cs typeface="Calibri" panose="020F0502020204030204" pitchFamily="34" charset="0"/>
              </a:rPr>
              <a:t>   C. Dùng 2 điện trở 4</a:t>
            </a:r>
            <a:r>
              <a:rPr lang="el-GR" sz="2800" dirty="0">
                <a:solidFill>
                  <a:srgbClr val="0000CC"/>
                </a:solidFill>
                <a:latin typeface="+mj-lt"/>
                <a:cs typeface="Calibri" panose="020F0502020204030204" pitchFamily="34" charset="0"/>
              </a:rPr>
              <a:t>Ω </a:t>
            </a:r>
            <a:r>
              <a:rPr lang="vi-VN" sz="2800" dirty="0">
                <a:solidFill>
                  <a:srgbClr val="0000CC"/>
                </a:solidFill>
                <a:latin typeface="+mj-lt"/>
                <a:cs typeface="Calibri" panose="020F0502020204030204" pitchFamily="34" charset="0"/>
              </a:rPr>
              <a:t>và 2 điện trở 2</a:t>
            </a:r>
            <a:r>
              <a:rPr lang="el-GR" sz="2800" dirty="0">
                <a:solidFill>
                  <a:srgbClr val="0000CC"/>
                </a:solidFill>
                <a:latin typeface="+mj-lt"/>
                <a:cs typeface="Calibri" panose="020F0502020204030204" pitchFamily="34" charset="0"/>
              </a:rPr>
              <a:t>Ω</a:t>
            </a:r>
            <a:endParaRPr lang="vi-VN" sz="2800" dirty="0">
              <a:solidFill>
                <a:srgbClr val="0000CC"/>
              </a:solidFill>
              <a:latin typeface="+mj-lt"/>
              <a:cs typeface="Calibri" panose="020F0502020204030204" pitchFamily="34" charset="0"/>
            </a:endParaRPr>
          </a:p>
          <a:p>
            <a:pPr algn="just">
              <a:lnSpc>
                <a:spcPct val="130000"/>
              </a:lnSpc>
            </a:pPr>
            <a:r>
              <a:rPr lang="vi-VN" sz="2800" dirty="0">
                <a:solidFill>
                  <a:srgbClr val="0000CC"/>
                </a:solidFill>
                <a:latin typeface="+mj-lt"/>
                <a:cs typeface="Calibri" panose="020F0502020204030204" pitchFamily="34" charset="0"/>
              </a:rPr>
              <a:t>   D. Chỉ dùng 4 điện trở loại 4</a:t>
            </a:r>
            <a:r>
              <a:rPr lang="el-GR" sz="2800" dirty="0">
                <a:solidFill>
                  <a:srgbClr val="0000CC"/>
                </a:solidFill>
                <a:latin typeface="+mj-lt"/>
                <a:cs typeface="Calibri" panose="020F0502020204030204" pitchFamily="34" charset="0"/>
              </a:rPr>
              <a:t>Ω</a:t>
            </a:r>
          </a:p>
        </p:txBody>
      </p:sp>
      <p:sp>
        <p:nvSpPr>
          <p:cNvPr id="2" name="Hình Bầu dục 1">
            <a:extLst>
              <a:ext uri="{FF2B5EF4-FFF2-40B4-BE49-F238E27FC236}">
                <a16:creationId xmlns:a16="http://schemas.microsoft.com/office/drawing/2014/main" xmlns="" id="{E85BD3B5-018B-01E2-DF11-F7A895F7BFA4}"/>
              </a:ext>
            </a:extLst>
          </p:cNvPr>
          <p:cNvSpPr/>
          <p:nvPr/>
        </p:nvSpPr>
        <p:spPr>
          <a:xfrm>
            <a:off x="685800" y="3486150"/>
            <a:ext cx="4572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983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38E84-7B49-039C-C999-C92FE24F6BEE}"/>
              </a:ext>
            </a:extLst>
          </p:cNvPr>
          <p:cNvSpPr txBox="1"/>
          <p:nvPr/>
        </p:nvSpPr>
        <p:spPr>
          <a:xfrm>
            <a:off x="381000" y="294347"/>
            <a:ext cx="8557118" cy="1200329"/>
          </a:xfrm>
          <a:prstGeom prst="rect">
            <a:avLst/>
          </a:prstGeom>
          <a:noFill/>
        </p:spPr>
        <p:txBody>
          <a:bodyPr wrap="square">
            <a:spAutoFit/>
          </a:bodyPr>
          <a:lstStyle/>
          <a:p>
            <a:pPr lvl="0" algn="ctr"/>
            <a:r>
              <a:rPr lang="vi-VN" sz="2400" b="1" dirty="0">
                <a:solidFill>
                  <a:srgbClr val="0000CC"/>
                </a:solidFill>
                <a:latin typeface="Times New Roman" panose="02020603050405020304" pitchFamily="18" charset="0"/>
                <a:cs typeface="Times New Roman" panose="02020603050405020304" pitchFamily="18" charset="0"/>
              </a:rPr>
              <a:t>Bài tập 7</a:t>
            </a:r>
            <a:r>
              <a:rPr lang="en-US" sz="2400" b="1" dirty="0">
                <a:solidFill>
                  <a:srgbClr val="0000CC"/>
                </a:solidFill>
                <a:latin typeface="Times New Roman" panose="02020603050405020304" pitchFamily="18" charset="0"/>
                <a:cs typeface="Times New Roman" panose="02020603050405020304" pitchFamily="18" charset="0"/>
              </a:rPr>
              <a:t>. </a:t>
            </a:r>
            <a:r>
              <a:rPr lang="vi-VN" sz="2400" b="1" kern="1200" dirty="0">
                <a:solidFill>
                  <a:srgbClr val="0000CC"/>
                </a:solidFill>
                <a:latin typeface="Times New Roman" panose="02020603050405020304" pitchFamily="18" charset="0"/>
                <a:ea typeface="微软雅黑"/>
                <a:cs typeface="Times New Roman" panose="02020603050405020304" pitchFamily="18" charset="0"/>
              </a:rPr>
              <a:t>Vì sao khi đóng hoặc mở công tắc điện thì cả hai đèn trong mạch điện ở hình bên dưới cùng sáng hoặc cùng tắt? Nếu một trong hai đèn bị hỏng thì đèn kia còn sáng không</a:t>
            </a:r>
            <a:r>
              <a:rPr lang="vi-VN" sz="2400" b="1" kern="1200" dirty="0">
                <a:solidFill>
                  <a:srgbClr val="0000CC"/>
                </a:solidFill>
                <a:latin typeface="Calibri" panose="020F0502020204030204" pitchFamily="34" charset="0"/>
                <a:ea typeface="微软雅黑"/>
                <a:cs typeface="Calibri" panose="020F0502020204030204" pitchFamily="34" charset="0"/>
              </a:rPr>
              <a:t>?</a:t>
            </a:r>
            <a:r>
              <a:rPr lang="en-US" sz="2400" b="1" kern="1200" dirty="0">
                <a:solidFill>
                  <a:srgbClr val="0000CC"/>
                </a:solidFill>
                <a:latin typeface="Calibri" panose="020F0502020204030204" pitchFamily="34" charset="0"/>
                <a:ea typeface="微软雅黑"/>
                <a:cs typeface="Calibri" panose="020F0502020204030204" pitchFamily="34" charset="0"/>
              </a:rPr>
              <a:t> </a:t>
            </a:r>
            <a:endParaRPr lang="vi-VN" sz="2400" b="1" kern="1200" dirty="0">
              <a:solidFill>
                <a:srgbClr val="0000CC"/>
              </a:solidFill>
              <a:latin typeface="Calibri" panose="020F0502020204030204" pitchFamily="34" charset="0"/>
              <a:ea typeface="微软雅黑"/>
              <a:cs typeface="Calibri" panose="020F0502020204030204" pitchFamily="34" charset="0"/>
            </a:endParaRPr>
          </a:p>
        </p:txBody>
      </p:sp>
      <p:grpSp>
        <p:nvGrpSpPr>
          <p:cNvPr id="3" name="Group 2">
            <a:extLst>
              <a:ext uri="{FF2B5EF4-FFF2-40B4-BE49-F238E27FC236}">
                <a16:creationId xmlns:a16="http://schemas.microsoft.com/office/drawing/2014/main" xmlns="" id="{476CA2FD-FE5E-424E-A785-43B4EEFE0425}"/>
              </a:ext>
            </a:extLst>
          </p:cNvPr>
          <p:cNvGrpSpPr/>
          <p:nvPr/>
        </p:nvGrpSpPr>
        <p:grpSpPr>
          <a:xfrm>
            <a:off x="685800" y="1719616"/>
            <a:ext cx="8001000" cy="2501626"/>
            <a:chOff x="490098" y="585941"/>
            <a:chExt cx="11612424" cy="3335502"/>
          </a:xfrm>
          <a:noFill/>
        </p:grpSpPr>
        <p:pic>
          <p:nvPicPr>
            <p:cNvPr id="4" name="Picture 3">
              <a:extLst>
                <a:ext uri="{FF2B5EF4-FFF2-40B4-BE49-F238E27FC236}">
                  <a16:creationId xmlns:a16="http://schemas.microsoft.com/office/drawing/2014/main" xmlns="" id="{93EAAE5C-8F3E-4732-A538-F8428BCBE790}"/>
                </a:ext>
              </a:extLst>
            </p:cNvPr>
            <p:cNvPicPr>
              <a:picLocks noChangeAspect="1"/>
            </p:cNvPicPr>
            <p:nvPr/>
          </p:nvPicPr>
          <p:blipFill>
            <a:blip r:embed="rId3"/>
            <a:stretch>
              <a:fillRect/>
            </a:stretch>
          </p:blipFill>
          <p:spPr>
            <a:xfrm>
              <a:off x="600693" y="585941"/>
              <a:ext cx="10990613" cy="3325659"/>
            </a:xfrm>
            <a:prstGeom prst="rect">
              <a:avLst/>
            </a:prstGeom>
            <a:grpFill/>
          </p:spPr>
        </p:pic>
        <p:sp>
          <p:nvSpPr>
            <p:cNvPr id="5" name="TextBox 4">
              <a:extLst>
                <a:ext uri="{FF2B5EF4-FFF2-40B4-BE49-F238E27FC236}">
                  <a16:creationId xmlns:a16="http://schemas.microsoft.com/office/drawing/2014/main" xmlns="" id="{4CC0EE6E-2907-4AF2-883F-39C370E17AF4}"/>
                </a:ext>
              </a:extLst>
            </p:cNvPr>
            <p:cNvSpPr txBox="1"/>
            <p:nvPr/>
          </p:nvSpPr>
          <p:spPr>
            <a:xfrm>
              <a:off x="490098" y="3429000"/>
              <a:ext cx="11612424" cy="492443"/>
            </a:xfrm>
            <a:prstGeom prst="rect">
              <a:avLst/>
            </a:prstGeom>
            <a:grpFill/>
          </p:spPr>
          <p:txBody>
            <a:bodyPr wrap="square" rtlCol="0">
              <a:spAutoFit/>
            </a:bodyPr>
            <a:lstStyle/>
            <a:p>
              <a:r>
                <a:rPr lang="en-US" sz="1800" dirty="0" err="1"/>
                <a:t>Mạch</a:t>
              </a:r>
              <a:r>
                <a:rPr lang="en-US" sz="1800" dirty="0"/>
                <a:t> </a:t>
              </a:r>
              <a:r>
                <a:rPr lang="en-US" sz="1800" dirty="0" err="1"/>
                <a:t>điện</a:t>
              </a:r>
              <a:r>
                <a:rPr lang="en-US" sz="1800" dirty="0"/>
                <a:t> </a:t>
              </a:r>
              <a:r>
                <a:rPr lang="en-US" sz="1800" dirty="0" err="1"/>
                <a:t>gồm</a:t>
              </a:r>
              <a:r>
                <a:rPr lang="en-US" sz="1800" dirty="0"/>
                <a:t> </a:t>
              </a:r>
              <a:r>
                <a:rPr lang="en-US" sz="1800" dirty="0" err="1"/>
                <a:t>hai</a:t>
              </a:r>
              <a:r>
                <a:rPr lang="en-US" sz="1800" dirty="0"/>
                <a:t> </a:t>
              </a:r>
              <a:r>
                <a:rPr lang="en-US" sz="1800" dirty="0" err="1"/>
                <a:t>đèn</a:t>
              </a:r>
              <a:r>
                <a:rPr lang="en-US" sz="1800" dirty="0"/>
                <a:t> </a:t>
              </a:r>
              <a:r>
                <a:rPr lang="en-US" sz="1800" dirty="0" err="1"/>
                <a:t>mắc</a:t>
              </a:r>
              <a:r>
                <a:rPr lang="en-US" sz="1800" dirty="0"/>
                <a:t> </a:t>
              </a:r>
              <a:r>
                <a:rPr lang="en-US" sz="1800" dirty="0" err="1"/>
                <a:t>liên</a:t>
              </a:r>
              <a:r>
                <a:rPr lang="en-US" sz="1800" dirty="0"/>
                <a:t> </a:t>
              </a:r>
              <a:r>
                <a:rPr lang="en-US" sz="1800" dirty="0" err="1"/>
                <a:t>tiếp</a:t>
              </a:r>
              <a:r>
                <a:rPr lang="en-US" sz="1800" dirty="0"/>
                <a:t> </a:t>
              </a:r>
              <a:r>
                <a:rPr lang="en-US" sz="1800" dirty="0" err="1"/>
                <a:t>nhau</a:t>
              </a:r>
              <a:r>
                <a:rPr lang="en-US" sz="1800" dirty="0"/>
                <a:t> </a:t>
              </a:r>
              <a:r>
                <a:rPr lang="en-US" sz="1800" dirty="0" err="1"/>
                <a:t>có</a:t>
              </a:r>
              <a:r>
                <a:rPr lang="en-US" sz="1800" dirty="0"/>
                <a:t> </a:t>
              </a:r>
              <a:r>
                <a:rPr lang="en-US" sz="1800" dirty="0" err="1"/>
                <a:t>công</a:t>
              </a:r>
              <a:r>
                <a:rPr lang="en-US" sz="1800" dirty="0"/>
                <a:t> </a:t>
              </a:r>
              <a:r>
                <a:rPr lang="en-US" sz="1800" dirty="0" err="1"/>
                <a:t>tắc</a:t>
              </a:r>
              <a:r>
                <a:rPr lang="en-US" sz="1800" dirty="0"/>
                <a:t> </a:t>
              </a:r>
              <a:r>
                <a:rPr lang="en-US" sz="1800" dirty="0" err="1"/>
                <a:t>điện</a:t>
              </a:r>
              <a:r>
                <a:rPr lang="en-US" sz="1800" dirty="0"/>
                <a:t>: a) </a:t>
              </a:r>
              <a:r>
                <a:rPr lang="en-US" sz="1800" dirty="0" err="1"/>
                <a:t>Đóng</a:t>
              </a:r>
              <a:r>
                <a:rPr lang="en-US" sz="1800" dirty="0"/>
                <a:t>, b) </a:t>
              </a:r>
              <a:r>
                <a:rPr lang="en-US" sz="1800" dirty="0" err="1"/>
                <a:t>Mở</a:t>
              </a:r>
              <a:endParaRPr lang="en-US" sz="1800" dirty="0"/>
            </a:p>
          </p:txBody>
        </p:sp>
      </p:grpSp>
    </p:spTree>
    <p:extLst>
      <p:ext uri="{BB962C8B-B14F-4D97-AF65-F5344CB8AC3E}">
        <p14:creationId xmlns:p14="http://schemas.microsoft.com/office/powerpoint/2010/main" val="2587500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38E84-7B49-039C-C999-C92FE24F6BEE}"/>
              </a:ext>
            </a:extLst>
          </p:cNvPr>
          <p:cNvSpPr txBox="1"/>
          <p:nvPr/>
        </p:nvSpPr>
        <p:spPr>
          <a:xfrm>
            <a:off x="579882" y="2988561"/>
            <a:ext cx="8242959" cy="1938992"/>
          </a:xfrm>
          <a:prstGeom prst="rect">
            <a:avLst/>
          </a:prstGeom>
          <a:noFill/>
        </p:spPr>
        <p:txBody>
          <a:bodyPr wrap="square">
            <a:spAutoFit/>
          </a:bodyPr>
          <a:lstStyle/>
          <a:p>
            <a:pPr lvl="0"/>
            <a:r>
              <a:rPr lang="vi-VN" sz="2400" b="1" dirty="0">
                <a:solidFill>
                  <a:srgbClr val="FF0000"/>
                </a:solidFill>
                <a:latin typeface="Calibri" panose="020F0502020204030204" pitchFamily="34" charset="0"/>
                <a:cs typeface="Calibri" panose="020F0502020204030204" pitchFamily="34" charset="0"/>
              </a:rPr>
              <a:t>Bài tập 7</a:t>
            </a:r>
            <a:r>
              <a:rPr lang="en-US" sz="2400" b="1" dirty="0">
                <a:solidFill>
                  <a:srgbClr val="0000CC"/>
                </a:solidFill>
                <a:latin typeface="Calibri" panose="020F0502020204030204" pitchFamily="34" charset="0"/>
                <a:cs typeface="Calibri" panose="020F0502020204030204" pitchFamily="34" charset="0"/>
              </a:rPr>
              <a:t>. </a:t>
            </a:r>
            <a:r>
              <a:rPr lang="vi-VN" sz="2400" dirty="0">
                <a:solidFill>
                  <a:srgbClr val="0000CC"/>
                </a:solidFill>
                <a:latin typeface="Calibri" panose="020F0502020204030204" pitchFamily="34" charset="0"/>
                <a:cs typeface="Calibri" panose="020F0502020204030204" pitchFamily="34" charset="0"/>
              </a:rPr>
              <a:t>Vì mạch gồm hai đèn mắc nối tiếp. Khi đóng công tắc, mạch kín, dòng điện đi qua cả hai đèn nên hai đèn cùng sáng. </a:t>
            </a:r>
          </a:p>
          <a:p>
            <a:pPr lvl="0"/>
            <a:r>
              <a:rPr lang="vi-VN" sz="2400" dirty="0">
                <a:solidFill>
                  <a:srgbClr val="0000CC"/>
                </a:solidFill>
                <a:latin typeface="Calibri" panose="020F0502020204030204" pitchFamily="34" charset="0"/>
                <a:cs typeface="Calibri" panose="020F0502020204030204" pitchFamily="34" charset="0"/>
              </a:rPr>
              <a:t>+Khi mở công tắc, mạch hở, dòng điện không đi qua cả hai đèn nên hai đèn đều không sáng.</a:t>
            </a:r>
            <a:endParaRPr lang="en-US" sz="2400" dirty="0">
              <a:solidFill>
                <a:srgbClr val="0000CC"/>
              </a:solidFill>
              <a:latin typeface="Calibri" panose="020F0502020204030204" pitchFamily="34" charset="0"/>
              <a:cs typeface="Calibri" panose="020F0502020204030204" pitchFamily="34" charset="0"/>
            </a:endParaRPr>
          </a:p>
          <a:p>
            <a:pPr lvl="0"/>
            <a:r>
              <a:rPr lang="vi-VN" sz="2400" dirty="0">
                <a:solidFill>
                  <a:srgbClr val="0000CC"/>
                </a:solidFill>
                <a:latin typeface="Calibri" panose="020F0502020204030204" pitchFamily="34" charset="0"/>
                <a:cs typeface="Calibri" panose="020F0502020204030204" pitchFamily="34" charset="0"/>
              </a:rPr>
              <a:t>+Nếu một trong hai đèn bị hỏng thì đèn kia cũng không sáng.</a:t>
            </a:r>
            <a:r>
              <a:rPr lang="en-US" sz="2400" dirty="0">
                <a:solidFill>
                  <a:srgbClr val="0000CC"/>
                </a:solidFill>
                <a:latin typeface="Calibri" panose="020F0502020204030204" pitchFamily="34" charset="0"/>
                <a:cs typeface="Calibri" panose="020F0502020204030204" pitchFamily="34" charset="0"/>
              </a:rPr>
              <a:t> </a:t>
            </a:r>
            <a:endParaRPr lang="vi-VN" sz="2400" kern="1200" dirty="0">
              <a:solidFill>
                <a:srgbClr val="0000CC"/>
              </a:solidFill>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xmlns="" id="{D1D19773-54ED-44D8-994A-53030335C947}"/>
              </a:ext>
            </a:extLst>
          </p:cNvPr>
          <p:cNvGrpSpPr/>
          <p:nvPr/>
        </p:nvGrpSpPr>
        <p:grpSpPr>
          <a:xfrm>
            <a:off x="450520" y="355636"/>
            <a:ext cx="8242960" cy="2494244"/>
            <a:chOff x="600693" y="585941"/>
            <a:chExt cx="10990613" cy="3325659"/>
          </a:xfrm>
        </p:grpSpPr>
        <p:pic>
          <p:nvPicPr>
            <p:cNvPr id="5" name="Picture 4">
              <a:extLst>
                <a:ext uri="{FF2B5EF4-FFF2-40B4-BE49-F238E27FC236}">
                  <a16:creationId xmlns:a16="http://schemas.microsoft.com/office/drawing/2014/main" xmlns="" id="{5A928A70-A239-46F3-98CE-4AB3D87B40D5}"/>
                </a:ext>
              </a:extLst>
            </p:cNvPr>
            <p:cNvPicPr>
              <a:picLocks noChangeAspect="1"/>
            </p:cNvPicPr>
            <p:nvPr/>
          </p:nvPicPr>
          <p:blipFill>
            <a:blip r:embed="rId3"/>
            <a:stretch>
              <a:fillRect/>
            </a:stretch>
          </p:blipFill>
          <p:spPr>
            <a:xfrm>
              <a:off x="600693" y="585941"/>
              <a:ext cx="10990613" cy="3325659"/>
            </a:xfrm>
            <a:prstGeom prst="rect">
              <a:avLst/>
            </a:prstGeom>
          </p:spPr>
        </p:pic>
        <p:sp>
          <p:nvSpPr>
            <p:cNvPr id="6" name="TextBox 5">
              <a:extLst>
                <a:ext uri="{FF2B5EF4-FFF2-40B4-BE49-F238E27FC236}">
                  <a16:creationId xmlns:a16="http://schemas.microsoft.com/office/drawing/2014/main" xmlns="" id="{64D5081B-7B1E-4031-B9EE-72BB2CB7A63A}"/>
                </a:ext>
              </a:extLst>
            </p:cNvPr>
            <p:cNvSpPr txBox="1"/>
            <p:nvPr/>
          </p:nvSpPr>
          <p:spPr>
            <a:xfrm>
              <a:off x="2143760" y="3429000"/>
              <a:ext cx="8675045" cy="338555"/>
            </a:xfrm>
            <a:prstGeom prst="rect">
              <a:avLst/>
            </a:prstGeom>
            <a:noFill/>
          </p:spPr>
          <p:txBody>
            <a:bodyPr wrap="square" rtlCol="0">
              <a:spAutoFit/>
            </a:bodyPr>
            <a:lstStyle/>
            <a:p>
              <a:r>
                <a:rPr lang="en-US" sz="1050" dirty="0" err="1"/>
                <a:t>Mạch</a:t>
              </a:r>
              <a:r>
                <a:rPr lang="en-US" sz="1050" dirty="0"/>
                <a:t> </a:t>
              </a:r>
              <a:r>
                <a:rPr lang="en-US" sz="1050" dirty="0" err="1"/>
                <a:t>điện</a:t>
              </a:r>
              <a:r>
                <a:rPr lang="en-US" sz="1050" dirty="0"/>
                <a:t> </a:t>
              </a:r>
              <a:r>
                <a:rPr lang="en-US" sz="1050" dirty="0" err="1"/>
                <a:t>gồm</a:t>
              </a:r>
              <a:r>
                <a:rPr lang="en-US" sz="1050" dirty="0"/>
                <a:t> </a:t>
              </a:r>
              <a:r>
                <a:rPr lang="en-US" sz="1050" dirty="0" err="1"/>
                <a:t>hai</a:t>
              </a:r>
              <a:r>
                <a:rPr lang="en-US" sz="1050" dirty="0"/>
                <a:t> </a:t>
              </a:r>
              <a:r>
                <a:rPr lang="en-US" sz="1050" dirty="0" err="1"/>
                <a:t>đèn</a:t>
              </a:r>
              <a:r>
                <a:rPr lang="en-US" sz="1050" dirty="0"/>
                <a:t> </a:t>
              </a:r>
              <a:r>
                <a:rPr lang="en-US" sz="1050" dirty="0" err="1"/>
                <a:t>mắc</a:t>
              </a:r>
              <a:r>
                <a:rPr lang="en-US" sz="1050" dirty="0"/>
                <a:t> </a:t>
              </a:r>
              <a:r>
                <a:rPr lang="en-US" sz="1050" dirty="0" err="1"/>
                <a:t>liên</a:t>
              </a:r>
              <a:r>
                <a:rPr lang="en-US" sz="1050" dirty="0"/>
                <a:t> </a:t>
              </a:r>
              <a:r>
                <a:rPr lang="en-US" sz="1050" dirty="0" err="1"/>
                <a:t>tiếp</a:t>
              </a:r>
              <a:r>
                <a:rPr lang="en-US" sz="1050" dirty="0"/>
                <a:t> </a:t>
              </a:r>
              <a:r>
                <a:rPr lang="en-US" sz="1050" dirty="0" err="1"/>
                <a:t>nhau</a:t>
              </a:r>
              <a:r>
                <a:rPr lang="en-US" sz="1050" dirty="0"/>
                <a:t> </a:t>
              </a:r>
              <a:r>
                <a:rPr lang="en-US" sz="1050" dirty="0" err="1"/>
                <a:t>có</a:t>
              </a:r>
              <a:r>
                <a:rPr lang="en-US" sz="1050" dirty="0"/>
                <a:t> </a:t>
              </a:r>
              <a:r>
                <a:rPr lang="en-US" sz="1050" dirty="0" err="1"/>
                <a:t>công</a:t>
              </a:r>
              <a:r>
                <a:rPr lang="en-US" sz="1050" dirty="0"/>
                <a:t> </a:t>
              </a:r>
              <a:r>
                <a:rPr lang="en-US" sz="1050" dirty="0" err="1"/>
                <a:t>tắc</a:t>
              </a:r>
              <a:r>
                <a:rPr lang="en-US" sz="1050" dirty="0"/>
                <a:t> </a:t>
              </a:r>
              <a:r>
                <a:rPr lang="en-US" sz="1050" dirty="0" err="1"/>
                <a:t>điện</a:t>
              </a:r>
              <a:r>
                <a:rPr lang="en-US" sz="1050" dirty="0"/>
                <a:t>: a) </a:t>
              </a:r>
              <a:r>
                <a:rPr lang="en-US" sz="1050" dirty="0" err="1"/>
                <a:t>Đóng</a:t>
              </a:r>
              <a:r>
                <a:rPr lang="en-US" sz="1050" dirty="0"/>
                <a:t>, b) </a:t>
              </a:r>
              <a:r>
                <a:rPr lang="en-US" sz="1050" dirty="0" err="1"/>
                <a:t>Mở</a:t>
              </a:r>
              <a:endParaRPr lang="en-US" sz="1050" dirty="0"/>
            </a:p>
          </p:txBody>
        </p:sp>
      </p:grpSp>
    </p:spTree>
    <p:extLst>
      <p:ext uri="{BB962C8B-B14F-4D97-AF65-F5344CB8AC3E}">
        <p14:creationId xmlns:p14="http://schemas.microsoft.com/office/powerpoint/2010/main" val="318565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42B6B364-0001-4C26-8B70-90167413240F}"/>
              </a:ext>
            </a:extLst>
          </p:cNvPr>
          <p:cNvSpPr txBox="1"/>
          <p:nvPr/>
        </p:nvSpPr>
        <p:spPr>
          <a:xfrm>
            <a:off x="1074044" y="777885"/>
            <a:ext cx="7307956" cy="2251065"/>
          </a:xfrm>
          <a:prstGeom prst="rect">
            <a:avLst/>
          </a:prstGeom>
          <a:noFill/>
        </p:spPr>
        <p:txBody>
          <a:bodyPr wrap="square">
            <a:spAutoFit/>
          </a:bodyPr>
          <a:lstStyle/>
          <a:p>
            <a:pPr>
              <a:lnSpc>
                <a:spcPct val="150000"/>
              </a:lnSpc>
            </a:pPr>
            <a:r>
              <a:rPr lang="vi-VN" sz="2400" b="1" dirty="0">
                <a:solidFill>
                  <a:srgbClr val="FF0000"/>
                </a:solidFill>
                <a:latin typeface="Times New Roman" panose="02020603050405020304" pitchFamily="18" charset="0"/>
                <a:cs typeface="Times New Roman" panose="02020603050405020304" pitchFamily="18" charset="0"/>
              </a:rPr>
              <a:t>Bài tập 8</a:t>
            </a:r>
            <a:r>
              <a:rPr lang="en-US" sz="2400" b="1"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Cho đoạn mạch điện AB như hình bên dưới. Biết R1 = 10 </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R2 = 15 </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UAB = 12 V.</a:t>
            </a:r>
            <a:endParaRPr lang="en-US" sz="2400" dirty="0">
              <a:solidFill>
                <a:srgbClr val="0000CC"/>
              </a:solidFill>
              <a:latin typeface="Times New Roman" panose="02020603050405020304" pitchFamily="18" charset="0"/>
              <a:cs typeface="Times New Roman" panose="02020603050405020304" pitchFamily="18" charset="0"/>
            </a:endParaRPr>
          </a:p>
          <a:p>
            <a:pPr>
              <a:lnSpc>
                <a:spcPct val="150000"/>
              </a:lnSpc>
            </a:pPr>
            <a:r>
              <a:rPr lang="vi-VN" sz="2400" dirty="0">
                <a:solidFill>
                  <a:srgbClr val="0000CC"/>
                </a:solidFill>
                <a:latin typeface="Times New Roman" panose="02020603050405020304" pitchFamily="18" charset="0"/>
                <a:cs typeface="Times New Roman" panose="02020603050405020304" pitchFamily="18" charset="0"/>
              </a:rPr>
              <a:t>a) Tính điện trở tương đương của đoạn mạch điện AB.</a:t>
            </a:r>
            <a:endParaRPr lang="en-US" sz="2400" dirty="0">
              <a:solidFill>
                <a:srgbClr val="0000CC"/>
              </a:solidFill>
              <a:latin typeface="Times New Roman" panose="02020603050405020304" pitchFamily="18" charset="0"/>
              <a:cs typeface="Times New Roman" panose="02020603050405020304" pitchFamily="18" charset="0"/>
            </a:endParaRPr>
          </a:p>
          <a:p>
            <a:pPr>
              <a:lnSpc>
                <a:spcPct val="150000"/>
              </a:lnSpc>
            </a:pPr>
            <a:r>
              <a:rPr lang="vi-VN" sz="2400" dirty="0">
                <a:solidFill>
                  <a:srgbClr val="0000CC"/>
                </a:solidFill>
                <a:latin typeface="Times New Roman" panose="02020603050405020304" pitchFamily="18" charset="0"/>
                <a:cs typeface="Times New Roman" panose="02020603050405020304" pitchFamily="18" charset="0"/>
              </a:rPr>
              <a:t>b) Tính cường độ dòng điện qua mỗi điện trở.</a:t>
            </a:r>
          </a:p>
        </p:txBody>
      </p:sp>
      <p:sp>
        <p:nvSpPr>
          <p:cNvPr id="2" name="Rectangle: Rounded Corners 1">
            <a:extLst>
              <a:ext uri="{FF2B5EF4-FFF2-40B4-BE49-F238E27FC236}">
                <a16:creationId xmlns:a16="http://schemas.microsoft.com/office/drawing/2014/main" xmlns="" id="{722F4B03-6132-5EE7-8EC6-8A6F7E050C60}"/>
              </a:ext>
            </a:extLst>
          </p:cNvPr>
          <p:cNvSpPr/>
          <p:nvPr/>
        </p:nvSpPr>
        <p:spPr>
          <a:xfrm>
            <a:off x="914400" y="3028950"/>
            <a:ext cx="5761866" cy="1471841"/>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Oval 3">
            <a:extLst>
              <a:ext uri="{FF2B5EF4-FFF2-40B4-BE49-F238E27FC236}">
                <a16:creationId xmlns:a16="http://schemas.microsoft.com/office/drawing/2014/main" xmlns="" id="{15A82D6A-B187-D1F9-AC57-C7247A80A70A}"/>
              </a:ext>
            </a:extLst>
          </p:cNvPr>
          <p:cNvSpPr/>
          <p:nvPr/>
        </p:nvSpPr>
        <p:spPr>
          <a:xfrm>
            <a:off x="2832347" y="3716377"/>
            <a:ext cx="128897" cy="128897"/>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5" name="Straight Connector 4">
            <a:extLst>
              <a:ext uri="{FF2B5EF4-FFF2-40B4-BE49-F238E27FC236}">
                <a16:creationId xmlns:a16="http://schemas.microsoft.com/office/drawing/2014/main" xmlns="" id="{7AF424EF-12EE-8D9D-07FD-303FE985D8C9}"/>
              </a:ext>
            </a:extLst>
          </p:cNvPr>
          <p:cNvCxnSpPr>
            <a:cxnSpLocks/>
          </p:cNvCxnSpPr>
          <p:nvPr/>
        </p:nvCxnSpPr>
        <p:spPr>
          <a:xfrm flipH="1">
            <a:off x="2766291" y="3614640"/>
            <a:ext cx="274985" cy="3348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6CEE2776-65B9-A6BE-C0DE-D522D9750D59}"/>
              </a:ext>
            </a:extLst>
          </p:cNvPr>
          <p:cNvSpPr/>
          <p:nvPr/>
        </p:nvSpPr>
        <p:spPr>
          <a:xfrm>
            <a:off x="6261961" y="3723520"/>
            <a:ext cx="128897" cy="128897"/>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a:extLst>
              <a:ext uri="{FF2B5EF4-FFF2-40B4-BE49-F238E27FC236}">
                <a16:creationId xmlns:a16="http://schemas.microsoft.com/office/drawing/2014/main" xmlns="" id="{7F43F969-C264-600F-422F-13A1B41A8AD1}"/>
              </a:ext>
            </a:extLst>
          </p:cNvPr>
          <p:cNvCxnSpPr>
            <a:cxnSpLocks/>
          </p:cNvCxnSpPr>
          <p:nvPr/>
        </p:nvCxnSpPr>
        <p:spPr>
          <a:xfrm flipH="1">
            <a:off x="6195904" y="3621784"/>
            <a:ext cx="274985" cy="3348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063183F7-88F9-7AEC-5E95-9E13AF675748}"/>
              </a:ext>
            </a:extLst>
          </p:cNvPr>
          <p:cNvSpPr txBox="1"/>
          <p:nvPr/>
        </p:nvSpPr>
        <p:spPr>
          <a:xfrm>
            <a:off x="2403878" y="3515100"/>
            <a:ext cx="428027" cy="461665"/>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A</a:t>
            </a:r>
            <a:endParaRPr lang="vi-VN" sz="2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689F20B8-B61F-6849-C4F3-0EB1AD0A0191}"/>
              </a:ext>
            </a:extLst>
          </p:cNvPr>
          <p:cNvSpPr txBox="1"/>
          <p:nvPr/>
        </p:nvSpPr>
        <p:spPr>
          <a:xfrm>
            <a:off x="6390858" y="3522244"/>
            <a:ext cx="428027" cy="461665"/>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B</a:t>
            </a:r>
            <a:endParaRPr lang="vi-VN" sz="24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B0E1BCBB-12C3-A3E2-DBEB-B472058E80E9}"/>
              </a:ext>
            </a:extLst>
          </p:cNvPr>
          <p:cNvSpPr txBox="1"/>
          <p:nvPr/>
        </p:nvSpPr>
        <p:spPr>
          <a:xfrm>
            <a:off x="2739597" y="3306158"/>
            <a:ext cx="310700" cy="415498"/>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40BC5C1E-0CA2-EFE3-8D4E-B08B0A4F9966}"/>
              </a:ext>
            </a:extLst>
          </p:cNvPr>
          <p:cNvSpPr txBox="1"/>
          <p:nvPr/>
        </p:nvSpPr>
        <p:spPr>
          <a:xfrm>
            <a:off x="6162813" y="3353497"/>
            <a:ext cx="310700" cy="415498"/>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56D493FF-62EF-5DC4-21F3-D06517D04AC1}"/>
              </a:ext>
            </a:extLst>
          </p:cNvPr>
          <p:cNvSpPr txBox="1"/>
          <p:nvPr/>
        </p:nvSpPr>
        <p:spPr>
          <a:xfrm>
            <a:off x="3638370" y="3278550"/>
            <a:ext cx="791613" cy="369332"/>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1</a:t>
            </a:r>
            <a:endParaRPr lang="vi-VN" sz="1800" baseline="-250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8DE42C60-468A-C3E9-5721-3CED94A53751}"/>
              </a:ext>
            </a:extLst>
          </p:cNvPr>
          <p:cNvSpPr txBox="1"/>
          <p:nvPr/>
        </p:nvSpPr>
        <p:spPr>
          <a:xfrm>
            <a:off x="4786498" y="3278550"/>
            <a:ext cx="893979" cy="369332"/>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2</a:t>
            </a:r>
            <a:endParaRPr lang="vi-VN" sz="1800" baseline="-25000" dirty="0">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xmlns="" id="{7ECFA313-5171-2A57-17B7-4929069A6AD2}"/>
              </a:ext>
            </a:extLst>
          </p:cNvPr>
          <p:cNvGrpSpPr/>
          <p:nvPr/>
        </p:nvGrpSpPr>
        <p:grpSpPr>
          <a:xfrm>
            <a:off x="2960802" y="3686179"/>
            <a:ext cx="1770463" cy="189291"/>
            <a:chOff x="2790263" y="5179162"/>
            <a:chExt cx="1695163" cy="181240"/>
          </a:xfrm>
        </p:grpSpPr>
        <p:cxnSp>
          <p:nvCxnSpPr>
            <p:cNvPr id="24" name="Straight Connector 23">
              <a:extLst>
                <a:ext uri="{FF2B5EF4-FFF2-40B4-BE49-F238E27FC236}">
                  <a16:creationId xmlns:a16="http://schemas.microsoft.com/office/drawing/2014/main" xmlns="" id="{3348937A-68CB-0E3B-E3A5-39E21F71D0D5}"/>
                </a:ext>
              </a:extLst>
            </p:cNvPr>
            <p:cNvCxnSpPr>
              <a:cxnSpLocks/>
            </p:cNvCxnSpPr>
            <p:nvPr/>
          </p:nvCxnSpPr>
          <p:spPr>
            <a:xfrm>
              <a:off x="2790263" y="5272720"/>
              <a:ext cx="1695163" cy="0"/>
            </a:xfrm>
            <a:prstGeom prst="line">
              <a:avLst/>
            </a:prstGeom>
            <a:noFill/>
            <a:ln w="28575" cap="flat" cmpd="sng" algn="ctr">
              <a:solidFill>
                <a:sysClr val="windowText" lastClr="000000"/>
              </a:solidFill>
              <a:prstDash val="solid"/>
              <a:miter lim="800000"/>
            </a:ln>
            <a:effectLst/>
          </p:spPr>
        </p:cxnSp>
        <p:sp>
          <p:nvSpPr>
            <p:cNvPr id="25" name="Rectangle 24">
              <a:extLst>
                <a:ext uri="{FF2B5EF4-FFF2-40B4-BE49-F238E27FC236}">
                  <a16:creationId xmlns:a16="http://schemas.microsoft.com/office/drawing/2014/main" xmlns="" id="{0AACF7EC-7814-F9AC-B2AF-0E13DA15E876}"/>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grpSp>
        <p:nvGrpSpPr>
          <p:cNvPr id="17" name="Group 16">
            <a:extLst>
              <a:ext uri="{FF2B5EF4-FFF2-40B4-BE49-F238E27FC236}">
                <a16:creationId xmlns:a16="http://schemas.microsoft.com/office/drawing/2014/main" xmlns="" id="{65B46820-B169-2A8E-3CDC-F01A5947B5F3}"/>
              </a:ext>
            </a:extLst>
          </p:cNvPr>
          <p:cNvGrpSpPr/>
          <p:nvPr/>
        </p:nvGrpSpPr>
        <p:grpSpPr>
          <a:xfrm>
            <a:off x="4724617" y="3689116"/>
            <a:ext cx="1552553" cy="189291"/>
            <a:chOff x="3312195" y="5179162"/>
            <a:chExt cx="1486522" cy="181240"/>
          </a:xfrm>
        </p:grpSpPr>
        <p:cxnSp>
          <p:nvCxnSpPr>
            <p:cNvPr id="22" name="Straight Connector 21">
              <a:extLst>
                <a:ext uri="{FF2B5EF4-FFF2-40B4-BE49-F238E27FC236}">
                  <a16:creationId xmlns:a16="http://schemas.microsoft.com/office/drawing/2014/main" xmlns="" id="{7DDDD496-5134-DCDB-7AA1-80622C475526}"/>
                </a:ext>
              </a:extLst>
            </p:cNvPr>
            <p:cNvCxnSpPr>
              <a:cxnSpLocks/>
            </p:cNvCxnSpPr>
            <p:nvPr/>
          </p:nvCxnSpPr>
          <p:spPr>
            <a:xfrm>
              <a:off x="3312195" y="5272720"/>
              <a:ext cx="1486522" cy="0"/>
            </a:xfrm>
            <a:prstGeom prst="line">
              <a:avLst/>
            </a:prstGeom>
            <a:noFill/>
            <a:ln w="28575" cap="flat" cmpd="sng" algn="ctr">
              <a:solidFill>
                <a:sysClr val="windowText" lastClr="000000"/>
              </a:solidFill>
              <a:prstDash val="solid"/>
              <a:miter lim="800000"/>
            </a:ln>
            <a:effectLst/>
          </p:spPr>
        </p:cxnSp>
        <p:sp>
          <p:nvSpPr>
            <p:cNvPr id="23" name="Rectangle 22">
              <a:extLst>
                <a:ext uri="{FF2B5EF4-FFF2-40B4-BE49-F238E27FC236}">
                  <a16:creationId xmlns:a16="http://schemas.microsoft.com/office/drawing/2014/main" xmlns="" id="{AD7A7F75-02ED-67FA-FDB8-A12DDDD23DA0}"/>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spTree>
    <p:extLst>
      <p:ext uri="{BB962C8B-B14F-4D97-AF65-F5344CB8AC3E}">
        <p14:creationId xmlns:p14="http://schemas.microsoft.com/office/powerpoint/2010/main" val="34384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B91B560E-8A2C-363C-4F2F-4CD0F8F00846}"/>
              </a:ext>
            </a:extLst>
          </p:cNvPr>
          <p:cNvSpPr>
            <a:spLocks noGrp="1"/>
          </p:cNvSpPr>
          <p:nvPr>
            <p:ph type="title"/>
          </p:nvPr>
        </p:nvSpPr>
        <p:spPr>
          <a:xfrm>
            <a:off x="0" y="0"/>
            <a:ext cx="9144000" cy="624385"/>
          </a:xfrm>
          <a:solidFill>
            <a:schemeClr val="accent5">
              <a:lumMod val="20000"/>
              <a:lumOff val="80000"/>
            </a:schemeClr>
          </a:solidFill>
        </p:spPr>
        <p:txBody>
          <a:bodyPr>
            <a:normAutofit fontScale="90000"/>
          </a:bodyPr>
          <a:lstStyle/>
          <a:p>
            <a:pPr algn="ctr"/>
            <a:r>
              <a:rPr lang="en-US" sz="4050" dirty="0" err="1">
                <a:solidFill>
                  <a:srgbClr val="FF0000"/>
                </a:solidFill>
                <a:latin typeface="UTM Androgyne" panose="02040603050506020204" pitchFamily="18" charset="0"/>
              </a:rPr>
              <a:t>Mở</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đầu</a:t>
            </a:r>
            <a:endParaRPr lang="en-US" sz="4050" dirty="0">
              <a:solidFill>
                <a:srgbClr val="FF0000"/>
              </a:solidFill>
              <a:latin typeface="UTM Androgyne" panose="02040603050506020204" pitchFamily="18" charset="0"/>
            </a:endParaRPr>
          </a:p>
        </p:txBody>
      </p:sp>
      <p:sp>
        <p:nvSpPr>
          <p:cNvPr id="7" name="Hộp Văn bản 6">
            <a:extLst>
              <a:ext uri="{FF2B5EF4-FFF2-40B4-BE49-F238E27FC236}">
                <a16:creationId xmlns:a16="http://schemas.microsoft.com/office/drawing/2014/main" xmlns="" id="{078631CE-3CAD-67B9-6231-27FC222F6602}"/>
              </a:ext>
            </a:extLst>
          </p:cNvPr>
          <p:cNvSpPr txBox="1"/>
          <p:nvPr/>
        </p:nvSpPr>
        <p:spPr>
          <a:xfrm>
            <a:off x="129971" y="590550"/>
            <a:ext cx="8741184" cy="1384995"/>
          </a:xfrm>
          <a:prstGeom prst="rect">
            <a:avLst/>
          </a:prstGeom>
          <a:noFill/>
        </p:spPr>
        <p:txBody>
          <a:bodyPr wrap="square">
            <a:spAutoFit/>
          </a:bodyPr>
          <a:lstStyle/>
          <a:p>
            <a:pPr algn="just"/>
            <a:r>
              <a:rPr lang="vi-VN" sz="2800" i="1" dirty="0">
                <a:solidFill>
                  <a:srgbClr val="0000CC"/>
                </a:solidFill>
                <a:latin typeface="Times New Roman" panose="02020603050405020304" pitchFamily="18" charset="0"/>
                <a:ea typeface="Times New Roman" panose="02020603050405020304" pitchFamily="18" charset="0"/>
              </a:rPr>
              <a:t>Có hai bóng đèn, một số dây nối, nguồn điện. Mắc các đèn như thế nào vào hai cực của nguồn điện mà khi một bóng đèn bị cháy thì bóng đèn kia vẫn sáng</a:t>
            </a:r>
            <a:r>
              <a:rPr lang="en-US" sz="2800" i="1" dirty="0">
                <a:solidFill>
                  <a:srgbClr val="0000CC"/>
                </a:solidFill>
                <a:latin typeface="Times New Roman" panose="02020603050405020304" pitchFamily="18" charset="0"/>
                <a:ea typeface="Times New Roman" panose="02020603050405020304" pitchFamily="18" charset="0"/>
              </a:rPr>
              <a:t>.</a:t>
            </a:r>
            <a:r>
              <a:rPr lang="vi-VN" sz="2800" i="1" dirty="0">
                <a:solidFill>
                  <a:srgbClr val="0000CC"/>
                </a:solidFill>
                <a:latin typeface="Times New Roman" panose="02020603050405020304" pitchFamily="18" charset="0"/>
                <a:ea typeface="Times New Roman" panose="02020603050405020304" pitchFamily="18" charset="0"/>
              </a:rPr>
              <a:t> Vẽ sơ đồ mạch điện.</a:t>
            </a:r>
            <a:endParaRPr lang="en-US" sz="2800" dirty="0">
              <a:solidFill>
                <a:srgbClr val="0000CC"/>
              </a:solidFill>
              <a:latin typeface="Times New Roman" panose="02020603050405020304" pitchFamily="18" charset="0"/>
              <a:ea typeface="Times New Roman" panose="02020603050405020304" pitchFamily="18" charset="0"/>
            </a:endParaRPr>
          </a:p>
        </p:txBody>
      </p:sp>
      <p:pic>
        <p:nvPicPr>
          <p:cNvPr id="10" name="Picture 10055" descr="Ảnh có chứa hàng, biểu đồ, bản phác thảo, Song song&#10;&#10;Mô tả được tạo tự động">
            <a:extLst>
              <a:ext uri="{FF2B5EF4-FFF2-40B4-BE49-F238E27FC236}">
                <a16:creationId xmlns:a16="http://schemas.microsoft.com/office/drawing/2014/main" xmlns="" id="{9C863892-F414-1DCF-693F-559A47DDB692}"/>
              </a:ext>
            </a:extLst>
          </p:cNvPr>
          <p:cNvPicPr/>
          <p:nvPr/>
        </p:nvPicPr>
        <p:blipFill>
          <a:blip r:embed="rId2"/>
          <a:stretch>
            <a:fillRect/>
          </a:stretch>
        </p:blipFill>
        <p:spPr>
          <a:xfrm>
            <a:off x="2895599" y="1919458"/>
            <a:ext cx="3320845" cy="1871491"/>
          </a:xfrm>
          <a:prstGeom prst="rect">
            <a:avLst/>
          </a:prstGeom>
        </p:spPr>
      </p:pic>
      <p:sp>
        <p:nvSpPr>
          <p:cNvPr id="13" name="Hộp Văn bản 12">
            <a:extLst>
              <a:ext uri="{FF2B5EF4-FFF2-40B4-BE49-F238E27FC236}">
                <a16:creationId xmlns:a16="http://schemas.microsoft.com/office/drawing/2014/main" xmlns="" id="{B979C56C-690C-5D67-89D9-717980145071}"/>
              </a:ext>
            </a:extLst>
          </p:cNvPr>
          <p:cNvSpPr txBox="1"/>
          <p:nvPr/>
        </p:nvSpPr>
        <p:spPr>
          <a:xfrm>
            <a:off x="425245" y="3790950"/>
            <a:ext cx="8185355" cy="1200329"/>
          </a:xfrm>
          <a:prstGeom prst="rect">
            <a:avLst/>
          </a:prstGeom>
          <a:solidFill>
            <a:schemeClr val="accent4">
              <a:lumMod val="20000"/>
              <a:lumOff val="80000"/>
            </a:schemeClr>
          </a:solidFill>
        </p:spPr>
        <p:txBody>
          <a:bodyPr wrap="square">
            <a:spAutoFit/>
          </a:bodyPr>
          <a:lstStyle/>
          <a:p>
            <a:pPr algn="just"/>
            <a:r>
              <a:rPr lang="en-US" sz="2400" b="1" dirty="0" err="1">
                <a:solidFill>
                  <a:srgbClr val="FF0000"/>
                </a:solidFill>
                <a:latin typeface="Times New Roman" panose="02020603050405020304" pitchFamily="18" charset="0"/>
                <a:ea typeface="Times New Roman" panose="02020603050405020304" pitchFamily="18" charset="0"/>
              </a:rPr>
              <a:t>Giải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thích</a:t>
            </a:r>
            <a:r>
              <a:rPr lang="en-US" sz="2400" b="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1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rPr>
              <a:t>đèn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điện</a:t>
            </a:r>
            <a:r>
              <a:rPr lang="en-US" sz="2400" dirty="0">
                <a:latin typeface="Times New Roman" panose="02020603050405020304" pitchFamily="18" charset="0"/>
                <a:ea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rPr>
              <a:t>đèn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đèn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sáng</a:t>
            </a:r>
            <a:r>
              <a:rPr lang="en-US" sz="2400" dirty="0">
                <a:latin typeface="Times New Roman" panose="02020603050405020304" pitchFamily="18" charset="0"/>
                <a:ea typeface="Times New Roman" panose="02020603050405020304" pitchFamily="18" charset="0"/>
              </a:rPr>
              <a:t>.</a:t>
            </a:r>
            <a:endParaRPr lang="en-US" sz="2400" dirty="0"/>
          </a:p>
        </p:txBody>
      </p:sp>
      <p:grpSp>
        <p:nvGrpSpPr>
          <p:cNvPr id="8" name="Nhóm 7">
            <a:extLst>
              <a:ext uri="{FF2B5EF4-FFF2-40B4-BE49-F238E27FC236}">
                <a16:creationId xmlns:a16="http://schemas.microsoft.com/office/drawing/2014/main" xmlns="" id="{67968E24-F24B-E191-C37B-3835E6B8165B}"/>
              </a:ext>
            </a:extLst>
          </p:cNvPr>
          <p:cNvGrpSpPr/>
          <p:nvPr/>
        </p:nvGrpSpPr>
        <p:grpSpPr>
          <a:xfrm>
            <a:off x="4122296" y="1962150"/>
            <a:ext cx="1287904" cy="1588532"/>
            <a:chOff x="4122296" y="1962150"/>
            <a:chExt cx="1287904" cy="1588532"/>
          </a:xfrm>
        </p:grpSpPr>
        <p:sp>
          <p:nvSpPr>
            <p:cNvPr id="2" name="Hộp Văn bản 1">
              <a:extLst>
                <a:ext uri="{FF2B5EF4-FFF2-40B4-BE49-F238E27FC236}">
                  <a16:creationId xmlns:a16="http://schemas.microsoft.com/office/drawing/2014/main" xmlns="" id="{A5D9B8FA-C018-8215-A74C-978ED253AFF1}"/>
                </a:ext>
              </a:extLst>
            </p:cNvPr>
            <p:cNvSpPr txBox="1"/>
            <p:nvPr/>
          </p:nvSpPr>
          <p:spPr>
            <a:xfrm>
              <a:off x="4648200" y="2566095"/>
              <a:ext cx="762000" cy="369332"/>
            </a:xfrm>
            <a:prstGeom prst="rect">
              <a:avLst/>
            </a:prstGeom>
            <a:noFill/>
          </p:spPr>
          <p:txBody>
            <a:bodyPr wrap="square" rtlCol="0">
              <a:spAutoFit/>
            </a:bodyPr>
            <a:lstStyle/>
            <a:p>
              <a:r>
                <a:rPr lang="vi-VN" sz="1800" b="1" dirty="0">
                  <a:latin typeface="+mj-lt"/>
                </a:rPr>
                <a:t>Đ</a:t>
              </a:r>
              <a:r>
                <a:rPr lang="vi-VN" sz="1800" b="1" baseline="-25000" dirty="0">
                  <a:latin typeface="+mj-lt"/>
                </a:rPr>
                <a:t> 1</a:t>
              </a:r>
              <a:endParaRPr lang="en-US" sz="1800" b="1" dirty="0">
                <a:latin typeface="+mj-lt"/>
              </a:endParaRPr>
            </a:p>
          </p:txBody>
        </p:sp>
        <p:sp>
          <p:nvSpPr>
            <p:cNvPr id="3" name="Hộp Văn bản 2">
              <a:extLst>
                <a:ext uri="{FF2B5EF4-FFF2-40B4-BE49-F238E27FC236}">
                  <a16:creationId xmlns:a16="http://schemas.microsoft.com/office/drawing/2014/main" xmlns="" id="{BB91CFB0-ADC3-0719-4DC3-5DE84CA3156D}"/>
                </a:ext>
              </a:extLst>
            </p:cNvPr>
            <p:cNvSpPr txBox="1"/>
            <p:nvPr/>
          </p:nvSpPr>
          <p:spPr>
            <a:xfrm>
              <a:off x="4648200" y="3181350"/>
              <a:ext cx="685800" cy="369332"/>
            </a:xfrm>
            <a:prstGeom prst="rect">
              <a:avLst/>
            </a:prstGeom>
            <a:noFill/>
          </p:spPr>
          <p:txBody>
            <a:bodyPr wrap="square" rtlCol="0">
              <a:spAutoFit/>
            </a:bodyPr>
            <a:lstStyle/>
            <a:p>
              <a:r>
                <a:rPr lang="vi-VN" sz="1800" b="1" dirty="0">
                  <a:latin typeface="+mj-lt"/>
                </a:rPr>
                <a:t>Đ</a:t>
              </a:r>
              <a:r>
                <a:rPr lang="vi-VN" sz="1800" b="1" baseline="-25000" dirty="0">
                  <a:latin typeface="+mj-lt"/>
                </a:rPr>
                <a:t> 2</a:t>
              </a:r>
              <a:endParaRPr lang="en-US" sz="1800" b="1" dirty="0">
                <a:latin typeface="+mj-lt"/>
              </a:endParaRPr>
            </a:p>
          </p:txBody>
        </p:sp>
        <p:sp>
          <p:nvSpPr>
            <p:cNvPr id="5" name="Hộp Văn bản 4">
              <a:extLst>
                <a:ext uri="{FF2B5EF4-FFF2-40B4-BE49-F238E27FC236}">
                  <a16:creationId xmlns:a16="http://schemas.microsoft.com/office/drawing/2014/main" xmlns="" id="{B707CC32-FFAE-9410-E8B3-9ECB638D9DEF}"/>
                </a:ext>
              </a:extLst>
            </p:cNvPr>
            <p:cNvSpPr txBox="1"/>
            <p:nvPr/>
          </p:nvSpPr>
          <p:spPr>
            <a:xfrm>
              <a:off x="4122296" y="1975545"/>
              <a:ext cx="381000" cy="461665"/>
            </a:xfrm>
            <a:prstGeom prst="rect">
              <a:avLst/>
            </a:prstGeom>
            <a:noFill/>
          </p:spPr>
          <p:txBody>
            <a:bodyPr wrap="square" rtlCol="0">
              <a:spAutoFit/>
            </a:bodyPr>
            <a:lstStyle/>
            <a:p>
              <a:r>
                <a:rPr lang="vi-VN" sz="2400" dirty="0"/>
                <a:t>+</a:t>
              </a:r>
              <a:endParaRPr lang="en-US" sz="2400" dirty="0"/>
            </a:p>
          </p:txBody>
        </p:sp>
        <p:sp>
          <p:nvSpPr>
            <p:cNvPr id="6" name="Hộp Văn bản 5">
              <a:extLst>
                <a:ext uri="{FF2B5EF4-FFF2-40B4-BE49-F238E27FC236}">
                  <a16:creationId xmlns:a16="http://schemas.microsoft.com/office/drawing/2014/main" xmlns="" id="{FDC5A507-EC1E-666F-5152-C58A2D37ADE4}"/>
                </a:ext>
              </a:extLst>
            </p:cNvPr>
            <p:cNvSpPr txBox="1"/>
            <p:nvPr/>
          </p:nvSpPr>
          <p:spPr>
            <a:xfrm>
              <a:off x="4495800" y="1962150"/>
              <a:ext cx="304800" cy="461665"/>
            </a:xfrm>
            <a:prstGeom prst="rect">
              <a:avLst/>
            </a:prstGeom>
            <a:noFill/>
          </p:spPr>
          <p:txBody>
            <a:bodyPr wrap="square" rtlCol="0">
              <a:spAutoFit/>
            </a:bodyPr>
            <a:lstStyle/>
            <a:p>
              <a:r>
                <a:rPr lang="vi-VN" sz="2400" dirty="0"/>
                <a:t>-</a:t>
              </a:r>
              <a:endParaRPr lang="en-US" sz="2400" dirty="0"/>
            </a:p>
          </p:txBody>
        </p:sp>
      </p:grpSp>
    </p:spTree>
    <p:extLst>
      <p:ext uri="{BB962C8B-B14F-4D97-AF65-F5344CB8AC3E}">
        <p14:creationId xmlns:p14="http://schemas.microsoft.com/office/powerpoint/2010/main" val="1953019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C6B227C9-C320-44E7-A9F4-552F4AB39D89}"/>
                  </a:ext>
                </a:extLst>
              </p:cNvPr>
              <p:cNvSpPr txBox="1"/>
              <p:nvPr/>
            </p:nvSpPr>
            <p:spPr>
              <a:xfrm>
                <a:off x="685800" y="794103"/>
                <a:ext cx="8289758" cy="3603807"/>
              </a:xfrm>
              <a:prstGeom prst="rect">
                <a:avLst/>
              </a:prstGeom>
              <a:noFill/>
            </p:spPr>
            <p:txBody>
              <a:bodyPr wrap="square">
                <a:spAutoFit/>
              </a:bodyPr>
              <a:lstStyle/>
              <a:p>
                <a:pPr>
                  <a:lnSpc>
                    <a:spcPct val="150000"/>
                  </a:lnSpc>
                </a:pPr>
                <a:r>
                  <a:rPr lang="vi-VN" sz="2700" b="1" dirty="0">
                    <a:solidFill>
                      <a:srgbClr val="FF0000"/>
                    </a:solidFill>
                    <a:latin typeface="+mj-lt"/>
                    <a:cs typeface="Calibri" panose="020F0502020204030204" pitchFamily="34" charset="0"/>
                  </a:rPr>
                  <a:t>Bài tập 8                         </a:t>
                </a:r>
                <a:r>
                  <a:rPr lang="vi-VN" sz="2700" b="1" dirty="0">
                    <a:solidFill>
                      <a:srgbClr val="0000CC"/>
                    </a:solidFill>
                    <a:latin typeface="+mj-lt"/>
                    <a:cs typeface="Calibri" panose="020F0502020204030204" pitchFamily="34" charset="0"/>
                  </a:rPr>
                  <a:t>Lời giải:</a:t>
                </a:r>
                <a:endParaRPr lang="vi-VN" sz="2700" dirty="0">
                  <a:solidFill>
                    <a:srgbClr val="0000CC"/>
                  </a:solidFill>
                  <a:latin typeface="+mj-lt"/>
                  <a:cs typeface="Calibri" panose="020F0502020204030204" pitchFamily="34" charset="0"/>
                </a:endParaRPr>
              </a:p>
              <a:p>
                <a:pPr algn="just">
                  <a:lnSpc>
                    <a:spcPct val="150000"/>
                  </a:lnSpc>
                </a:pPr>
                <a:r>
                  <a:rPr lang="vi-VN" sz="2400" dirty="0">
                    <a:solidFill>
                      <a:srgbClr val="0000CC"/>
                    </a:solidFill>
                    <a:latin typeface="+mj-lt"/>
                    <a:cs typeface="Calibri" panose="020F0502020204030204" pitchFamily="34" charset="0"/>
                  </a:rPr>
                  <a:t>a) </a:t>
                </a:r>
                <a:r>
                  <a:rPr lang="vi-VN" sz="2800" dirty="0">
                    <a:solidFill>
                      <a:srgbClr val="0000CC"/>
                    </a:solidFill>
                    <a:latin typeface="+mj-lt"/>
                    <a:cs typeface="Calibri" panose="020F0502020204030204" pitchFamily="34" charset="0"/>
                  </a:rPr>
                  <a:t>Điện trở tương đương của đoạn mạch AB là:</a:t>
                </a:r>
                <a:endParaRPr lang="en-US" sz="2800" dirty="0">
                  <a:solidFill>
                    <a:srgbClr val="0000CC"/>
                  </a:solidFill>
                  <a:latin typeface="+mj-lt"/>
                  <a:cs typeface="Calibri" panose="020F0502020204030204" pitchFamily="34" charset="0"/>
                </a:endParaRPr>
              </a:p>
              <a:p>
                <a:pPr algn="just">
                  <a:lnSpc>
                    <a:spcPct val="150000"/>
                  </a:lnSpc>
                </a:pPr>
                <a:r>
                  <a:rPr lang="vi-VN" sz="2800" dirty="0">
                    <a:solidFill>
                      <a:srgbClr val="0000CC"/>
                    </a:solidFill>
                    <a:latin typeface="+mj-lt"/>
                    <a:cs typeface="Calibri" panose="020F0502020204030204" pitchFamily="34" charset="0"/>
                  </a:rPr>
                  <a:t>         </a:t>
                </a:r>
                <a:r>
                  <a:rPr lang="vi-VN" sz="2800" dirty="0" err="1">
                    <a:solidFill>
                      <a:srgbClr val="0000CC"/>
                    </a:solidFill>
                    <a:latin typeface="+mj-lt"/>
                    <a:cs typeface="Calibri" panose="020F0502020204030204" pitchFamily="34" charset="0"/>
                  </a:rPr>
                  <a:t>R</a:t>
                </a:r>
                <a:r>
                  <a:rPr lang="vi-VN" sz="2800" baseline="-25000" dirty="0" err="1">
                    <a:solidFill>
                      <a:srgbClr val="0000CC"/>
                    </a:solidFill>
                    <a:latin typeface="+mj-lt"/>
                    <a:cs typeface="Calibri" panose="020F0502020204030204" pitchFamily="34" charset="0"/>
                  </a:rPr>
                  <a:t>tđ</a:t>
                </a:r>
                <a:r>
                  <a:rPr lang="vi-VN" sz="2800" dirty="0">
                    <a:solidFill>
                      <a:srgbClr val="0000CC"/>
                    </a:solidFill>
                    <a:latin typeface="+mj-lt"/>
                    <a:cs typeface="Calibri" panose="020F0502020204030204" pitchFamily="34" charset="0"/>
                  </a:rPr>
                  <a:t> = R</a:t>
                </a:r>
                <a:r>
                  <a:rPr lang="vi-VN" sz="2800" baseline="-25000" dirty="0">
                    <a:solidFill>
                      <a:srgbClr val="0000CC"/>
                    </a:solidFill>
                    <a:latin typeface="+mj-lt"/>
                    <a:cs typeface="Calibri" panose="020F0502020204030204" pitchFamily="34" charset="0"/>
                  </a:rPr>
                  <a:t>1</a:t>
                </a:r>
                <a:r>
                  <a:rPr lang="vi-VN" sz="2800" dirty="0">
                    <a:solidFill>
                      <a:srgbClr val="0000CC"/>
                    </a:solidFill>
                    <a:latin typeface="+mj-lt"/>
                    <a:cs typeface="Calibri" panose="020F0502020204030204" pitchFamily="34" charset="0"/>
                  </a:rPr>
                  <a:t> + R</a:t>
                </a:r>
                <a:r>
                  <a:rPr lang="vi-VN" sz="2800" baseline="-25000" dirty="0">
                    <a:solidFill>
                      <a:srgbClr val="0000CC"/>
                    </a:solidFill>
                    <a:latin typeface="+mj-lt"/>
                    <a:cs typeface="Calibri" panose="020F0502020204030204" pitchFamily="34" charset="0"/>
                  </a:rPr>
                  <a:t>2</a:t>
                </a:r>
                <a:r>
                  <a:rPr lang="vi-VN" sz="2800" dirty="0">
                    <a:solidFill>
                      <a:srgbClr val="0000CC"/>
                    </a:solidFill>
                    <a:latin typeface="+mj-lt"/>
                    <a:cs typeface="Calibri" panose="020F0502020204030204" pitchFamily="34" charset="0"/>
                  </a:rPr>
                  <a:t> = 10 + 15 = 25 </a:t>
                </a:r>
                <a:r>
                  <a:rPr lang="el-GR" sz="2800" dirty="0">
                    <a:solidFill>
                      <a:srgbClr val="0000CC"/>
                    </a:solidFill>
                    <a:latin typeface="+mj-lt"/>
                    <a:cs typeface="Calibri" panose="020F0502020204030204" pitchFamily="34" charset="0"/>
                  </a:rPr>
                  <a:t>Ω</a:t>
                </a:r>
                <a:endParaRPr lang="en-US" sz="2800" dirty="0">
                  <a:solidFill>
                    <a:srgbClr val="0000CC"/>
                  </a:solidFill>
                  <a:latin typeface="+mj-lt"/>
                  <a:cs typeface="Calibri" panose="020F0502020204030204" pitchFamily="34" charset="0"/>
                </a:endParaRPr>
              </a:p>
              <a:p>
                <a:pPr>
                  <a:lnSpc>
                    <a:spcPct val="150000"/>
                  </a:lnSpc>
                </a:pPr>
                <a:r>
                  <a:rPr lang="vi-VN" sz="2800" dirty="0">
                    <a:solidFill>
                      <a:srgbClr val="0000CC"/>
                    </a:solidFill>
                    <a:latin typeface="+mj-lt"/>
                    <a:cs typeface="Calibri" panose="020F0502020204030204" pitchFamily="34" charset="0"/>
                  </a:rPr>
                  <a:t>b) Cường độ dòng điện qua hai điện trở R</a:t>
                </a:r>
                <a:r>
                  <a:rPr lang="vi-VN" sz="2800" baseline="-25000" dirty="0">
                    <a:solidFill>
                      <a:srgbClr val="0000CC"/>
                    </a:solidFill>
                    <a:latin typeface="+mj-lt"/>
                    <a:cs typeface="Calibri" panose="020F0502020204030204" pitchFamily="34" charset="0"/>
                  </a:rPr>
                  <a:t> 1</a:t>
                </a:r>
                <a:r>
                  <a:rPr lang="vi-VN" sz="2800" dirty="0">
                    <a:solidFill>
                      <a:srgbClr val="0000CC"/>
                    </a:solidFill>
                    <a:latin typeface="+mj-lt"/>
                    <a:cs typeface="Calibri" panose="020F0502020204030204" pitchFamily="34" charset="0"/>
                  </a:rPr>
                  <a:t> và R</a:t>
                </a:r>
                <a:r>
                  <a:rPr lang="vi-VN" sz="2800" baseline="-25000" dirty="0">
                    <a:solidFill>
                      <a:srgbClr val="0000CC"/>
                    </a:solidFill>
                    <a:latin typeface="+mj-lt"/>
                    <a:cs typeface="Calibri" panose="020F0502020204030204" pitchFamily="34" charset="0"/>
                  </a:rPr>
                  <a:t> 2</a:t>
                </a:r>
                <a:r>
                  <a:rPr lang="vi-VN" sz="2800" dirty="0">
                    <a:solidFill>
                      <a:srgbClr val="0000CC"/>
                    </a:solidFill>
                    <a:latin typeface="+mj-lt"/>
                    <a:cs typeface="Calibri" panose="020F0502020204030204" pitchFamily="34" charset="0"/>
                  </a:rPr>
                  <a:t> là:</a:t>
                </a:r>
                <a:endParaRPr lang="en-US" sz="2800" dirty="0">
                  <a:solidFill>
                    <a:srgbClr val="0000CC"/>
                  </a:solidFill>
                  <a:latin typeface="+mj-lt"/>
                  <a:cs typeface="Calibri" panose="020F0502020204030204" pitchFamily="34" charset="0"/>
                </a:endParaRPr>
              </a:p>
              <a:p>
                <a:pPr>
                  <a:lnSpc>
                    <a:spcPct val="150000"/>
                  </a:lnSpc>
                </a:pPr>
                <a:r>
                  <a:rPr lang="vi-VN" sz="2800" dirty="0">
                    <a:solidFill>
                      <a:srgbClr val="0000CC"/>
                    </a:solidFill>
                    <a:latin typeface="+mj-lt"/>
                    <a:cs typeface="Calibri" panose="020F0502020204030204" pitchFamily="34" charset="0"/>
                  </a:rPr>
                  <a:t>       I</a:t>
                </a:r>
                <a:r>
                  <a:rPr lang="vi-VN" sz="2800" baseline="-25000" dirty="0">
                    <a:solidFill>
                      <a:srgbClr val="0000CC"/>
                    </a:solidFill>
                    <a:latin typeface="+mj-lt"/>
                    <a:cs typeface="Calibri" panose="020F0502020204030204" pitchFamily="34" charset="0"/>
                  </a:rPr>
                  <a:t>AB</a:t>
                </a:r>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a:t>
                </a:r>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I</a:t>
                </a:r>
                <a:r>
                  <a:rPr lang="vi-VN" sz="2800" baseline="-25000" dirty="0">
                    <a:solidFill>
                      <a:srgbClr val="0000CC"/>
                    </a:solidFill>
                    <a:latin typeface="+mj-lt"/>
                    <a:cs typeface="Calibri" panose="020F0502020204030204" pitchFamily="34" charset="0"/>
                  </a:rPr>
                  <a:t>1</a:t>
                </a:r>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a:t>
                </a:r>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I</a:t>
                </a:r>
                <a:r>
                  <a:rPr lang="vi-VN" sz="2800" baseline="-25000" dirty="0">
                    <a:solidFill>
                      <a:srgbClr val="0000CC"/>
                    </a:solidFill>
                    <a:latin typeface="+mj-lt"/>
                    <a:cs typeface="Calibri" panose="020F0502020204030204" pitchFamily="34" charset="0"/>
                  </a:rPr>
                  <a:t>2</a:t>
                </a:r>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a:t>
                </a:r>
                <a:r>
                  <a:rPr lang="en-US" sz="2800" dirty="0">
                    <a:solidFill>
                      <a:srgbClr val="0000CC"/>
                    </a:solidFill>
                    <a:latin typeface="+mj-lt"/>
                    <a:cs typeface="Calibri" panose="020F0502020204030204" pitchFamily="34" charset="0"/>
                  </a:rPr>
                  <a:t> </a:t>
                </a:r>
                <a14:m>
                  <m:oMath xmlns:m="http://schemas.openxmlformats.org/officeDocument/2006/math">
                    <m:f>
                      <m:fPr>
                        <m:ctrlPr>
                          <a:rPr lang="en-US" sz="2800" i="1">
                            <a:solidFill>
                              <a:srgbClr val="0000CC"/>
                            </a:solidFill>
                            <a:latin typeface="Cambria Math" panose="02040503050406030204" pitchFamily="18" charset="0"/>
                            <a:cs typeface="Calibri" panose="020F0502020204030204" pitchFamily="34" charset="0"/>
                          </a:rPr>
                        </m:ctrlPr>
                      </m:fPr>
                      <m:num>
                        <m:r>
                          <m:rPr>
                            <m:nor/>
                          </m:rPr>
                          <a:rPr lang="vi-VN" sz="2800" dirty="0">
                            <a:solidFill>
                              <a:srgbClr val="0000CC"/>
                            </a:solidFill>
                            <a:latin typeface="+mj-lt"/>
                            <a:cs typeface="Calibri" panose="020F0502020204030204" pitchFamily="34" charset="0"/>
                          </a:rPr>
                          <m:t>U</m:t>
                        </m:r>
                        <m:r>
                          <m:rPr>
                            <m:nor/>
                          </m:rPr>
                          <a:rPr lang="vi-VN" sz="2800" baseline="-25000" dirty="0">
                            <a:solidFill>
                              <a:srgbClr val="0000CC"/>
                            </a:solidFill>
                            <a:latin typeface="+mj-lt"/>
                            <a:cs typeface="Calibri" panose="020F0502020204030204" pitchFamily="34" charset="0"/>
                          </a:rPr>
                          <m:t>AB</m:t>
                        </m:r>
                      </m:num>
                      <m:den>
                        <m:r>
                          <m:rPr>
                            <m:nor/>
                          </m:rPr>
                          <a:rPr lang="vi-VN" sz="2800" dirty="0">
                            <a:solidFill>
                              <a:srgbClr val="0000CC"/>
                            </a:solidFill>
                            <a:latin typeface="+mj-lt"/>
                            <a:cs typeface="Calibri" panose="020F0502020204030204" pitchFamily="34" charset="0"/>
                          </a:rPr>
                          <m:t>R</m:t>
                        </m:r>
                        <m:r>
                          <m:rPr>
                            <m:nor/>
                          </m:rPr>
                          <a:rPr lang="vi-VN" sz="2800" baseline="-25000" dirty="0">
                            <a:solidFill>
                              <a:srgbClr val="0000CC"/>
                            </a:solidFill>
                            <a:latin typeface="+mj-lt"/>
                            <a:cs typeface="Calibri" panose="020F0502020204030204" pitchFamily="34" charset="0"/>
                          </a:rPr>
                          <m:t>td</m:t>
                        </m:r>
                      </m:den>
                    </m:f>
                  </m:oMath>
                </a14:m>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a:t>
                </a:r>
                <a:r>
                  <a:rPr lang="en-US" sz="2800" dirty="0">
                    <a:solidFill>
                      <a:srgbClr val="0000CC"/>
                    </a:solidFill>
                    <a:latin typeface="+mj-lt"/>
                    <a:cs typeface="Calibri" panose="020F0502020204030204" pitchFamily="34" charset="0"/>
                  </a:rPr>
                  <a:t> </a:t>
                </a:r>
                <a14:m>
                  <m:oMath xmlns:m="http://schemas.openxmlformats.org/officeDocument/2006/math">
                    <m:f>
                      <m:fPr>
                        <m:ctrlPr>
                          <a:rPr lang="en-US" sz="2800" i="1">
                            <a:solidFill>
                              <a:srgbClr val="0000CC"/>
                            </a:solidFill>
                            <a:latin typeface="Cambria Math" panose="02040503050406030204" pitchFamily="18" charset="0"/>
                            <a:cs typeface="Calibri" panose="020F0502020204030204" pitchFamily="34" charset="0"/>
                          </a:rPr>
                        </m:ctrlPr>
                      </m:fPr>
                      <m:num>
                        <m:r>
                          <m:rPr>
                            <m:nor/>
                          </m:rPr>
                          <a:rPr lang="vi-VN" sz="2800" dirty="0">
                            <a:solidFill>
                              <a:srgbClr val="0000CC"/>
                            </a:solidFill>
                            <a:latin typeface="+mj-lt"/>
                            <a:cs typeface="Calibri" panose="020F0502020204030204" pitchFamily="34" charset="0"/>
                          </a:rPr>
                          <m:t>12</m:t>
                        </m:r>
                      </m:num>
                      <m:den>
                        <m:r>
                          <m:rPr>
                            <m:nor/>
                          </m:rPr>
                          <a:rPr lang="vi-VN" sz="2800" dirty="0">
                            <a:solidFill>
                              <a:srgbClr val="0000CC"/>
                            </a:solidFill>
                            <a:latin typeface="+mj-lt"/>
                            <a:cs typeface="Calibri" panose="020F0502020204030204" pitchFamily="34" charset="0"/>
                          </a:rPr>
                          <m:t>25</m:t>
                        </m:r>
                      </m:den>
                    </m:f>
                  </m:oMath>
                </a14:m>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a:t>
                </a:r>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0,48A</a:t>
                </a:r>
              </a:p>
            </p:txBody>
          </p:sp>
        </mc:Choice>
        <mc:Fallback xmlns="">
          <p:sp>
            <p:nvSpPr>
              <p:cNvPr id="13" name="TextBox 12">
                <a:extLst>
                  <a:ext uri="{FF2B5EF4-FFF2-40B4-BE49-F238E27FC236}">
                    <a16:creationId xmlns:a16="http://schemas.microsoft.com/office/drawing/2014/main" id="{C6B227C9-C320-44E7-A9F4-552F4AB39D89}"/>
                  </a:ext>
                </a:extLst>
              </p:cNvPr>
              <p:cNvSpPr txBox="1">
                <a:spLocks noRot="1" noChangeAspect="1" noMove="1" noResize="1" noEditPoints="1" noAdjustHandles="1" noChangeArrowheads="1" noChangeShapeType="1" noTextEdit="1"/>
              </p:cNvSpPr>
              <p:nvPr/>
            </p:nvSpPr>
            <p:spPr>
              <a:xfrm>
                <a:off x="685800" y="794103"/>
                <a:ext cx="8289758" cy="3603807"/>
              </a:xfrm>
              <a:prstGeom prst="rect">
                <a:avLst/>
              </a:prstGeom>
              <a:blipFill>
                <a:blip r:embed="rId3"/>
                <a:stretch>
                  <a:fillRect l="-1545" b="-1015"/>
                </a:stretch>
              </a:blipFill>
            </p:spPr>
            <p:txBody>
              <a:bodyPr/>
              <a:lstStyle/>
              <a:p>
                <a:r>
                  <a:rPr lang="en-US">
                    <a:noFill/>
                  </a:rPr>
                  <a:t> </a:t>
                </a:r>
              </a:p>
            </p:txBody>
          </p:sp>
        </mc:Fallback>
      </mc:AlternateContent>
    </p:spTree>
    <p:extLst>
      <p:ext uri="{BB962C8B-B14F-4D97-AF65-F5344CB8AC3E}">
        <p14:creationId xmlns:p14="http://schemas.microsoft.com/office/powerpoint/2010/main" val="23841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475778" y="494729"/>
            <a:ext cx="8192445" cy="715581"/>
          </a:xfrm>
          <a:prstGeom prst="rect">
            <a:avLst/>
          </a:prstGeom>
          <a:noFill/>
        </p:spPr>
        <p:txBody>
          <a:bodyPr wrap="square" rtlCol="0">
            <a:spAutoFit/>
          </a:bodyPr>
          <a:lstStyle/>
          <a:p>
            <a:pPr algn="ctr"/>
            <a:r>
              <a:rPr lang="vi-VN" sz="405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sz="405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vi-VN" sz="405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ĐOẠN MẠCH SONG SONG</a:t>
            </a:r>
          </a:p>
        </p:txBody>
      </p:sp>
      <p:pic>
        <p:nvPicPr>
          <p:cNvPr id="3" name="Picture 2">
            <a:extLst>
              <a:ext uri="{FF2B5EF4-FFF2-40B4-BE49-F238E27FC236}">
                <a16:creationId xmlns:a16="http://schemas.microsoft.com/office/drawing/2014/main" xmlns="" id="{99ACD1CD-5E3E-8C60-AC30-A8847F9A9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225" y="726853"/>
            <a:ext cx="5143500" cy="5143500"/>
          </a:xfrm>
          <a:prstGeom prst="rect">
            <a:avLst/>
          </a:prstGeom>
        </p:spPr>
      </p:pic>
    </p:spTree>
    <p:extLst>
      <p:ext uri="{BB962C8B-B14F-4D97-AF65-F5344CB8AC3E}">
        <p14:creationId xmlns:p14="http://schemas.microsoft.com/office/powerpoint/2010/main" val="93313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5000" r="-2000" b="-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C89D32-31A5-41AF-6F34-497B989A5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002" y="2324889"/>
            <a:ext cx="3251058" cy="2075661"/>
          </a:xfrm>
          <a:prstGeom prst="rect">
            <a:avLst/>
          </a:prstGeom>
          <a:effectLst>
            <a:glow rad="101600">
              <a:schemeClr val="bg1">
                <a:alpha val="40000"/>
              </a:schemeClr>
            </a:glow>
          </a:effectLst>
        </p:spPr>
      </p:pic>
      <p:sp>
        <p:nvSpPr>
          <p:cNvPr id="103" name="文本框 12">
            <a:extLst>
              <a:ext uri="{FF2B5EF4-FFF2-40B4-BE49-F238E27FC236}">
                <a16:creationId xmlns:a16="http://schemas.microsoft.com/office/drawing/2014/main" xmlns="" id="{14F4F333-8D48-48ED-B1A8-9EE536AB6AB0}"/>
              </a:ext>
            </a:extLst>
          </p:cNvPr>
          <p:cNvSpPr txBox="1"/>
          <p:nvPr/>
        </p:nvSpPr>
        <p:spPr>
          <a:xfrm>
            <a:off x="1143000" y="433685"/>
            <a:ext cx="3815468" cy="461665"/>
          </a:xfrm>
          <a:prstGeom prst="rect">
            <a:avLst/>
          </a:prstGeom>
          <a:noFill/>
        </p:spPr>
        <p:txBody>
          <a:bodyPr wrap="none" rtlCol="0">
            <a:spAutoFit/>
          </a:bodyPr>
          <a:lstStyle/>
          <a:p>
            <a:r>
              <a:rPr lang="sv-SE"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ĐOẠN MẠCH SONG SONG</a:t>
            </a:r>
            <a:endParaRPr lang="vi-VN"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xmlns="" id="{F1004222-68E7-DCD7-7339-1D757CFCBBE8}"/>
              </a:ext>
            </a:extLst>
          </p:cNvPr>
          <p:cNvSpPr txBox="1"/>
          <p:nvPr/>
        </p:nvSpPr>
        <p:spPr>
          <a:xfrm>
            <a:off x="901216" y="1359753"/>
            <a:ext cx="3700798" cy="830997"/>
          </a:xfrm>
          <a:prstGeom prst="rect">
            <a:avLst/>
          </a:prstGeom>
          <a:noFill/>
        </p:spPr>
        <p:txBody>
          <a:bodyPr wrap="square">
            <a:spAutoFit/>
          </a:bodyPr>
          <a:lstStyle/>
          <a:p>
            <a:r>
              <a:rPr lang="en-US" sz="2400" dirty="0" err="1">
                <a:solidFill>
                  <a:srgbClr val="0000CC"/>
                </a:solidFill>
                <a:latin typeface="Calibri" panose="020F0502020204030204" pitchFamily="34" charset="0"/>
                <a:cs typeface="Calibri" panose="020F0502020204030204" pitchFamily="34" charset="0"/>
              </a:rPr>
              <a:t>Là</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đoạn</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mạch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gồm</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các</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thiết</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bị</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điện</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mắc</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liên</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tiếp</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nhau</a:t>
            </a:r>
            <a:endParaRPr lang="vi-VN" sz="2400" dirty="0">
              <a:solidFill>
                <a:srgbClr val="0000CC"/>
              </a:solidFill>
              <a:latin typeface="Calibri" panose="020F0502020204030204" pitchFamily="34" charset="0"/>
              <a:cs typeface="Calibri" panose="020F0502020204030204" pitchFamily="34" charset="0"/>
            </a:endParaRPr>
          </a:p>
        </p:txBody>
      </p:sp>
      <p:pic>
        <p:nvPicPr>
          <p:cNvPr id="4098" name="Picture 2" descr="Scholarship ">
            <a:extLst>
              <a:ext uri="{FF2B5EF4-FFF2-40B4-BE49-F238E27FC236}">
                <a16:creationId xmlns:a16="http://schemas.microsoft.com/office/drawing/2014/main" xmlns="" id="{D8C69A47-14F7-E64C-5445-90AA36AE96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512" y="1091104"/>
            <a:ext cx="357491" cy="357491"/>
          </a:xfrm>
          <a:prstGeom prst="rect">
            <a:avLst/>
          </a:prstGeom>
          <a:noFill/>
          <a:extLst>
            <a:ext uri="{909E8E84-426E-40DD-AFC4-6F175D3DCCD1}">
              <a14:hiddenFill xmlns:a14="http://schemas.microsoft.com/office/drawing/2010/main">
                <a:solidFill>
                  <a:srgbClr val="FFFFFF"/>
                </a:solidFill>
              </a14:hiddenFill>
            </a:ext>
          </a:extLst>
        </p:spPr>
      </p:pic>
      <p:pic>
        <p:nvPicPr>
          <p:cNvPr id="109" name="Graphic 108" descr="Arrow Slight curve">
            <a:extLst>
              <a:ext uri="{FF2B5EF4-FFF2-40B4-BE49-F238E27FC236}">
                <a16:creationId xmlns:a16="http://schemas.microsoft.com/office/drawing/2014/main" xmlns="" id="{CCB50105-20AB-2AE8-6DB9-239E229F4E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962400" y="3105150"/>
            <a:ext cx="614359" cy="614359"/>
          </a:xfrm>
          <a:prstGeom prst="rect">
            <a:avLst/>
          </a:prstGeom>
        </p:spPr>
      </p:pic>
      <p:sp>
        <p:nvSpPr>
          <p:cNvPr id="110" name="TextBox 109">
            <a:extLst>
              <a:ext uri="{FF2B5EF4-FFF2-40B4-BE49-F238E27FC236}">
                <a16:creationId xmlns:a16="http://schemas.microsoft.com/office/drawing/2014/main" xmlns="" id="{58919F9B-DB0F-A3AA-B345-A8E5C8565EC1}"/>
              </a:ext>
            </a:extLst>
          </p:cNvPr>
          <p:cNvSpPr txBox="1"/>
          <p:nvPr/>
        </p:nvSpPr>
        <p:spPr>
          <a:xfrm>
            <a:off x="5486400" y="1424285"/>
            <a:ext cx="2375981" cy="461665"/>
          </a:xfrm>
          <a:prstGeom prst="rect">
            <a:avLst/>
          </a:prstGeom>
          <a:noFill/>
        </p:spPr>
        <p:txBody>
          <a:bodyPr wrap="square">
            <a:spAutoFit/>
          </a:bodyPr>
          <a:lstStyle/>
          <a:p>
            <a:r>
              <a:rPr lang="en-US" sz="2400" dirty="0" err="1">
                <a:solidFill>
                  <a:srgbClr val="0000CC"/>
                </a:solidFill>
                <a:latin typeface="Calibri" panose="020F0502020204030204" pitchFamily="34" charset="0"/>
                <a:cs typeface="Calibri" panose="020F0502020204030204" pitchFamily="34" charset="0"/>
              </a:rPr>
              <a:t>Sơ</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đồ</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mạch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điện</a:t>
            </a:r>
            <a:endParaRPr lang="vi-VN" sz="2400" dirty="0">
              <a:solidFill>
                <a:srgbClr val="0000CC"/>
              </a:solidFill>
              <a:latin typeface="Calibri" panose="020F0502020204030204" pitchFamily="34" charset="0"/>
              <a:cs typeface="Calibri" panose="020F0502020204030204" pitchFamily="34" charset="0"/>
            </a:endParaRPr>
          </a:p>
        </p:txBody>
      </p:sp>
      <p:grpSp>
        <p:nvGrpSpPr>
          <p:cNvPr id="4109" name="Group 4108">
            <a:extLst>
              <a:ext uri="{FF2B5EF4-FFF2-40B4-BE49-F238E27FC236}">
                <a16:creationId xmlns:a16="http://schemas.microsoft.com/office/drawing/2014/main" xmlns="" id="{49ED65C5-C627-9A87-A84C-F4A3AAD6F545}"/>
              </a:ext>
            </a:extLst>
          </p:cNvPr>
          <p:cNvGrpSpPr/>
          <p:nvPr/>
        </p:nvGrpSpPr>
        <p:grpSpPr>
          <a:xfrm>
            <a:off x="4648200" y="2190750"/>
            <a:ext cx="3700798" cy="2151861"/>
            <a:chOff x="6784616" y="3034535"/>
            <a:chExt cx="4916476" cy="3021030"/>
          </a:xfrm>
          <a:solidFill>
            <a:schemeClr val="bg1"/>
          </a:solidFill>
        </p:grpSpPr>
        <p:sp>
          <p:nvSpPr>
            <p:cNvPr id="121" name="Rectangle: Rounded Corners 120">
              <a:extLst>
                <a:ext uri="{FF2B5EF4-FFF2-40B4-BE49-F238E27FC236}">
                  <a16:creationId xmlns:a16="http://schemas.microsoft.com/office/drawing/2014/main" xmlns="" id="{A84F74E6-8891-8EDB-BC6B-9480E3EC504D}"/>
                </a:ext>
              </a:extLst>
            </p:cNvPr>
            <p:cNvSpPr/>
            <p:nvPr/>
          </p:nvSpPr>
          <p:spPr>
            <a:xfrm>
              <a:off x="6784616" y="3034535"/>
              <a:ext cx="4916476" cy="3021030"/>
            </a:xfrm>
            <a:prstGeom prst="roundRect">
              <a:avLst>
                <a:gd name="adj" fmla="val 13173"/>
              </a:avLst>
            </a:prstGeom>
            <a:grp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108" name="Group 4107">
              <a:extLst>
                <a:ext uri="{FF2B5EF4-FFF2-40B4-BE49-F238E27FC236}">
                  <a16:creationId xmlns:a16="http://schemas.microsoft.com/office/drawing/2014/main" xmlns="" id="{05375CF3-252B-3F66-C9B0-195A858962E3}"/>
                </a:ext>
              </a:extLst>
            </p:cNvPr>
            <p:cNvGrpSpPr/>
            <p:nvPr/>
          </p:nvGrpSpPr>
          <p:grpSpPr>
            <a:xfrm>
              <a:off x="6926494" y="3429000"/>
              <a:ext cx="4603173" cy="2006247"/>
              <a:chOff x="6889171" y="3132169"/>
              <a:chExt cx="4603173" cy="2006247"/>
            </a:xfrm>
            <a:grpFill/>
          </p:grpSpPr>
          <p:grpSp>
            <p:nvGrpSpPr>
              <p:cNvPr id="116" name="Group 115">
                <a:extLst>
                  <a:ext uri="{FF2B5EF4-FFF2-40B4-BE49-F238E27FC236}">
                    <a16:creationId xmlns:a16="http://schemas.microsoft.com/office/drawing/2014/main" xmlns="" id="{F4396635-95D2-6041-F047-BC4A8AD7C6E1}"/>
                  </a:ext>
                </a:extLst>
              </p:cNvPr>
              <p:cNvGrpSpPr/>
              <p:nvPr/>
            </p:nvGrpSpPr>
            <p:grpSpPr>
              <a:xfrm>
                <a:off x="8387693" y="3523119"/>
                <a:ext cx="1752159" cy="480698"/>
                <a:chOff x="1210621" y="5514118"/>
                <a:chExt cx="1177426" cy="323022"/>
              </a:xfrm>
              <a:grpFill/>
            </p:grpSpPr>
            <p:cxnSp>
              <p:nvCxnSpPr>
                <p:cNvPr id="117" name="Straight Connector 116">
                  <a:extLst>
                    <a:ext uri="{FF2B5EF4-FFF2-40B4-BE49-F238E27FC236}">
                      <a16:creationId xmlns:a16="http://schemas.microsoft.com/office/drawing/2014/main" xmlns="" id="{A59B37E3-9F15-0B32-23E8-EE7C1E9A5C5E}"/>
                    </a:ext>
                  </a:extLst>
                </p:cNvPr>
                <p:cNvCxnSpPr>
                  <a:cxnSpLocks/>
                </p:cNvCxnSpPr>
                <p:nvPr/>
              </p:nvCxnSpPr>
              <p:spPr>
                <a:xfrm>
                  <a:off x="1210621" y="5685087"/>
                  <a:ext cx="1177426" cy="0"/>
                </a:xfrm>
                <a:prstGeom prst="line">
                  <a:avLst/>
                </a:prstGeom>
                <a:grpFill/>
                <a:ln w="19050" cap="flat" cmpd="sng" algn="ctr">
                  <a:solidFill>
                    <a:sysClr val="windowText" lastClr="000000"/>
                  </a:solidFill>
                  <a:prstDash val="solid"/>
                  <a:miter lim="800000"/>
                </a:ln>
                <a:effectLst/>
              </p:spPr>
            </p:cxnSp>
            <p:sp>
              <p:nvSpPr>
                <p:cNvPr id="118" name="Flowchart: Connector 117">
                  <a:extLst>
                    <a:ext uri="{FF2B5EF4-FFF2-40B4-BE49-F238E27FC236}">
                      <a16:creationId xmlns:a16="http://schemas.microsoft.com/office/drawing/2014/main" xmlns="" id="{025FBDAD-7391-FEA9-06A5-757D7FB0FB13}"/>
                    </a:ext>
                  </a:extLst>
                </p:cNvPr>
                <p:cNvSpPr/>
                <p:nvPr/>
              </p:nvSpPr>
              <p:spPr>
                <a:xfrm>
                  <a:off x="1631201" y="5514118"/>
                  <a:ext cx="323022" cy="323022"/>
                </a:xfrm>
                <a:prstGeom prst="flowChartConnector">
                  <a:avLst/>
                </a:prstGeom>
                <a:grpFill/>
                <a:ln w="19050" cap="flat" cmpd="sng" algn="ctr">
                  <a:solidFill>
                    <a:sysClr val="windowText" lastClr="000000"/>
                  </a:solidFill>
                  <a:prstDash val="solid"/>
                  <a:miter lim="800000"/>
                </a:ln>
                <a:effectLst/>
              </p:spPr>
              <p:txBody>
                <a:bodyPr rtlCol="0" anchor="ctr"/>
                <a:lstStyle/>
                <a:p>
                  <a:pPr algn="ctr">
                    <a:defRPr/>
                  </a:pPr>
                  <a:endParaRPr lang="en-US" sz="1200" dirty="0">
                    <a:solidFill>
                      <a:prstClr val="black"/>
                    </a:solidFill>
                    <a:latin typeface="Roboto" panose="02000000000000000000" pitchFamily="2" charset="0"/>
                    <a:cs typeface="Arial" panose="020B0604020202020204" pitchFamily="34" charset="0"/>
                  </a:endParaRPr>
                </a:p>
              </p:txBody>
            </p:sp>
            <p:cxnSp>
              <p:nvCxnSpPr>
                <p:cNvPr id="119" name="Straight Connector 118">
                  <a:extLst>
                    <a:ext uri="{FF2B5EF4-FFF2-40B4-BE49-F238E27FC236}">
                      <a16:creationId xmlns:a16="http://schemas.microsoft.com/office/drawing/2014/main" xmlns="" id="{5ABEC2A4-C85C-2642-635F-B99B48C63733}"/>
                    </a:ext>
                  </a:extLst>
                </p:cNvPr>
                <p:cNvCxnSpPr>
                  <a:cxnSpLocks/>
                  <a:stCxn id="118" idx="1"/>
                  <a:endCxn id="118" idx="5"/>
                </p:cNvCxnSpPr>
                <p:nvPr/>
              </p:nvCxnSpPr>
              <p:spPr>
                <a:xfrm>
                  <a:off x="1678506" y="5561423"/>
                  <a:ext cx="228412" cy="228412"/>
                </a:xfrm>
                <a:prstGeom prst="line">
                  <a:avLst/>
                </a:prstGeom>
                <a:grpFill/>
                <a:ln w="19050" cap="flat" cmpd="sng" algn="ctr">
                  <a:solidFill>
                    <a:sysClr val="windowText" lastClr="000000"/>
                  </a:solidFill>
                  <a:prstDash val="solid"/>
                  <a:miter lim="800000"/>
                </a:ln>
                <a:effectLst/>
              </p:spPr>
            </p:cxnSp>
            <p:cxnSp>
              <p:nvCxnSpPr>
                <p:cNvPr id="120" name="Straight Connector 119">
                  <a:extLst>
                    <a:ext uri="{FF2B5EF4-FFF2-40B4-BE49-F238E27FC236}">
                      <a16:creationId xmlns:a16="http://schemas.microsoft.com/office/drawing/2014/main" xmlns="" id="{02FAA455-C49D-042D-EB1B-07F5A45E41B1}"/>
                    </a:ext>
                  </a:extLst>
                </p:cNvPr>
                <p:cNvCxnSpPr>
                  <a:cxnSpLocks/>
                  <a:stCxn id="118" idx="7"/>
                  <a:endCxn id="118" idx="3"/>
                </p:cNvCxnSpPr>
                <p:nvPr/>
              </p:nvCxnSpPr>
              <p:spPr>
                <a:xfrm flipH="1">
                  <a:off x="1678506" y="5561423"/>
                  <a:ext cx="228412" cy="228412"/>
                </a:xfrm>
                <a:prstGeom prst="line">
                  <a:avLst/>
                </a:prstGeom>
                <a:grpFill/>
                <a:ln w="19050" cap="flat" cmpd="sng" algn="ctr">
                  <a:solidFill>
                    <a:sysClr val="windowText" lastClr="000000"/>
                  </a:solidFill>
                  <a:prstDash val="solid"/>
                  <a:miter lim="800000"/>
                </a:ln>
                <a:effectLst/>
              </p:spPr>
            </p:cxnSp>
          </p:grpSp>
          <p:sp>
            <p:nvSpPr>
              <p:cNvPr id="4104" name="Oval 4103">
                <a:extLst>
                  <a:ext uri="{FF2B5EF4-FFF2-40B4-BE49-F238E27FC236}">
                    <a16:creationId xmlns:a16="http://schemas.microsoft.com/office/drawing/2014/main" xmlns="" id="{9988C499-5EE5-C5F1-968C-B037645848D0}"/>
                  </a:ext>
                </a:extLst>
              </p:cNvPr>
              <p:cNvSpPr/>
              <p:nvPr/>
            </p:nvSpPr>
            <p:spPr>
              <a:xfrm>
                <a:off x="7299417" y="4239440"/>
                <a:ext cx="123415" cy="123415"/>
              </a:xfrm>
              <a:prstGeom prst="ellipse">
                <a:avLst/>
              </a:prstGeom>
              <a:grp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106" name="Straight Connector 4105">
                <a:extLst>
                  <a:ext uri="{FF2B5EF4-FFF2-40B4-BE49-F238E27FC236}">
                    <a16:creationId xmlns:a16="http://schemas.microsoft.com/office/drawing/2014/main" xmlns="" id="{8FA81CEB-4DB0-949B-35A1-2AE92F12D69F}"/>
                  </a:ext>
                </a:extLst>
              </p:cNvPr>
              <p:cNvCxnSpPr>
                <a:cxnSpLocks/>
              </p:cNvCxnSpPr>
              <p:nvPr/>
            </p:nvCxnSpPr>
            <p:spPr>
              <a:xfrm flipH="1">
                <a:off x="7236170" y="4142030"/>
                <a:ext cx="263290" cy="32060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1" name="Oval 4110">
                <a:extLst>
                  <a:ext uri="{FF2B5EF4-FFF2-40B4-BE49-F238E27FC236}">
                    <a16:creationId xmlns:a16="http://schemas.microsoft.com/office/drawing/2014/main" xmlns="" id="{635335E8-3FEA-0CE5-8E43-1699F5D74469}"/>
                  </a:ext>
                </a:extLst>
              </p:cNvPr>
              <p:cNvSpPr/>
              <p:nvPr/>
            </p:nvSpPr>
            <p:spPr>
              <a:xfrm>
                <a:off x="10959106" y="4260000"/>
                <a:ext cx="123415" cy="123415"/>
              </a:xfrm>
              <a:prstGeom prst="ellipse">
                <a:avLst/>
              </a:prstGeom>
              <a:grp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112" name="Straight Connector 4111">
                <a:extLst>
                  <a:ext uri="{FF2B5EF4-FFF2-40B4-BE49-F238E27FC236}">
                    <a16:creationId xmlns:a16="http://schemas.microsoft.com/office/drawing/2014/main" xmlns="" id="{0CDC965A-86A5-54ED-6CB4-95DAE835939A}"/>
                  </a:ext>
                </a:extLst>
              </p:cNvPr>
              <p:cNvCxnSpPr>
                <a:cxnSpLocks/>
              </p:cNvCxnSpPr>
              <p:nvPr/>
            </p:nvCxnSpPr>
            <p:spPr>
              <a:xfrm flipH="1">
                <a:off x="10895859" y="4162590"/>
                <a:ext cx="263290" cy="32060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3" name="TextBox 4112">
                <a:extLst>
                  <a:ext uri="{FF2B5EF4-FFF2-40B4-BE49-F238E27FC236}">
                    <a16:creationId xmlns:a16="http://schemas.microsoft.com/office/drawing/2014/main" xmlns="" id="{6F02CB8F-1BCA-6F0C-35E7-FC45E8E6A239}"/>
                  </a:ext>
                </a:extLst>
              </p:cNvPr>
              <p:cNvSpPr txBox="1"/>
              <p:nvPr/>
            </p:nvSpPr>
            <p:spPr>
              <a:xfrm>
                <a:off x="6889171" y="4046725"/>
                <a:ext cx="409823" cy="492442"/>
              </a:xfrm>
              <a:prstGeom prst="rect">
                <a:avLst/>
              </a:prstGeom>
              <a:grpFill/>
            </p:spPr>
            <p:txBody>
              <a:bodyPr wrap="square">
                <a:spAutoFit/>
              </a:bodyPr>
              <a:lstStyle/>
              <a:p>
                <a:pPr algn="ctr"/>
                <a:r>
                  <a:rPr lang="en-US" sz="1800" dirty="0">
                    <a:latin typeface="Calibri" panose="020F0502020204030204" pitchFamily="34" charset="0"/>
                    <a:cs typeface="Calibri" panose="020F0502020204030204" pitchFamily="34" charset="0"/>
                  </a:rPr>
                  <a:t>A</a:t>
                </a:r>
                <a:endParaRPr lang="vi-VN" sz="1800" dirty="0">
                  <a:latin typeface="Calibri" panose="020F0502020204030204" pitchFamily="34" charset="0"/>
                  <a:cs typeface="Calibri" panose="020F0502020204030204" pitchFamily="34" charset="0"/>
                </a:endParaRPr>
              </a:p>
            </p:txBody>
          </p:sp>
          <p:sp>
            <p:nvSpPr>
              <p:cNvPr id="4114" name="TextBox 4113">
                <a:extLst>
                  <a:ext uri="{FF2B5EF4-FFF2-40B4-BE49-F238E27FC236}">
                    <a16:creationId xmlns:a16="http://schemas.microsoft.com/office/drawing/2014/main" xmlns="" id="{425FAFC2-38E9-CD38-37FC-A7272283372C}"/>
                  </a:ext>
                </a:extLst>
              </p:cNvPr>
              <p:cNvSpPr txBox="1"/>
              <p:nvPr/>
            </p:nvSpPr>
            <p:spPr>
              <a:xfrm>
                <a:off x="11082521" y="4067285"/>
                <a:ext cx="409823" cy="492442"/>
              </a:xfrm>
              <a:prstGeom prst="rect">
                <a:avLst/>
              </a:prstGeom>
              <a:grpFill/>
            </p:spPr>
            <p:txBody>
              <a:bodyPr wrap="square">
                <a:spAutoFit/>
              </a:bodyPr>
              <a:lstStyle/>
              <a:p>
                <a:pPr algn="ctr"/>
                <a:r>
                  <a:rPr lang="en-US" sz="1800" dirty="0">
                    <a:latin typeface="Calibri" panose="020F0502020204030204" pitchFamily="34" charset="0"/>
                    <a:cs typeface="Calibri" panose="020F0502020204030204" pitchFamily="34" charset="0"/>
                  </a:rPr>
                  <a:t>B</a:t>
                </a:r>
                <a:endParaRPr lang="vi-VN" sz="1800" dirty="0">
                  <a:latin typeface="Calibri" panose="020F0502020204030204" pitchFamily="34" charset="0"/>
                  <a:cs typeface="Calibri" panose="020F0502020204030204" pitchFamily="34" charset="0"/>
                </a:endParaRPr>
              </a:p>
            </p:txBody>
          </p:sp>
          <p:sp>
            <p:nvSpPr>
              <p:cNvPr id="4115" name="TextBox 4114">
                <a:extLst>
                  <a:ext uri="{FF2B5EF4-FFF2-40B4-BE49-F238E27FC236}">
                    <a16:creationId xmlns:a16="http://schemas.microsoft.com/office/drawing/2014/main" xmlns="" id="{C0DACB6C-A854-E182-D8E4-E75B394D614B}"/>
                  </a:ext>
                </a:extLst>
              </p:cNvPr>
              <p:cNvSpPr txBox="1"/>
              <p:nvPr/>
            </p:nvSpPr>
            <p:spPr>
              <a:xfrm>
                <a:off x="7210611" y="3846669"/>
                <a:ext cx="297487" cy="430886"/>
              </a:xfrm>
              <a:prstGeom prst="rect">
                <a:avLst/>
              </a:prstGeom>
              <a:grpFill/>
            </p:spPr>
            <p:txBody>
              <a:bodyPr wrap="square">
                <a:spAutoFit/>
              </a:bodyPr>
              <a:lstStyle/>
              <a:p>
                <a:pPr algn="ctr"/>
                <a:r>
                  <a:rPr lang="en-US" sz="1500" dirty="0">
                    <a:latin typeface="Calibri" panose="020F0502020204030204" pitchFamily="34" charset="0"/>
                    <a:cs typeface="Calibri" panose="020F0502020204030204" pitchFamily="34" charset="0"/>
                  </a:rPr>
                  <a:t>+</a:t>
                </a:r>
                <a:endParaRPr lang="vi-VN" sz="1500" dirty="0">
                  <a:latin typeface="Calibri" panose="020F0502020204030204" pitchFamily="34" charset="0"/>
                  <a:cs typeface="Calibri" panose="020F0502020204030204" pitchFamily="34" charset="0"/>
                </a:endParaRPr>
              </a:p>
            </p:txBody>
          </p:sp>
          <p:sp>
            <p:nvSpPr>
              <p:cNvPr id="4116" name="TextBox 4115">
                <a:extLst>
                  <a:ext uri="{FF2B5EF4-FFF2-40B4-BE49-F238E27FC236}">
                    <a16:creationId xmlns:a16="http://schemas.microsoft.com/office/drawing/2014/main" xmlns="" id="{BC476D3E-D08B-AC37-4984-7777AB58F2F3}"/>
                  </a:ext>
                </a:extLst>
              </p:cNvPr>
              <p:cNvSpPr txBox="1"/>
              <p:nvPr/>
            </p:nvSpPr>
            <p:spPr>
              <a:xfrm>
                <a:off x="10864175" y="3766330"/>
                <a:ext cx="297487" cy="430886"/>
              </a:xfrm>
              <a:prstGeom prst="rect">
                <a:avLst/>
              </a:prstGeom>
              <a:grpFill/>
            </p:spPr>
            <p:txBody>
              <a:bodyPr wrap="square">
                <a:spAutoFit/>
              </a:bodyPr>
              <a:lstStyle/>
              <a:p>
                <a:pPr algn="ctr"/>
                <a:r>
                  <a:rPr lang="en-US" sz="1500" dirty="0">
                    <a:latin typeface="Calibri" panose="020F0502020204030204" pitchFamily="34" charset="0"/>
                    <a:cs typeface="Calibri" panose="020F0502020204030204" pitchFamily="34" charset="0"/>
                  </a:rPr>
                  <a:t>-</a:t>
                </a:r>
                <a:endParaRPr lang="vi-VN" sz="1500" dirty="0">
                  <a:latin typeface="Calibri" panose="020F0502020204030204" pitchFamily="34" charset="0"/>
                  <a:cs typeface="Calibri" panose="020F0502020204030204" pitchFamily="34" charset="0"/>
                </a:endParaRPr>
              </a:p>
            </p:txBody>
          </p:sp>
          <p:sp>
            <p:nvSpPr>
              <p:cNvPr id="4117" name="TextBox 4116">
                <a:extLst>
                  <a:ext uri="{FF2B5EF4-FFF2-40B4-BE49-F238E27FC236}">
                    <a16:creationId xmlns:a16="http://schemas.microsoft.com/office/drawing/2014/main" xmlns="" id="{9FC7F050-6F8A-D820-C4EA-504914D29D67}"/>
                  </a:ext>
                </a:extLst>
              </p:cNvPr>
              <p:cNvSpPr txBox="1"/>
              <p:nvPr/>
            </p:nvSpPr>
            <p:spPr>
              <a:xfrm>
                <a:off x="8655132" y="3132169"/>
                <a:ext cx="1217280" cy="338554"/>
              </a:xfrm>
              <a:prstGeom prst="rect">
                <a:avLst/>
              </a:prstGeom>
              <a:grpFill/>
            </p:spPr>
            <p:txBody>
              <a:bodyPr wrap="square">
                <a:spAutoFit/>
              </a:bodyPr>
              <a:lstStyle/>
              <a:p>
                <a:pPr algn="ctr"/>
                <a:r>
                  <a:rPr lang="en-US" sz="1050" dirty="0" err="1">
                    <a:latin typeface="Calibri" panose="020F0502020204030204" pitchFamily="34" charset="0"/>
                    <a:cs typeface="Calibri" panose="020F0502020204030204" pitchFamily="34" charset="0"/>
                  </a:rPr>
                  <a:t>Đèn</a:t>
                </a:r>
                <a:r>
                  <a:rPr lang="en-US" sz="1050" dirty="0">
                    <a:latin typeface="Calibri" panose="020F0502020204030204" pitchFamily="34" charset="0"/>
                    <a:cs typeface="Calibri" panose="020F0502020204030204" pitchFamily="34" charset="0"/>
                  </a:rPr>
                  <a:t> 1</a:t>
                </a:r>
                <a:endParaRPr lang="vi-VN" sz="1050" dirty="0">
                  <a:latin typeface="Calibri" panose="020F0502020204030204" pitchFamily="34" charset="0"/>
                  <a:cs typeface="Calibri" panose="020F0502020204030204" pitchFamily="34" charset="0"/>
                </a:endParaRPr>
              </a:p>
            </p:txBody>
          </p:sp>
          <p:sp>
            <p:nvSpPr>
              <p:cNvPr id="4118" name="TextBox 4117">
                <a:extLst>
                  <a:ext uri="{FF2B5EF4-FFF2-40B4-BE49-F238E27FC236}">
                    <a16:creationId xmlns:a16="http://schemas.microsoft.com/office/drawing/2014/main" xmlns="" id="{C15FE62D-189C-CE26-7B87-83B9332B9F07}"/>
                  </a:ext>
                </a:extLst>
              </p:cNvPr>
              <p:cNvSpPr txBox="1"/>
              <p:nvPr/>
            </p:nvSpPr>
            <p:spPr>
              <a:xfrm>
                <a:off x="8655132" y="4246779"/>
                <a:ext cx="1217280" cy="338554"/>
              </a:xfrm>
              <a:prstGeom prst="rect">
                <a:avLst/>
              </a:prstGeom>
              <a:grpFill/>
            </p:spPr>
            <p:txBody>
              <a:bodyPr wrap="square">
                <a:spAutoFit/>
              </a:bodyPr>
              <a:lstStyle/>
              <a:p>
                <a:pPr algn="ctr"/>
                <a:r>
                  <a:rPr lang="en-US" sz="1050" dirty="0" err="1">
                    <a:latin typeface="Calibri" panose="020F0502020204030204" pitchFamily="34" charset="0"/>
                    <a:cs typeface="Calibri" panose="020F0502020204030204" pitchFamily="34" charset="0"/>
                  </a:rPr>
                  <a:t>Đèn</a:t>
                </a:r>
                <a:r>
                  <a:rPr lang="en-US" sz="1050" dirty="0">
                    <a:latin typeface="Calibri" panose="020F0502020204030204" pitchFamily="34" charset="0"/>
                    <a:cs typeface="Calibri" panose="020F0502020204030204" pitchFamily="34" charset="0"/>
                  </a:rPr>
                  <a:t> 2</a:t>
                </a:r>
                <a:endParaRPr lang="vi-VN" sz="1050" dirty="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89D08D77-0A3B-2BED-199C-B3FAA636AF90}"/>
                  </a:ext>
                </a:extLst>
              </p:cNvPr>
              <p:cNvGrpSpPr/>
              <p:nvPr/>
            </p:nvGrpSpPr>
            <p:grpSpPr>
              <a:xfrm>
                <a:off x="8387693" y="4657718"/>
                <a:ext cx="1752159" cy="480698"/>
                <a:chOff x="1210621" y="5514118"/>
                <a:chExt cx="1177426" cy="323022"/>
              </a:xfrm>
              <a:grpFill/>
            </p:grpSpPr>
            <p:cxnSp>
              <p:nvCxnSpPr>
                <p:cNvPr id="12" name="Straight Connector 11">
                  <a:extLst>
                    <a:ext uri="{FF2B5EF4-FFF2-40B4-BE49-F238E27FC236}">
                      <a16:creationId xmlns:a16="http://schemas.microsoft.com/office/drawing/2014/main" xmlns="" id="{B70B536A-B309-3F7E-DABF-428B57619874}"/>
                    </a:ext>
                  </a:extLst>
                </p:cNvPr>
                <p:cNvCxnSpPr>
                  <a:cxnSpLocks/>
                </p:cNvCxnSpPr>
                <p:nvPr/>
              </p:nvCxnSpPr>
              <p:spPr>
                <a:xfrm>
                  <a:off x="1210621" y="5685087"/>
                  <a:ext cx="1177426" cy="0"/>
                </a:xfrm>
                <a:prstGeom prst="line">
                  <a:avLst/>
                </a:prstGeom>
                <a:grpFill/>
                <a:ln w="19050" cap="flat" cmpd="sng" algn="ctr">
                  <a:solidFill>
                    <a:sysClr val="windowText" lastClr="000000"/>
                  </a:solidFill>
                  <a:prstDash val="solid"/>
                  <a:miter lim="800000"/>
                </a:ln>
                <a:effectLst/>
              </p:spPr>
            </p:cxnSp>
            <p:sp>
              <p:nvSpPr>
                <p:cNvPr id="13" name="Flowchart: Connector 12">
                  <a:extLst>
                    <a:ext uri="{FF2B5EF4-FFF2-40B4-BE49-F238E27FC236}">
                      <a16:creationId xmlns:a16="http://schemas.microsoft.com/office/drawing/2014/main" xmlns="" id="{B11FAFA1-956B-DEB0-9BAA-ACD3099546E4}"/>
                    </a:ext>
                  </a:extLst>
                </p:cNvPr>
                <p:cNvSpPr/>
                <p:nvPr/>
              </p:nvSpPr>
              <p:spPr>
                <a:xfrm>
                  <a:off x="1631201" y="5514118"/>
                  <a:ext cx="323022" cy="323022"/>
                </a:xfrm>
                <a:prstGeom prst="flowChartConnector">
                  <a:avLst/>
                </a:prstGeom>
                <a:grpFill/>
                <a:ln w="19050" cap="flat" cmpd="sng" algn="ctr">
                  <a:solidFill>
                    <a:sysClr val="windowText" lastClr="000000"/>
                  </a:solidFill>
                  <a:prstDash val="solid"/>
                  <a:miter lim="800000"/>
                </a:ln>
                <a:effectLst/>
              </p:spPr>
              <p:txBody>
                <a:bodyPr rtlCol="0" anchor="ctr"/>
                <a:lstStyle/>
                <a:p>
                  <a:pPr algn="ctr">
                    <a:defRPr/>
                  </a:pPr>
                  <a:endParaRPr lang="en-US" sz="1200" dirty="0">
                    <a:solidFill>
                      <a:prstClr val="black"/>
                    </a:solidFill>
                    <a:latin typeface="Roboto" panose="02000000000000000000" pitchFamily="2"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BDC81635-F426-41E0-E170-9CF8A0CEE123}"/>
                    </a:ext>
                  </a:extLst>
                </p:cNvPr>
                <p:cNvCxnSpPr>
                  <a:cxnSpLocks/>
                  <a:stCxn id="13" idx="1"/>
                  <a:endCxn id="13" idx="5"/>
                </p:cNvCxnSpPr>
                <p:nvPr/>
              </p:nvCxnSpPr>
              <p:spPr>
                <a:xfrm>
                  <a:off x="1678506" y="5561423"/>
                  <a:ext cx="228412" cy="228412"/>
                </a:xfrm>
                <a:prstGeom prst="line">
                  <a:avLst/>
                </a:prstGeom>
                <a:grpFill/>
                <a:ln w="19050" cap="flat" cmpd="sng" algn="ctr">
                  <a:solidFill>
                    <a:sysClr val="windowText" lastClr="000000"/>
                  </a:solidFill>
                  <a:prstDash val="solid"/>
                  <a:miter lim="800000"/>
                </a:ln>
                <a:effectLst/>
              </p:spPr>
            </p:cxnSp>
            <p:cxnSp>
              <p:nvCxnSpPr>
                <p:cNvPr id="15" name="Straight Connector 14">
                  <a:extLst>
                    <a:ext uri="{FF2B5EF4-FFF2-40B4-BE49-F238E27FC236}">
                      <a16:creationId xmlns:a16="http://schemas.microsoft.com/office/drawing/2014/main" xmlns="" id="{866F84E0-0E3E-0984-409F-D493E69F277D}"/>
                    </a:ext>
                  </a:extLst>
                </p:cNvPr>
                <p:cNvCxnSpPr>
                  <a:cxnSpLocks/>
                  <a:stCxn id="13" idx="7"/>
                  <a:endCxn id="13" idx="3"/>
                </p:cNvCxnSpPr>
                <p:nvPr/>
              </p:nvCxnSpPr>
              <p:spPr>
                <a:xfrm flipH="1">
                  <a:off x="1678506" y="5561423"/>
                  <a:ext cx="228412" cy="228412"/>
                </a:xfrm>
                <a:prstGeom prst="line">
                  <a:avLst/>
                </a:prstGeom>
                <a:grpFill/>
                <a:ln w="19050" cap="flat" cmpd="sng" algn="ctr">
                  <a:solidFill>
                    <a:sysClr val="windowText" lastClr="000000"/>
                  </a:solidFill>
                  <a:prstDash val="solid"/>
                  <a:miter lim="800000"/>
                </a:ln>
                <a:effectLst/>
              </p:spPr>
            </p:cxnSp>
          </p:grpSp>
          <p:cxnSp>
            <p:nvCxnSpPr>
              <p:cNvPr id="29" name="Straight Connector 28">
                <a:extLst>
                  <a:ext uri="{FF2B5EF4-FFF2-40B4-BE49-F238E27FC236}">
                    <a16:creationId xmlns:a16="http://schemas.microsoft.com/office/drawing/2014/main" xmlns="" id="{CEBCFA0E-8245-5CD2-4032-2AA2CB24F288}"/>
                  </a:ext>
                </a:extLst>
              </p:cNvPr>
              <p:cNvCxnSpPr>
                <a:cxnSpLocks/>
              </p:cNvCxnSpPr>
              <p:nvPr/>
            </p:nvCxnSpPr>
            <p:spPr>
              <a:xfrm>
                <a:off x="7384455" y="4302953"/>
                <a:ext cx="1003238" cy="0"/>
              </a:xfrm>
              <a:prstGeom prst="line">
                <a:avLst/>
              </a:prstGeom>
              <a:grpFill/>
              <a:ln w="19050" cap="flat" cmpd="sng" algn="ctr">
                <a:solidFill>
                  <a:sysClr val="windowText" lastClr="000000"/>
                </a:solidFill>
                <a:prstDash val="solid"/>
                <a:miter lim="800000"/>
              </a:ln>
              <a:effectLst/>
            </p:spPr>
          </p:cxnSp>
          <p:cxnSp>
            <p:nvCxnSpPr>
              <p:cNvPr id="31" name="Straight Connector 30">
                <a:extLst>
                  <a:ext uri="{FF2B5EF4-FFF2-40B4-BE49-F238E27FC236}">
                    <a16:creationId xmlns:a16="http://schemas.microsoft.com/office/drawing/2014/main" xmlns="" id="{8B1E0430-3EC6-B340-0453-EDFC6C267301}"/>
                  </a:ext>
                </a:extLst>
              </p:cNvPr>
              <p:cNvCxnSpPr>
                <a:cxnSpLocks/>
              </p:cNvCxnSpPr>
              <p:nvPr/>
            </p:nvCxnSpPr>
            <p:spPr>
              <a:xfrm>
                <a:off x="10139852" y="4326265"/>
                <a:ext cx="942669" cy="0"/>
              </a:xfrm>
              <a:prstGeom prst="line">
                <a:avLst/>
              </a:prstGeom>
              <a:grpFill/>
              <a:ln w="19050" cap="flat" cmpd="sng" algn="ctr">
                <a:solidFill>
                  <a:sysClr val="windowText" lastClr="000000"/>
                </a:solidFill>
                <a:prstDash val="solid"/>
                <a:miter lim="800000"/>
              </a:ln>
              <a:effectLst/>
            </p:spPr>
          </p:cxnSp>
          <p:cxnSp>
            <p:nvCxnSpPr>
              <p:cNvPr id="4102" name="Straight Connector 4101">
                <a:extLst>
                  <a:ext uri="{FF2B5EF4-FFF2-40B4-BE49-F238E27FC236}">
                    <a16:creationId xmlns:a16="http://schemas.microsoft.com/office/drawing/2014/main" xmlns="" id="{07BDB661-5F82-4B81-202D-9CB7D276DDD5}"/>
                  </a:ext>
                </a:extLst>
              </p:cNvPr>
              <p:cNvCxnSpPr>
                <a:cxnSpLocks/>
              </p:cNvCxnSpPr>
              <p:nvPr/>
            </p:nvCxnSpPr>
            <p:spPr>
              <a:xfrm flipV="1">
                <a:off x="8385962" y="3777543"/>
                <a:ext cx="0" cy="1134599"/>
              </a:xfrm>
              <a:prstGeom prst="line">
                <a:avLst/>
              </a:prstGeom>
              <a:grpFill/>
              <a:ln w="19050" cap="flat" cmpd="sng" algn="ctr">
                <a:solidFill>
                  <a:sysClr val="windowText" lastClr="000000"/>
                </a:solidFill>
                <a:prstDash val="solid"/>
                <a:miter lim="800000"/>
              </a:ln>
              <a:effectLst/>
            </p:spPr>
          </p:cxnSp>
          <p:cxnSp>
            <p:nvCxnSpPr>
              <p:cNvPr id="4105" name="Straight Connector 4104">
                <a:extLst>
                  <a:ext uri="{FF2B5EF4-FFF2-40B4-BE49-F238E27FC236}">
                    <a16:creationId xmlns:a16="http://schemas.microsoft.com/office/drawing/2014/main" xmlns="" id="{B90E4380-7367-9D46-5A94-9A61B63862C3}"/>
                  </a:ext>
                </a:extLst>
              </p:cNvPr>
              <p:cNvCxnSpPr>
                <a:cxnSpLocks/>
              </p:cNvCxnSpPr>
              <p:nvPr/>
            </p:nvCxnSpPr>
            <p:spPr>
              <a:xfrm flipV="1">
                <a:off x="10140704" y="3777543"/>
                <a:ext cx="0" cy="1134599"/>
              </a:xfrm>
              <a:prstGeom prst="line">
                <a:avLst/>
              </a:prstGeom>
              <a:grpFill/>
              <a:ln w="19050" cap="flat" cmpd="sng" algn="ctr">
                <a:solidFill>
                  <a:sysClr val="windowText" lastClr="000000"/>
                </a:solidFill>
                <a:prstDash val="solid"/>
                <a:miter lim="800000"/>
              </a:ln>
              <a:effectLst/>
            </p:spPr>
          </p:cxnSp>
        </p:grpSp>
      </p:grpSp>
      <p:sp>
        <p:nvSpPr>
          <p:cNvPr id="35" name="文本框 12">
            <a:extLst>
              <a:ext uri="{FF2B5EF4-FFF2-40B4-BE49-F238E27FC236}">
                <a16:creationId xmlns:a16="http://schemas.microsoft.com/office/drawing/2014/main" xmlns="" id="{63138FE0-7E6C-4BE4-B29A-2AF01A4A0B1A}"/>
              </a:ext>
            </a:extLst>
          </p:cNvPr>
          <p:cNvSpPr txBox="1"/>
          <p:nvPr/>
        </p:nvSpPr>
        <p:spPr>
          <a:xfrm>
            <a:off x="1167589" y="860852"/>
            <a:ext cx="4318811" cy="415498"/>
          </a:xfrm>
          <a:prstGeom prst="rect">
            <a:avLst/>
          </a:prstGeom>
          <a:noFill/>
        </p:spPr>
        <p:txBody>
          <a:bodyPr wrap="none" rtlCol="0">
            <a:spAutoFit/>
          </a:bodyPr>
          <a:lstStyle/>
          <a:p>
            <a:r>
              <a:rPr lang="en-US"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vi-VN"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Điện</a:t>
            </a:r>
            <a:r>
              <a:rPr lang="en-US"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trở</a:t>
            </a:r>
            <a:r>
              <a:rPr lang="en-US"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a:t>
            </a:r>
            <a:r>
              <a:rPr lang="en-US"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song song</a:t>
            </a:r>
            <a:endParaRPr lang="vi-VN"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393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anim calcmode="lin" valueType="num">
                                      <p:cBhvr>
                                        <p:cTn id="8" dur="500" fill="hold"/>
                                        <p:tgtEl>
                                          <p:spTgt spid="103"/>
                                        </p:tgtEl>
                                        <p:attrNameLst>
                                          <p:attrName>ppt_x</p:attrName>
                                        </p:attrNameLst>
                                      </p:cBhvr>
                                      <p:tavLst>
                                        <p:tav tm="0">
                                          <p:val>
                                            <p:strVal val="#ppt_x"/>
                                          </p:val>
                                        </p:tav>
                                        <p:tav tm="100000">
                                          <p:val>
                                            <p:strVal val="#ppt_x"/>
                                          </p:val>
                                        </p:tav>
                                      </p:tavLst>
                                    </p:anim>
                                    <p:anim calcmode="lin" valueType="num">
                                      <p:cBhvr>
                                        <p:cTn id="9"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5"/>
                                        </p:tgtEl>
                                        <p:attrNameLst>
                                          <p:attrName>style.visibility</p:attrName>
                                        </p:attrNameLst>
                                      </p:cBhvr>
                                      <p:to>
                                        <p:strVal val="visible"/>
                                      </p:to>
                                    </p:set>
                                    <p:animEffect transition="in" filter="wipe(up)">
                                      <p:cBhvr>
                                        <p:cTn id="18" dur="500"/>
                                        <p:tgtEl>
                                          <p:spTgt spid="105"/>
                                        </p:tgtEl>
                                      </p:cBhvr>
                                    </p:animEffect>
                                  </p:childTnLst>
                                </p:cTn>
                              </p:par>
                            </p:childTnLst>
                          </p:cTn>
                        </p:par>
                        <p:par>
                          <p:cTn id="19" fill="hold">
                            <p:stCondLst>
                              <p:cond delay="1615"/>
                            </p:stCondLst>
                            <p:childTnLst>
                              <p:par>
                                <p:cTn id="20" presetID="14" presetClass="entr" presetSubtype="1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wipe(left)">
                                      <p:cBhvr>
                                        <p:cTn id="27" dur="500"/>
                                        <p:tgtEl>
                                          <p:spTgt spid="109"/>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3000"/>
                                  </p:iterate>
                                  <p:childTnLst>
                                    <p:set>
                                      <p:cBhvr>
                                        <p:cTn id="30" dur="1" fill="hold">
                                          <p:stCondLst>
                                            <p:cond delay="0"/>
                                          </p:stCondLst>
                                        </p:cTn>
                                        <p:tgtEl>
                                          <p:spTgt spid="110"/>
                                        </p:tgtEl>
                                        <p:attrNameLst>
                                          <p:attrName>style.visibility</p:attrName>
                                        </p:attrNameLst>
                                      </p:cBhvr>
                                      <p:to>
                                        <p:strVal val="visible"/>
                                      </p:to>
                                    </p:set>
                                    <p:animEffect transition="in" filter="wipe(up)">
                                      <p:cBhvr>
                                        <p:cTn id="31" dur="500"/>
                                        <p:tgtEl>
                                          <p:spTgt spid="110"/>
                                        </p:tgtEl>
                                      </p:cBhvr>
                                    </p:animEffect>
                                  </p:childTnLst>
                                </p:cTn>
                              </p:par>
                            </p:childTnLst>
                          </p:cTn>
                        </p:par>
                        <p:par>
                          <p:cTn id="32" fill="hold">
                            <p:stCondLst>
                              <p:cond delay="1165"/>
                            </p:stCondLst>
                            <p:childTnLst>
                              <p:par>
                                <p:cTn id="33" presetID="14" presetClass="entr" presetSubtype="10" fill="hold" nodeType="afterEffect">
                                  <p:stCondLst>
                                    <p:cond delay="0"/>
                                  </p:stCondLst>
                                  <p:childTnLst>
                                    <p:set>
                                      <p:cBhvr>
                                        <p:cTn id="34" dur="1" fill="hold">
                                          <p:stCondLst>
                                            <p:cond delay="0"/>
                                          </p:stCondLst>
                                        </p:cTn>
                                        <p:tgtEl>
                                          <p:spTgt spid="4109"/>
                                        </p:tgtEl>
                                        <p:attrNameLst>
                                          <p:attrName>style.visibility</p:attrName>
                                        </p:attrNameLst>
                                      </p:cBhvr>
                                      <p:to>
                                        <p:strVal val="visible"/>
                                      </p:to>
                                    </p:set>
                                    <p:animEffect transition="in" filter="randombar(horizontal)">
                                      <p:cBhvr>
                                        <p:cTn id="35" dur="5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5" grpId="0"/>
      <p:bldP spid="1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文本框 12">
            <a:extLst>
              <a:ext uri="{FF2B5EF4-FFF2-40B4-BE49-F238E27FC236}">
                <a16:creationId xmlns:a16="http://schemas.microsoft.com/office/drawing/2014/main" xmlns="" id="{14F4F333-8D48-48ED-B1A8-9EE536AB6AB0}"/>
              </a:ext>
            </a:extLst>
          </p:cNvPr>
          <p:cNvSpPr txBox="1"/>
          <p:nvPr/>
        </p:nvSpPr>
        <p:spPr>
          <a:xfrm>
            <a:off x="533400" y="209550"/>
            <a:ext cx="3363037" cy="415498"/>
          </a:xfrm>
          <a:prstGeom prst="rect">
            <a:avLst/>
          </a:prstGeom>
          <a:solidFill>
            <a:schemeClr val="bg1"/>
          </a:solidFill>
        </p:spPr>
        <p:txBody>
          <a:bodyPr wrap="none" rtlCol="0">
            <a:spAutoFit/>
          </a:bodyPr>
          <a:lstStyle/>
          <a:p>
            <a:pPr defTabSz="685800">
              <a:buClrTx/>
              <a:defRPr/>
            </a:pPr>
            <a:r>
              <a:rPr lang="vi-VN" sz="21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I</a:t>
            </a:r>
            <a:r>
              <a:rPr lang="en-US" sz="21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I</a:t>
            </a:r>
            <a:r>
              <a:rPr lang="vi-VN" sz="21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ĐOẠN MẠCH </a:t>
            </a:r>
            <a:r>
              <a:rPr lang="en-US" sz="21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SONG </a:t>
            </a:r>
            <a:r>
              <a:rPr lang="en-US" sz="2100" b="1" kern="1200" dirty="0" err="1">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SONG</a:t>
            </a:r>
            <a:endParaRPr lang="vi-VN" sz="21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endParaRPr>
          </a:p>
        </p:txBody>
      </p:sp>
      <p:sp>
        <p:nvSpPr>
          <p:cNvPr id="32" name="文本框 12">
            <a:extLst>
              <a:ext uri="{FF2B5EF4-FFF2-40B4-BE49-F238E27FC236}">
                <a16:creationId xmlns:a16="http://schemas.microsoft.com/office/drawing/2014/main" xmlns="" id="{02FD7FD0-346D-48A3-939A-D12026C7E029}"/>
              </a:ext>
            </a:extLst>
          </p:cNvPr>
          <p:cNvSpPr txBox="1"/>
          <p:nvPr/>
        </p:nvSpPr>
        <p:spPr>
          <a:xfrm>
            <a:off x="609600" y="602421"/>
            <a:ext cx="3865097" cy="415498"/>
          </a:xfrm>
          <a:prstGeom prst="rect">
            <a:avLst/>
          </a:prstGeom>
          <a:solidFill>
            <a:schemeClr val="bg1"/>
          </a:solidFill>
        </p:spPr>
        <p:txBody>
          <a:bodyPr wrap="none" rtlCol="0">
            <a:spAutoFit/>
          </a:bodyPr>
          <a:lstStyle/>
          <a:p>
            <a:pPr defTabSz="685800">
              <a:buClrTx/>
              <a:defRPr/>
            </a:pPr>
            <a:r>
              <a:rPr lang="en-US" sz="2100" b="1" kern="1200"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1</a:t>
            </a:r>
            <a:r>
              <a:rPr lang="vi-VN" sz="2100" b="1" kern="1200"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2100" b="1" kern="1200" dirty="0" err="1">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Điện</a:t>
            </a:r>
            <a:r>
              <a:rPr lang="en-US" sz="2100" b="1" kern="1200"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2100" b="1" kern="1200" dirty="0" err="1">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trở</a:t>
            </a:r>
            <a:r>
              <a:rPr lang="en-US" sz="2100" b="1" kern="1200"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vi-VN" sz="2100" b="1" kern="1200"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đoạn mạch </a:t>
            </a:r>
            <a:r>
              <a:rPr lang="en-US" sz="2100" b="1"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song </a:t>
            </a:r>
            <a:r>
              <a:rPr lang="en-US" sz="2100" b="1" dirty="0" err="1">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song</a:t>
            </a:r>
            <a:endParaRPr lang="vi-VN" sz="2100" b="1" kern="1200"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endParaRPr>
          </a:p>
        </p:txBody>
      </p:sp>
      <p:sp>
        <p:nvSpPr>
          <p:cNvPr id="42" name="TextBox 41">
            <a:extLst>
              <a:ext uri="{FF2B5EF4-FFF2-40B4-BE49-F238E27FC236}">
                <a16:creationId xmlns:a16="http://schemas.microsoft.com/office/drawing/2014/main" xmlns="" id="{4187F4C3-1FCE-8A67-1504-7A622BB239E2}"/>
              </a:ext>
            </a:extLst>
          </p:cNvPr>
          <p:cNvSpPr txBox="1"/>
          <p:nvPr/>
        </p:nvSpPr>
        <p:spPr>
          <a:xfrm>
            <a:off x="879533" y="4151107"/>
            <a:ext cx="7384934" cy="461665"/>
          </a:xfrm>
          <a:prstGeom prst="rect">
            <a:avLst/>
          </a:prstGeom>
          <a:noFill/>
        </p:spPr>
        <p:txBody>
          <a:bodyPr wrap="square">
            <a:spAutoFit/>
          </a:bodyPr>
          <a:lstStyle/>
          <a:p>
            <a:pPr algn="ctr" defTabSz="685800">
              <a:buClrTx/>
              <a:defRPr/>
            </a:pPr>
            <a:r>
              <a:rPr lang="en-US" sz="2400" b="1" kern="1200" dirty="0" err="1">
                <a:solidFill>
                  <a:srgbClr val="800080"/>
                </a:solidFill>
                <a:latin typeface="Calibri" panose="020F0502020204030204" pitchFamily="34" charset="0"/>
                <a:ea typeface="微软雅黑"/>
                <a:cs typeface="Calibri" panose="020F0502020204030204" pitchFamily="34" charset="0"/>
              </a:rPr>
              <a:t>Sơ</a:t>
            </a:r>
            <a:r>
              <a:rPr lang="en-US" sz="2400" b="1" kern="1200" dirty="0">
                <a:solidFill>
                  <a:srgbClr val="800080"/>
                </a:solidFill>
                <a:latin typeface="Calibri" panose="020F0502020204030204" pitchFamily="34" charset="0"/>
                <a:ea typeface="微软雅黑"/>
                <a:cs typeface="Calibri" panose="020F0502020204030204" pitchFamily="34" charset="0"/>
              </a:rPr>
              <a:t> </a:t>
            </a:r>
            <a:r>
              <a:rPr lang="en-US" sz="2400" b="1" kern="1200" dirty="0" err="1">
                <a:solidFill>
                  <a:srgbClr val="800080"/>
                </a:solidFill>
                <a:latin typeface="Calibri" panose="020F0502020204030204" pitchFamily="34" charset="0"/>
                <a:ea typeface="微软雅黑"/>
                <a:cs typeface="Calibri" panose="020F0502020204030204" pitchFamily="34" charset="0"/>
              </a:rPr>
              <a:t>đồ</a:t>
            </a:r>
            <a:r>
              <a:rPr lang="en-US" sz="2400" b="1" kern="1200" dirty="0">
                <a:solidFill>
                  <a:srgbClr val="800080"/>
                </a:solidFill>
                <a:latin typeface="Calibri" panose="020F0502020204030204" pitchFamily="34" charset="0"/>
                <a:ea typeface="微软雅黑"/>
                <a:cs typeface="Calibri" panose="020F0502020204030204" pitchFamily="34" charset="0"/>
              </a:rPr>
              <a:t> </a:t>
            </a:r>
            <a:r>
              <a:rPr lang="en-US" sz="2400" b="1" kern="1200" dirty="0" err="1">
                <a:solidFill>
                  <a:srgbClr val="800080"/>
                </a:solidFill>
                <a:latin typeface="Calibri" panose="020F0502020204030204" pitchFamily="34" charset="0"/>
                <a:ea typeface="微软雅黑"/>
                <a:cs typeface="Calibri" panose="020F0502020204030204" pitchFamily="34" charset="0"/>
              </a:rPr>
              <a:t>đoạn</a:t>
            </a:r>
            <a:r>
              <a:rPr lang="en-US" sz="2400" b="1" kern="1200" dirty="0">
                <a:solidFill>
                  <a:srgbClr val="800080"/>
                </a:solidFill>
                <a:latin typeface="Calibri" panose="020F0502020204030204" pitchFamily="34" charset="0"/>
                <a:ea typeface="微软雅黑"/>
                <a:cs typeface="Calibri" panose="020F0502020204030204" pitchFamily="34" charset="0"/>
              </a:rPr>
              <a:t> </a:t>
            </a:r>
            <a:r>
              <a:rPr lang="en-US" sz="2400" b="1" kern="1200" dirty="0" err="1">
                <a:solidFill>
                  <a:srgbClr val="800080"/>
                </a:solidFill>
                <a:latin typeface="Calibri" panose="020F0502020204030204" pitchFamily="34" charset="0"/>
                <a:ea typeface="微软雅黑"/>
                <a:cs typeface="Calibri" panose="020F0502020204030204" pitchFamily="34" charset="0"/>
              </a:rPr>
              <a:t>mạch</a:t>
            </a:r>
            <a:r>
              <a:rPr lang="en-US" sz="2400" b="1" kern="1200" dirty="0">
                <a:solidFill>
                  <a:srgbClr val="800080"/>
                </a:solidFill>
                <a:latin typeface="Calibri" panose="020F0502020204030204" pitchFamily="34" charset="0"/>
                <a:ea typeface="微软雅黑"/>
                <a:cs typeface="Calibri" panose="020F0502020204030204" pitchFamily="34" charset="0"/>
              </a:rPr>
              <a:t> song </a:t>
            </a:r>
            <a:r>
              <a:rPr lang="en-US" sz="2400" b="1" kern="1200" dirty="0" err="1">
                <a:solidFill>
                  <a:srgbClr val="800080"/>
                </a:solidFill>
                <a:latin typeface="Calibri" panose="020F0502020204030204" pitchFamily="34" charset="0"/>
                <a:ea typeface="微软雅黑"/>
                <a:cs typeface="Calibri" panose="020F0502020204030204" pitchFamily="34" charset="0"/>
              </a:rPr>
              <a:t>song</a:t>
            </a:r>
            <a:endParaRPr lang="vi-VN" sz="2400" b="1" kern="1200" dirty="0">
              <a:solidFill>
                <a:srgbClr val="800080"/>
              </a:solidFill>
              <a:latin typeface="Calibri" panose="020F0502020204030204" pitchFamily="34" charset="0"/>
              <a:ea typeface="微软雅黑"/>
              <a:cs typeface="Calibri" panose="020F0502020204030204" pitchFamily="34" charset="0"/>
            </a:endParaRPr>
          </a:p>
        </p:txBody>
      </p:sp>
      <p:grpSp>
        <p:nvGrpSpPr>
          <p:cNvPr id="101" name="Group 100">
            <a:extLst>
              <a:ext uri="{FF2B5EF4-FFF2-40B4-BE49-F238E27FC236}">
                <a16:creationId xmlns:a16="http://schemas.microsoft.com/office/drawing/2014/main" xmlns="" id="{56B04843-546A-A42A-DC4E-DF8BAF2BC8CB}"/>
              </a:ext>
            </a:extLst>
          </p:cNvPr>
          <p:cNvGrpSpPr/>
          <p:nvPr/>
        </p:nvGrpSpPr>
        <p:grpSpPr>
          <a:xfrm>
            <a:off x="545689" y="1252757"/>
            <a:ext cx="3679724" cy="2592264"/>
            <a:chOff x="6446306" y="2216340"/>
            <a:chExt cx="4906298" cy="3456352"/>
          </a:xfrm>
        </p:grpSpPr>
        <p:grpSp>
          <p:nvGrpSpPr>
            <p:cNvPr id="102" name="Group 101">
              <a:extLst>
                <a:ext uri="{FF2B5EF4-FFF2-40B4-BE49-F238E27FC236}">
                  <a16:creationId xmlns:a16="http://schemas.microsoft.com/office/drawing/2014/main" xmlns="" id="{96A92DE1-8E78-2CE9-2F2D-57C73CDEE863}"/>
                </a:ext>
              </a:extLst>
            </p:cNvPr>
            <p:cNvGrpSpPr/>
            <p:nvPr/>
          </p:nvGrpSpPr>
          <p:grpSpPr>
            <a:xfrm>
              <a:off x="6446306" y="2216340"/>
              <a:ext cx="4906298" cy="3456352"/>
              <a:chOff x="2869525" y="1898315"/>
              <a:chExt cx="5376548" cy="3456352"/>
            </a:xfrm>
          </p:grpSpPr>
          <p:sp>
            <p:nvSpPr>
              <p:cNvPr id="106" name="Rectangle: Rounded Corners 105">
                <a:extLst>
                  <a:ext uri="{FF2B5EF4-FFF2-40B4-BE49-F238E27FC236}">
                    <a16:creationId xmlns:a16="http://schemas.microsoft.com/office/drawing/2014/main" xmlns="" id="{94DBC585-8964-7024-3193-E1CFD033F554}"/>
                  </a:ext>
                </a:extLst>
              </p:cNvPr>
              <p:cNvSpPr/>
              <p:nvPr/>
            </p:nvSpPr>
            <p:spPr>
              <a:xfrm>
                <a:off x="2869525" y="1898315"/>
                <a:ext cx="5376548" cy="3456352"/>
              </a:xfrm>
              <a:prstGeom prst="roundRect">
                <a:avLst>
                  <a:gd name="adj" fmla="val 9229"/>
                </a:avLst>
              </a:prstGeom>
              <a:solidFill>
                <a:srgbClr val="FFFFFF"/>
              </a:solidFill>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07" name="Straight Connector 106">
                <a:extLst>
                  <a:ext uri="{FF2B5EF4-FFF2-40B4-BE49-F238E27FC236}">
                    <a16:creationId xmlns:a16="http://schemas.microsoft.com/office/drawing/2014/main" xmlns="" id="{35C609F9-4151-3921-7F65-8FAC5DB678B8}"/>
                  </a:ext>
                </a:extLst>
              </p:cNvPr>
              <p:cNvCxnSpPr>
                <a:cxnSpLocks/>
              </p:cNvCxnSpPr>
              <p:nvPr/>
            </p:nvCxnSpPr>
            <p:spPr>
              <a:xfrm>
                <a:off x="3672682" y="3883018"/>
                <a:ext cx="3769696"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08" name="Straight Connector 107">
                <a:extLst>
                  <a:ext uri="{FF2B5EF4-FFF2-40B4-BE49-F238E27FC236}">
                    <a16:creationId xmlns:a16="http://schemas.microsoft.com/office/drawing/2014/main" xmlns="" id="{F9279370-822A-28C8-3AF0-31089F29F625}"/>
                  </a:ext>
                </a:extLst>
              </p:cNvPr>
              <p:cNvCxnSpPr>
                <a:cxnSpLocks/>
              </p:cNvCxnSpPr>
              <p:nvPr/>
            </p:nvCxnSpPr>
            <p:spPr>
              <a:xfrm>
                <a:off x="3098722" y="2606323"/>
                <a:ext cx="0" cy="1842247"/>
              </a:xfrm>
              <a:prstGeom prst="line">
                <a:avLst/>
              </a:prstGeom>
              <a:noFill/>
              <a:ln w="38100" cap="flat" cmpd="sng" algn="ctr">
                <a:solidFill>
                  <a:sysClr val="windowText" lastClr="000000"/>
                </a:solidFill>
                <a:prstDash val="solid"/>
                <a:miter lim="800000"/>
              </a:ln>
              <a:effectLst/>
            </p:spPr>
          </p:cxnSp>
          <p:cxnSp>
            <p:nvCxnSpPr>
              <p:cNvPr id="109" name="Straight Connector 108">
                <a:extLst>
                  <a:ext uri="{FF2B5EF4-FFF2-40B4-BE49-F238E27FC236}">
                    <a16:creationId xmlns:a16="http://schemas.microsoft.com/office/drawing/2014/main" xmlns="" id="{176C35DC-BB75-49BA-DAE7-77F70FC587CB}"/>
                  </a:ext>
                </a:extLst>
              </p:cNvPr>
              <p:cNvCxnSpPr>
                <a:cxnSpLocks/>
              </p:cNvCxnSpPr>
              <p:nvPr/>
            </p:nvCxnSpPr>
            <p:spPr>
              <a:xfrm>
                <a:off x="5732199" y="2310036"/>
                <a:ext cx="0" cy="612374"/>
              </a:xfrm>
              <a:prstGeom prst="line">
                <a:avLst/>
              </a:prstGeom>
              <a:noFill/>
              <a:ln w="38100" cap="flat" cmpd="sng" algn="ctr">
                <a:solidFill>
                  <a:sysClr val="windowText" lastClr="000000"/>
                </a:solidFill>
                <a:prstDash val="solid"/>
                <a:miter lim="800000"/>
              </a:ln>
              <a:effectLst/>
            </p:spPr>
          </p:cxnSp>
          <p:cxnSp>
            <p:nvCxnSpPr>
              <p:cNvPr id="110" name="Straight Connector 109">
                <a:extLst>
                  <a:ext uri="{FF2B5EF4-FFF2-40B4-BE49-F238E27FC236}">
                    <a16:creationId xmlns:a16="http://schemas.microsoft.com/office/drawing/2014/main" xmlns="" id="{EFC37B08-1EF9-F502-B323-AA8652351EA2}"/>
                  </a:ext>
                </a:extLst>
              </p:cNvPr>
              <p:cNvCxnSpPr>
                <a:cxnSpLocks/>
              </p:cNvCxnSpPr>
              <p:nvPr/>
            </p:nvCxnSpPr>
            <p:spPr>
              <a:xfrm>
                <a:off x="5928245" y="2427663"/>
                <a:ext cx="0" cy="390188"/>
              </a:xfrm>
              <a:prstGeom prst="line">
                <a:avLst/>
              </a:prstGeom>
              <a:noFill/>
              <a:ln w="38100" cap="flat" cmpd="sng" algn="ctr">
                <a:solidFill>
                  <a:sysClr val="windowText" lastClr="000000"/>
                </a:solidFill>
                <a:prstDash val="solid"/>
                <a:miter lim="800000"/>
              </a:ln>
              <a:effectLst/>
            </p:spPr>
          </p:cxnSp>
          <p:cxnSp>
            <p:nvCxnSpPr>
              <p:cNvPr id="111" name="Straight Connector 110">
                <a:extLst>
                  <a:ext uri="{FF2B5EF4-FFF2-40B4-BE49-F238E27FC236}">
                    <a16:creationId xmlns:a16="http://schemas.microsoft.com/office/drawing/2014/main" xmlns="" id="{49DFC24F-D9C1-3FC6-9AD8-B445502DF8CB}"/>
                  </a:ext>
                </a:extLst>
              </p:cNvPr>
              <p:cNvCxnSpPr>
                <a:cxnSpLocks/>
              </p:cNvCxnSpPr>
              <p:nvPr/>
            </p:nvCxnSpPr>
            <p:spPr>
              <a:xfrm>
                <a:off x="5928245" y="2621807"/>
                <a:ext cx="2044775" cy="0"/>
              </a:xfrm>
              <a:prstGeom prst="line">
                <a:avLst/>
              </a:prstGeom>
              <a:noFill/>
              <a:ln w="38100" cap="flat" cmpd="sng" algn="ctr">
                <a:solidFill>
                  <a:sysClr val="windowText" lastClr="000000"/>
                </a:solidFill>
                <a:prstDash val="solid"/>
                <a:miter lim="800000"/>
              </a:ln>
              <a:effectLst/>
            </p:spPr>
          </p:cxnSp>
          <p:cxnSp>
            <p:nvCxnSpPr>
              <p:cNvPr id="112" name="Straight Connector 111">
                <a:extLst>
                  <a:ext uri="{FF2B5EF4-FFF2-40B4-BE49-F238E27FC236}">
                    <a16:creationId xmlns:a16="http://schemas.microsoft.com/office/drawing/2014/main" xmlns="" id="{0E725EF0-B258-1ACF-782A-314CDE64B160}"/>
                  </a:ext>
                </a:extLst>
              </p:cNvPr>
              <p:cNvCxnSpPr/>
              <p:nvPr/>
            </p:nvCxnSpPr>
            <p:spPr>
              <a:xfrm>
                <a:off x="4948014" y="2608737"/>
                <a:ext cx="784185" cy="0"/>
              </a:xfrm>
              <a:prstGeom prst="line">
                <a:avLst/>
              </a:prstGeom>
              <a:noFill/>
              <a:ln w="38100" cap="flat" cmpd="sng" algn="ctr">
                <a:solidFill>
                  <a:sysClr val="windowText" lastClr="000000"/>
                </a:solidFill>
                <a:prstDash val="solid"/>
                <a:miter lim="800000"/>
              </a:ln>
              <a:effectLst/>
            </p:spPr>
          </p:cxnSp>
          <p:sp>
            <p:nvSpPr>
              <p:cNvPr id="113" name="TextBox 112">
                <a:extLst>
                  <a:ext uri="{FF2B5EF4-FFF2-40B4-BE49-F238E27FC236}">
                    <a16:creationId xmlns:a16="http://schemas.microsoft.com/office/drawing/2014/main" xmlns="" id="{E3AAE0FF-BC22-F069-9A8E-471C76715A0E}"/>
                  </a:ext>
                </a:extLst>
              </p:cNvPr>
              <p:cNvSpPr txBox="1"/>
              <p:nvPr/>
            </p:nvSpPr>
            <p:spPr>
              <a:xfrm>
                <a:off x="5288292" y="2093984"/>
                <a:ext cx="392092" cy="492443"/>
              </a:xfrm>
              <a:prstGeom prst="rect">
                <a:avLst/>
              </a:prstGeom>
              <a:noFill/>
            </p:spPr>
            <p:txBody>
              <a:bodyPr wrap="square" rtlCol="0">
                <a:spAutoFit/>
              </a:bodyPr>
              <a:lstStyle/>
              <a:p>
                <a:pPr algn="ctr" defTabSz="685800">
                  <a:buClrTx/>
                  <a:defRPr/>
                </a:pPr>
                <a:r>
                  <a:rPr lang="en-US" sz="1800" dirty="0">
                    <a:solidFill>
                      <a:prstClr val="black"/>
                    </a:solidFill>
                    <a:latin typeface="Roboto" panose="02000000000000000000" pitchFamily="2" charset="0"/>
                    <a:cs typeface="Arial" panose="020B0604020202020204" pitchFamily="34" charset="0"/>
                  </a:rPr>
                  <a:t>+</a:t>
                </a:r>
              </a:p>
            </p:txBody>
          </p:sp>
          <p:sp>
            <p:nvSpPr>
              <p:cNvPr id="114" name="TextBox 113">
                <a:extLst>
                  <a:ext uri="{FF2B5EF4-FFF2-40B4-BE49-F238E27FC236}">
                    <a16:creationId xmlns:a16="http://schemas.microsoft.com/office/drawing/2014/main" xmlns="" id="{BA24DD98-4915-3728-BA9D-26C7C9061824}"/>
                  </a:ext>
                </a:extLst>
              </p:cNvPr>
              <p:cNvSpPr txBox="1"/>
              <p:nvPr/>
            </p:nvSpPr>
            <p:spPr>
              <a:xfrm>
                <a:off x="5824616" y="2002700"/>
                <a:ext cx="730967" cy="492443"/>
              </a:xfrm>
              <a:prstGeom prst="rect">
                <a:avLst/>
              </a:prstGeom>
              <a:noFill/>
            </p:spPr>
            <p:txBody>
              <a:bodyPr wrap="square" rtlCol="0">
                <a:spAutoFit/>
              </a:bodyPr>
              <a:lstStyle/>
              <a:p>
                <a:pPr algn="ctr" defTabSz="685800">
                  <a:buClrTx/>
                  <a:defRPr/>
                </a:pPr>
                <a:r>
                  <a:rPr lang="en-US" sz="1800" dirty="0">
                    <a:solidFill>
                      <a:prstClr val="black"/>
                    </a:solidFill>
                    <a:latin typeface="Roboto" panose="02000000000000000000" pitchFamily="2" charset="0"/>
                    <a:cs typeface="Arial" panose="020B0604020202020204" pitchFamily="34" charset="0"/>
                  </a:rPr>
                  <a:t>_</a:t>
                </a:r>
              </a:p>
            </p:txBody>
          </p:sp>
          <p:cxnSp>
            <p:nvCxnSpPr>
              <p:cNvPr id="115" name="Straight Connector 114">
                <a:extLst>
                  <a:ext uri="{FF2B5EF4-FFF2-40B4-BE49-F238E27FC236}">
                    <a16:creationId xmlns:a16="http://schemas.microsoft.com/office/drawing/2014/main" xmlns="" id="{4ADDB518-98F2-2199-B566-58587E273660}"/>
                  </a:ext>
                </a:extLst>
              </p:cNvPr>
              <p:cNvCxnSpPr>
                <a:cxnSpLocks/>
              </p:cNvCxnSpPr>
              <p:nvPr/>
            </p:nvCxnSpPr>
            <p:spPr>
              <a:xfrm>
                <a:off x="3098722" y="2610209"/>
                <a:ext cx="2659125"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16" name="Straight Connector 115">
                <a:extLst>
                  <a:ext uri="{FF2B5EF4-FFF2-40B4-BE49-F238E27FC236}">
                    <a16:creationId xmlns:a16="http://schemas.microsoft.com/office/drawing/2014/main" xmlns="" id="{6C3692AF-FDFC-5B52-FF76-F95516CE4805}"/>
                  </a:ext>
                </a:extLst>
              </p:cNvPr>
              <p:cNvCxnSpPr>
                <a:cxnSpLocks/>
              </p:cNvCxnSpPr>
              <p:nvPr/>
            </p:nvCxnSpPr>
            <p:spPr>
              <a:xfrm>
                <a:off x="7973020" y="2621807"/>
                <a:ext cx="0" cy="1807962"/>
              </a:xfrm>
              <a:prstGeom prst="line">
                <a:avLst/>
              </a:prstGeom>
              <a:noFill/>
              <a:ln w="38100" cap="flat" cmpd="sng" algn="ctr">
                <a:solidFill>
                  <a:sysClr val="windowText" lastClr="000000"/>
                </a:solidFill>
                <a:prstDash val="solid"/>
                <a:miter lim="800000"/>
              </a:ln>
              <a:effectLst/>
            </p:spPr>
          </p:cxnSp>
          <p:sp>
            <p:nvSpPr>
              <p:cNvPr id="117" name="Rectangle 116">
                <a:extLst>
                  <a:ext uri="{FF2B5EF4-FFF2-40B4-BE49-F238E27FC236}">
                    <a16:creationId xmlns:a16="http://schemas.microsoft.com/office/drawing/2014/main" xmlns="" id="{CE74499D-064C-FAA0-20D7-35CD9AE7097E}"/>
                  </a:ext>
                </a:extLst>
              </p:cNvPr>
              <p:cNvSpPr/>
              <p:nvPr/>
            </p:nvSpPr>
            <p:spPr>
              <a:xfrm>
                <a:off x="4034582" y="2512030"/>
                <a:ext cx="540065" cy="139733"/>
              </a:xfrm>
              <a:prstGeom prst="rect">
                <a:avLst/>
              </a:prstGeom>
              <a:solidFill>
                <a:srgbClr val="FFFFFF"/>
              </a:solidFill>
              <a:ln w="25400" cap="flat" cmpd="sng" algn="ctr">
                <a:noFill/>
                <a:prstDash val="solid"/>
              </a:ln>
              <a:effectLst/>
            </p:spPr>
            <p:txBody>
              <a:bodyPr rtlCol="0" anchor="ctr"/>
              <a:lstStyle/>
              <a:p>
                <a:pPr algn="ctr" defTabSz="685800">
                  <a:defRPr/>
                </a:pPr>
                <a:endParaRPr lang="en-US" sz="1500" dirty="0">
                  <a:solidFill>
                    <a:srgbClr val="FFECD6"/>
                  </a:solidFill>
                  <a:ea typeface="+mn-ea"/>
                  <a:cs typeface="+mn-cs"/>
                </a:endParaRPr>
              </a:p>
            </p:txBody>
          </p:sp>
          <p:cxnSp>
            <p:nvCxnSpPr>
              <p:cNvPr id="118" name="Straight Connector 117">
                <a:extLst>
                  <a:ext uri="{FF2B5EF4-FFF2-40B4-BE49-F238E27FC236}">
                    <a16:creationId xmlns:a16="http://schemas.microsoft.com/office/drawing/2014/main" xmlns="" id="{9B79F7A8-B7E5-FA90-5867-19AFB5479D60}"/>
                  </a:ext>
                </a:extLst>
              </p:cNvPr>
              <p:cNvCxnSpPr>
                <a:cxnSpLocks/>
              </p:cNvCxnSpPr>
              <p:nvPr/>
            </p:nvCxnSpPr>
            <p:spPr>
              <a:xfrm>
                <a:off x="4079582" y="2414492"/>
                <a:ext cx="507499" cy="173988"/>
              </a:xfrm>
              <a:prstGeom prst="line">
                <a:avLst/>
              </a:prstGeom>
              <a:noFill/>
              <a:ln w="38100" cap="flat" cmpd="sng" algn="ctr">
                <a:solidFill>
                  <a:srgbClr val="000000"/>
                </a:solidFill>
                <a:prstDash val="solid"/>
              </a:ln>
              <a:effectLst/>
            </p:spPr>
          </p:cxnSp>
          <p:sp>
            <p:nvSpPr>
              <p:cNvPr id="119" name="TextBox 118">
                <a:extLst>
                  <a:ext uri="{FF2B5EF4-FFF2-40B4-BE49-F238E27FC236}">
                    <a16:creationId xmlns:a16="http://schemas.microsoft.com/office/drawing/2014/main" xmlns="" id="{795A97F1-FE9A-F6C7-9337-FCD1F94F8D7A}"/>
                  </a:ext>
                </a:extLst>
              </p:cNvPr>
              <p:cNvSpPr txBox="1"/>
              <p:nvPr/>
            </p:nvSpPr>
            <p:spPr>
              <a:xfrm>
                <a:off x="3889275" y="1900334"/>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K</a:t>
                </a:r>
              </a:p>
            </p:txBody>
          </p:sp>
          <p:sp>
            <p:nvSpPr>
              <p:cNvPr id="120" name="Oval 119">
                <a:extLst>
                  <a:ext uri="{FF2B5EF4-FFF2-40B4-BE49-F238E27FC236}">
                    <a16:creationId xmlns:a16="http://schemas.microsoft.com/office/drawing/2014/main" xmlns="" id="{C03521AD-BE44-BFEA-FDC5-2FEA6779CA64}"/>
                  </a:ext>
                </a:extLst>
              </p:cNvPr>
              <p:cNvSpPr/>
              <p:nvPr/>
            </p:nvSpPr>
            <p:spPr>
              <a:xfrm>
                <a:off x="4544171" y="2555649"/>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685800">
                  <a:defRPr/>
                </a:pPr>
                <a:endParaRPr lang="en-US" sz="1500">
                  <a:solidFill>
                    <a:srgbClr val="FFECD6"/>
                  </a:solidFill>
                  <a:ea typeface="+mn-ea"/>
                  <a:cs typeface="+mn-cs"/>
                </a:endParaRPr>
              </a:p>
            </p:txBody>
          </p:sp>
          <p:sp>
            <p:nvSpPr>
              <p:cNvPr id="121" name="Oval 120">
                <a:extLst>
                  <a:ext uri="{FF2B5EF4-FFF2-40B4-BE49-F238E27FC236}">
                    <a16:creationId xmlns:a16="http://schemas.microsoft.com/office/drawing/2014/main" xmlns="" id="{2C6D17E1-440D-FFBC-CD69-DA19A8259C98}"/>
                  </a:ext>
                </a:extLst>
              </p:cNvPr>
              <p:cNvSpPr/>
              <p:nvPr/>
            </p:nvSpPr>
            <p:spPr>
              <a:xfrm>
                <a:off x="3993761" y="2555649"/>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685800">
                  <a:defRPr/>
                </a:pPr>
                <a:endParaRPr lang="en-US" sz="1500">
                  <a:solidFill>
                    <a:srgbClr val="FFECD6"/>
                  </a:solidFill>
                  <a:ea typeface="+mn-ea"/>
                  <a:cs typeface="+mn-cs"/>
                </a:endParaRPr>
              </a:p>
            </p:txBody>
          </p:sp>
          <p:sp>
            <p:nvSpPr>
              <p:cNvPr id="122" name="Rectangle 121">
                <a:extLst>
                  <a:ext uri="{FF2B5EF4-FFF2-40B4-BE49-F238E27FC236}">
                    <a16:creationId xmlns:a16="http://schemas.microsoft.com/office/drawing/2014/main" xmlns="" id="{165312AB-05B9-911B-44DE-F7C448DA00FD}"/>
                  </a:ext>
                </a:extLst>
              </p:cNvPr>
              <p:cNvSpPr/>
              <p:nvPr/>
            </p:nvSpPr>
            <p:spPr>
              <a:xfrm>
                <a:off x="5169686" y="3777326"/>
                <a:ext cx="741871" cy="181240"/>
              </a:xfrm>
              <a:prstGeom prst="rect">
                <a:avLst/>
              </a:prstGeom>
              <a:solidFill>
                <a:schemeClr val="bg1"/>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350" kern="1200">
                  <a:solidFill>
                    <a:prstClr val="black"/>
                  </a:solidFill>
                  <a:latin typeface="Calibri" panose="020F0502020204030204"/>
                  <a:ea typeface="+mn-ea"/>
                  <a:cs typeface="+mn-cs"/>
                </a:endParaRPr>
              </a:p>
            </p:txBody>
          </p:sp>
          <p:cxnSp>
            <p:nvCxnSpPr>
              <p:cNvPr id="126" name="Straight Connector 125">
                <a:extLst>
                  <a:ext uri="{FF2B5EF4-FFF2-40B4-BE49-F238E27FC236}">
                    <a16:creationId xmlns:a16="http://schemas.microsoft.com/office/drawing/2014/main" xmlns="" id="{50E65FD2-8F70-64FD-A29F-25A66E7C2D68}"/>
                  </a:ext>
                </a:extLst>
              </p:cNvPr>
              <p:cNvCxnSpPr>
                <a:cxnSpLocks/>
              </p:cNvCxnSpPr>
              <p:nvPr/>
            </p:nvCxnSpPr>
            <p:spPr>
              <a:xfrm>
                <a:off x="3672682" y="5068499"/>
                <a:ext cx="3769695" cy="24267"/>
              </a:xfrm>
              <a:prstGeom prst="line">
                <a:avLst/>
              </a:prstGeom>
              <a:noFill/>
              <a:ln w="38100" cap="flat" cmpd="sng" algn="ctr">
                <a:solidFill>
                  <a:sysClr val="windowText" lastClr="000000"/>
                </a:solidFill>
                <a:prstDash val="solid"/>
                <a:miter lim="800000"/>
                <a:headEnd type="none" w="med" len="med"/>
                <a:tailEnd type="none" w="med" len="med"/>
              </a:ln>
              <a:effectLst/>
            </p:spPr>
          </p:cxnSp>
          <p:sp>
            <p:nvSpPr>
              <p:cNvPr id="127" name="TextBox 126">
                <a:extLst>
                  <a:ext uri="{FF2B5EF4-FFF2-40B4-BE49-F238E27FC236}">
                    <a16:creationId xmlns:a16="http://schemas.microsoft.com/office/drawing/2014/main" xmlns="" id="{1C962BF7-95E9-ECF0-D973-036DA8956C69}"/>
                  </a:ext>
                </a:extLst>
              </p:cNvPr>
              <p:cNvSpPr txBox="1"/>
              <p:nvPr/>
            </p:nvSpPr>
            <p:spPr>
              <a:xfrm>
                <a:off x="5175705" y="4523039"/>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R</a:t>
                </a:r>
                <a:r>
                  <a:rPr lang="en-US" sz="1800" b="1" baseline="-25000" dirty="0">
                    <a:latin typeface="Roboto" panose="02000000000000000000" pitchFamily="2" charset="0"/>
                    <a:cs typeface="Calibri" panose="020F0502020204030204" pitchFamily="34" charset="0"/>
                  </a:rPr>
                  <a:t>2</a:t>
                </a:r>
              </a:p>
            </p:txBody>
          </p:sp>
          <p:sp>
            <p:nvSpPr>
              <p:cNvPr id="128" name="Rectangle 127">
                <a:extLst>
                  <a:ext uri="{FF2B5EF4-FFF2-40B4-BE49-F238E27FC236}">
                    <a16:creationId xmlns:a16="http://schemas.microsoft.com/office/drawing/2014/main" xmlns="" id="{69933B7E-3103-61A8-5072-70BF58AE7A85}"/>
                  </a:ext>
                </a:extLst>
              </p:cNvPr>
              <p:cNvSpPr/>
              <p:nvPr/>
            </p:nvSpPr>
            <p:spPr>
              <a:xfrm>
                <a:off x="5162494" y="4995688"/>
                <a:ext cx="741871" cy="181240"/>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350" kern="1200">
                  <a:solidFill>
                    <a:prstClr val="black"/>
                  </a:solidFill>
                  <a:latin typeface="Calibri" panose="020F0502020204030204"/>
                  <a:ea typeface="+mn-ea"/>
                  <a:cs typeface="+mn-cs"/>
                </a:endParaRPr>
              </a:p>
            </p:txBody>
          </p:sp>
          <p:cxnSp>
            <p:nvCxnSpPr>
              <p:cNvPr id="132" name="Straight Connector 131">
                <a:extLst>
                  <a:ext uri="{FF2B5EF4-FFF2-40B4-BE49-F238E27FC236}">
                    <a16:creationId xmlns:a16="http://schemas.microsoft.com/office/drawing/2014/main" xmlns="" id="{2026525C-B4D0-C6E9-401E-25948083E5C8}"/>
                  </a:ext>
                </a:extLst>
              </p:cNvPr>
              <p:cNvCxnSpPr>
                <a:cxnSpLocks/>
              </p:cNvCxnSpPr>
              <p:nvPr/>
            </p:nvCxnSpPr>
            <p:spPr>
              <a:xfrm>
                <a:off x="3672682" y="3867946"/>
                <a:ext cx="0" cy="1218362"/>
              </a:xfrm>
              <a:prstGeom prst="line">
                <a:avLst/>
              </a:prstGeom>
              <a:noFill/>
              <a:ln w="38100" cap="flat" cmpd="sng" algn="ctr">
                <a:solidFill>
                  <a:sysClr val="windowText" lastClr="000000"/>
                </a:solidFill>
                <a:prstDash val="solid"/>
                <a:miter lim="800000"/>
              </a:ln>
              <a:effectLst/>
            </p:spPr>
          </p:cxnSp>
          <p:cxnSp>
            <p:nvCxnSpPr>
              <p:cNvPr id="133" name="Straight Connector 132">
                <a:extLst>
                  <a:ext uri="{FF2B5EF4-FFF2-40B4-BE49-F238E27FC236}">
                    <a16:creationId xmlns:a16="http://schemas.microsoft.com/office/drawing/2014/main" xmlns="" id="{3A369A26-9AB1-9E19-653C-B2626E1550A4}"/>
                  </a:ext>
                </a:extLst>
              </p:cNvPr>
              <p:cNvCxnSpPr>
                <a:cxnSpLocks/>
              </p:cNvCxnSpPr>
              <p:nvPr/>
            </p:nvCxnSpPr>
            <p:spPr>
              <a:xfrm>
                <a:off x="7442378" y="3867946"/>
                <a:ext cx="0" cy="1218362"/>
              </a:xfrm>
              <a:prstGeom prst="line">
                <a:avLst/>
              </a:prstGeom>
              <a:noFill/>
              <a:ln w="38100" cap="flat" cmpd="sng" algn="ctr">
                <a:solidFill>
                  <a:sysClr val="windowText" lastClr="000000"/>
                </a:solidFill>
                <a:prstDash val="solid"/>
                <a:miter lim="800000"/>
              </a:ln>
              <a:effectLst/>
            </p:spPr>
          </p:cxnSp>
          <p:cxnSp>
            <p:nvCxnSpPr>
              <p:cNvPr id="134" name="Straight Connector 133">
                <a:extLst>
                  <a:ext uri="{FF2B5EF4-FFF2-40B4-BE49-F238E27FC236}">
                    <a16:creationId xmlns:a16="http://schemas.microsoft.com/office/drawing/2014/main" xmlns="" id="{8201716E-0A87-0097-9AE3-2C31DE8D48BF}"/>
                  </a:ext>
                </a:extLst>
              </p:cNvPr>
              <p:cNvCxnSpPr>
                <a:cxnSpLocks/>
              </p:cNvCxnSpPr>
              <p:nvPr/>
            </p:nvCxnSpPr>
            <p:spPr>
              <a:xfrm>
                <a:off x="3098722" y="4429769"/>
                <a:ext cx="573960"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35" name="Straight Connector 134">
                <a:extLst>
                  <a:ext uri="{FF2B5EF4-FFF2-40B4-BE49-F238E27FC236}">
                    <a16:creationId xmlns:a16="http://schemas.microsoft.com/office/drawing/2014/main" xmlns="" id="{C4416B7A-8E23-D8D8-9107-3AF951E9E4C1}"/>
                  </a:ext>
                </a:extLst>
              </p:cNvPr>
              <p:cNvCxnSpPr>
                <a:cxnSpLocks/>
              </p:cNvCxnSpPr>
              <p:nvPr/>
            </p:nvCxnSpPr>
            <p:spPr>
              <a:xfrm flipV="1">
                <a:off x="7442377" y="4433252"/>
                <a:ext cx="530643" cy="4907"/>
              </a:xfrm>
              <a:prstGeom prst="line">
                <a:avLst/>
              </a:prstGeom>
              <a:noFill/>
              <a:ln w="38100" cap="flat" cmpd="sng" algn="ctr">
                <a:solidFill>
                  <a:sysClr val="windowText" lastClr="000000"/>
                </a:solidFill>
                <a:prstDash val="solid"/>
                <a:miter lim="800000"/>
                <a:headEnd type="none" w="med" len="med"/>
                <a:tailEnd type="none" w="med" len="med"/>
              </a:ln>
              <a:effectLst/>
            </p:spPr>
          </p:cxnSp>
        </p:grpSp>
        <p:sp>
          <p:nvSpPr>
            <p:cNvPr id="105" name="TextBox 104">
              <a:extLst>
                <a:ext uri="{FF2B5EF4-FFF2-40B4-BE49-F238E27FC236}">
                  <a16:creationId xmlns:a16="http://schemas.microsoft.com/office/drawing/2014/main" xmlns="" id="{C6B06B43-4CEC-8D5E-B111-09D41888FB06}"/>
                </a:ext>
              </a:extLst>
            </p:cNvPr>
            <p:cNvSpPr txBox="1"/>
            <p:nvPr/>
          </p:nvSpPr>
          <p:spPr>
            <a:xfrm>
              <a:off x="8545287" y="3628660"/>
              <a:ext cx="707867"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R</a:t>
              </a:r>
              <a:r>
                <a:rPr lang="en-US" sz="1800" b="1" baseline="-25000" dirty="0">
                  <a:latin typeface="Roboto" panose="02000000000000000000" pitchFamily="2" charset="0"/>
                  <a:cs typeface="Calibri" panose="020F0502020204030204" pitchFamily="34" charset="0"/>
                </a:rPr>
                <a:t>1</a:t>
              </a:r>
            </a:p>
          </p:txBody>
        </p:sp>
      </p:grpSp>
      <p:pic>
        <p:nvPicPr>
          <p:cNvPr id="144" name="Picture 143">
            <a:extLst>
              <a:ext uri="{FF2B5EF4-FFF2-40B4-BE49-F238E27FC236}">
                <a16:creationId xmlns:a16="http://schemas.microsoft.com/office/drawing/2014/main" xmlns="" id="{BDE98975-06AA-7F9C-885C-DD82DF5DB0C1}"/>
              </a:ext>
            </a:extLst>
          </p:cNvPr>
          <p:cNvPicPr>
            <a:picLocks noChangeAspect="1"/>
          </p:cNvPicPr>
          <p:nvPr/>
        </p:nvPicPr>
        <p:blipFill>
          <a:blip r:embed="rId3"/>
          <a:stretch>
            <a:fillRect/>
          </a:stretch>
        </p:blipFill>
        <p:spPr>
          <a:xfrm>
            <a:off x="5063849" y="1247302"/>
            <a:ext cx="3470551" cy="2632832"/>
          </a:xfrm>
          <a:prstGeom prst="roundRect">
            <a:avLst/>
          </a:prstGeom>
        </p:spPr>
      </p:pic>
    </p:spTree>
    <p:extLst>
      <p:ext uri="{BB962C8B-B14F-4D97-AF65-F5344CB8AC3E}">
        <p14:creationId xmlns:p14="http://schemas.microsoft.com/office/powerpoint/2010/main" val="172766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par>
                                <p:cTn id="10" presetID="53" presetClass="entr" presetSubtype="16"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 calcmode="lin" valueType="num">
                                      <p:cBhvr>
                                        <p:cTn id="12" dur="500" fill="hold"/>
                                        <p:tgtEl>
                                          <p:spTgt spid="144"/>
                                        </p:tgtEl>
                                        <p:attrNameLst>
                                          <p:attrName>ppt_w</p:attrName>
                                        </p:attrNameLst>
                                      </p:cBhvr>
                                      <p:tavLst>
                                        <p:tav tm="0">
                                          <p:val>
                                            <p:fltVal val="0"/>
                                          </p:val>
                                        </p:tav>
                                        <p:tav tm="100000">
                                          <p:val>
                                            <p:strVal val="#ppt_w"/>
                                          </p:val>
                                        </p:tav>
                                      </p:tavLst>
                                    </p:anim>
                                    <p:anim calcmode="lin" valueType="num">
                                      <p:cBhvr>
                                        <p:cTn id="13" dur="500" fill="hold"/>
                                        <p:tgtEl>
                                          <p:spTgt spid="144"/>
                                        </p:tgtEl>
                                        <p:attrNameLst>
                                          <p:attrName>ppt_h</p:attrName>
                                        </p:attrNameLst>
                                      </p:cBhvr>
                                      <p:tavLst>
                                        <p:tav tm="0">
                                          <p:val>
                                            <p:fltVal val="0"/>
                                          </p:val>
                                        </p:tav>
                                        <p:tav tm="100000">
                                          <p:val>
                                            <p:strVal val="#ppt_h"/>
                                          </p:val>
                                        </p:tav>
                                      </p:tavLst>
                                    </p:anim>
                                    <p:animEffect transition="in" filter="fade">
                                      <p:cBhvr>
                                        <p:cTn id="14" dur="500"/>
                                        <p:tgtEl>
                                          <p:spTgt spid="144"/>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42"/>
                                        </p:tgtEl>
                                        <p:attrNameLst>
                                          <p:attrName>style.visibility</p:attrName>
                                        </p:attrNameLst>
                                      </p:cBhvr>
                                      <p:to>
                                        <p:strVal val="visible"/>
                                      </p:to>
                                    </p:set>
                                    <p:animEffect transition="in" filter="wipe(up)">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文本框 12">
            <a:extLst>
              <a:ext uri="{FF2B5EF4-FFF2-40B4-BE49-F238E27FC236}">
                <a16:creationId xmlns:a16="http://schemas.microsoft.com/office/drawing/2014/main" xmlns="" id="{14F4F333-8D48-48ED-B1A8-9EE536AB6AB0}"/>
              </a:ext>
            </a:extLst>
          </p:cNvPr>
          <p:cNvSpPr txBox="1"/>
          <p:nvPr/>
        </p:nvSpPr>
        <p:spPr>
          <a:xfrm>
            <a:off x="838200" y="285750"/>
            <a:ext cx="3900427" cy="415498"/>
          </a:xfrm>
          <a:prstGeom prst="rect">
            <a:avLst/>
          </a:prstGeom>
          <a:solidFill>
            <a:schemeClr val="bg1"/>
          </a:solidFill>
        </p:spPr>
        <p:txBody>
          <a:bodyPr wrap="none" rtlCol="0">
            <a:spAutoFit/>
          </a:bodyPr>
          <a:lstStyle/>
          <a:p>
            <a:r>
              <a:rPr lang="sv-SE"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ĐOẠN MẠCH SONG SONG</a:t>
            </a:r>
            <a:endParaRPr lang="vi-VN"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54B5A2F1-EBBF-C2B2-F058-7CFA3CF95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143000"/>
            <a:ext cx="1200150" cy="1200150"/>
          </a:xfrm>
          <a:prstGeom prst="rect">
            <a:avLst/>
          </a:prstGeom>
        </p:spPr>
      </p:pic>
      <p:sp>
        <p:nvSpPr>
          <p:cNvPr id="4" name="TextBox 3">
            <a:extLst>
              <a:ext uri="{FF2B5EF4-FFF2-40B4-BE49-F238E27FC236}">
                <a16:creationId xmlns:a16="http://schemas.microsoft.com/office/drawing/2014/main" xmlns="" id="{BF21D2E9-5586-FE87-90DD-E0C74D2DCDEC}"/>
              </a:ext>
            </a:extLst>
          </p:cNvPr>
          <p:cNvSpPr txBox="1"/>
          <p:nvPr/>
        </p:nvSpPr>
        <p:spPr>
          <a:xfrm>
            <a:off x="2026945" y="1285553"/>
            <a:ext cx="6278072" cy="923330"/>
          </a:xfrm>
          <a:prstGeom prst="rect">
            <a:avLst/>
          </a:prstGeom>
          <a:noFill/>
        </p:spPr>
        <p:txBody>
          <a:bodyPr wrap="square">
            <a:spAutoFit/>
          </a:bodyPr>
          <a:lstStyle/>
          <a:p>
            <a:r>
              <a:rPr lang="vi-VN" sz="2700" dirty="0">
                <a:solidFill>
                  <a:srgbClr val="800080"/>
                </a:solidFill>
                <a:latin typeface="Calibri" panose="020F0502020204030204" pitchFamily="34" charset="0"/>
                <a:cs typeface="Calibri" panose="020F0502020204030204" pitchFamily="34" charset="0"/>
              </a:rPr>
              <a:t>Vẽ sơ đồ một đoạn mạch điện gồm ba điện trở mắc song song.</a:t>
            </a:r>
            <a:r>
              <a:rPr lang="en-US" sz="2700" dirty="0">
                <a:solidFill>
                  <a:srgbClr val="800080"/>
                </a:solidFill>
                <a:latin typeface="Calibri" panose="020F0502020204030204" pitchFamily="34" charset="0"/>
                <a:cs typeface="Calibri" panose="020F0502020204030204" pitchFamily="34" charset="0"/>
              </a:rPr>
              <a:t> </a:t>
            </a:r>
            <a:endParaRPr lang="vi-VN" sz="2700" dirty="0">
              <a:solidFill>
                <a:srgbClr val="800080"/>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xmlns="" id="{0438CED6-A04C-C294-24E4-69BA3517EA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3750946"/>
            <a:ext cx="1335404" cy="1335404"/>
          </a:xfrm>
          <a:prstGeom prst="rect">
            <a:avLst/>
          </a:prstGeom>
        </p:spPr>
      </p:pic>
      <p:sp>
        <p:nvSpPr>
          <p:cNvPr id="18" name="TextBox 17">
            <a:extLst>
              <a:ext uri="{FF2B5EF4-FFF2-40B4-BE49-F238E27FC236}">
                <a16:creationId xmlns:a16="http://schemas.microsoft.com/office/drawing/2014/main" xmlns="" id="{378BB26B-FEE9-C45C-707A-C28A4C922712}"/>
              </a:ext>
            </a:extLst>
          </p:cNvPr>
          <p:cNvSpPr txBox="1"/>
          <p:nvPr/>
        </p:nvSpPr>
        <p:spPr>
          <a:xfrm>
            <a:off x="4316170" y="2376548"/>
            <a:ext cx="791613" cy="369332"/>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1</a:t>
            </a:r>
            <a:endParaRPr lang="vi-VN" sz="1800" baseline="-25000" dirty="0">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xmlns="" id="{FD79EE5D-930E-96AF-CAE9-82B477FED32C}"/>
              </a:ext>
            </a:extLst>
          </p:cNvPr>
          <p:cNvGrpSpPr/>
          <p:nvPr/>
        </p:nvGrpSpPr>
        <p:grpSpPr>
          <a:xfrm>
            <a:off x="2026945" y="2784176"/>
            <a:ext cx="5388643" cy="1520952"/>
            <a:chOff x="2573385" y="3563148"/>
            <a:chExt cx="7184857" cy="2027936"/>
          </a:xfrm>
        </p:grpSpPr>
        <p:cxnSp>
          <p:nvCxnSpPr>
            <p:cNvPr id="7" name="Straight Connector 6">
              <a:extLst>
                <a:ext uri="{FF2B5EF4-FFF2-40B4-BE49-F238E27FC236}">
                  <a16:creationId xmlns:a16="http://schemas.microsoft.com/office/drawing/2014/main" xmlns="" id="{9626A9FE-8990-0C6A-0C24-81655034C804}"/>
                </a:ext>
              </a:extLst>
            </p:cNvPr>
            <p:cNvCxnSpPr>
              <a:cxnSpLocks/>
            </p:cNvCxnSpPr>
            <p:nvPr/>
          </p:nvCxnSpPr>
          <p:spPr>
            <a:xfrm>
              <a:off x="4800917" y="5468203"/>
              <a:ext cx="2708420" cy="0"/>
            </a:xfrm>
            <a:prstGeom prst="line">
              <a:avLst/>
            </a:prstGeom>
            <a:noFill/>
            <a:ln w="28575" cap="flat" cmpd="sng" algn="ctr">
              <a:solidFill>
                <a:sysClr val="windowText" lastClr="000000"/>
              </a:solidFill>
              <a:prstDash val="solid"/>
              <a:miter lim="800000"/>
            </a:ln>
            <a:effectLst/>
          </p:spPr>
        </p:cxnSp>
        <p:cxnSp>
          <p:nvCxnSpPr>
            <p:cNvPr id="5" name="Straight Connector 4">
              <a:extLst>
                <a:ext uri="{FF2B5EF4-FFF2-40B4-BE49-F238E27FC236}">
                  <a16:creationId xmlns:a16="http://schemas.microsoft.com/office/drawing/2014/main" xmlns="" id="{BD43A45B-A370-8927-0E71-F2367D09BA06}"/>
                </a:ext>
              </a:extLst>
            </p:cNvPr>
            <p:cNvCxnSpPr>
              <a:cxnSpLocks/>
            </p:cNvCxnSpPr>
            <p:nvPr/>
          </p:nvCxnSpPr>
          <p:spPr>
            <a:xfrm>
              <a:off x="4800917" y="4578384"/>
              <a:ext cx="2708420" cy="0"/>
            </a:xfrm>
            <a:prstGeom prst="line">
              <a:avLst/>
            </a:prstGeom>
            <a:noFill/>
            <a:ln w="28575" cap="flat" cmpd="sng" algn="ctr">
              <a:solidFill>
                <a:sysClr val="windowText" lastClr="000000"/>
              </a:solidFill>
              <a:prstDash val="solid"/>
              <a:miter lim="800000"/>
            </a:ln>
            <a:effectLst/>
          </p:spPr>
        </p:cxnSp>
        <p:sp>
          <p:nvSpPr>
            <p:cNvPr id="10" name="Oval 9">
              <a:extLst>
                <a:ext uri="{FF2B5EF4-FFF2-40B4-BE49-F238E27FC236}">
                  <a16:creationId xmlns:a16="http://schemas.microsoft.com/office/drawing/2014/main" xmlns="" id="{358AD86F-4076-93E8-B1EF-BE943DA0E011}"/>
                </a:ext>
              </a:extLst>
            </p:cNvPr>
            <p:cNvSpPr/>
            <p:nvPr/>
          </p:nvSpPr>
          <p:spPr>
            <a:xfrm>
              <a:off x="3144677" y="4489151"/>
              <a:ext cx="171863" cy="171863"/>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a:extLst>
                <a:ext uri="{FF2B5EF4-FFF2-40B4-BE49-F238E27FC236}">
                  <a16:creationId xmlns:a16="http://schemas.microsoft.com/office/drawing/2014/main" xmlns="" id="{D00726F0-7D67-7A6C-1710-B2583E95FE61}"/>
                </a:ext>
              </a:extLst>
            </p:cNvPr>
            <p:cNvCxnSpPr>
              <a:cxnSpLocks/>
            </p:cNvCxnSpPr>
            <p:nvPr/>
          </p:nvCxnSpPr>
          <p:spPr>
            <a:xfrm flipH="1">
              <a:off x="3056602" y="4353502"/>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9281E5C8-7A9C-AB03-1632-F5F828618ED5}"/>
                </a:ext>
              </a:extLst>
            </p:cNvPr>
            <p:cNvSpPr/>
            <p:nvPr/>
          </p:nvSpPr>
          <p:spPr>
            <a:xfrm>
              <a:off x="9015676" y="4498676"/>
              <a:ext cx="171863" cy="171863"/>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a:extLst>
                <a:ext uri="{FF2B5EF4-FFF2-40B4-BE49-F238E27FC236}">
                  <a16:creationId xmlns:a16="http://schemas.microsoft.com/office/drawing/2014/main" xmlns="" id="{D547802F-1E13-1F1B-0673-980C60F18142}"/>
                </a:ext>
              </a:extLst>
            </p:cNvPr>
            <p:cNvCxnSpPr>
              <a:cxnSpLocks/>
            </p:cNvCxnSpPr>
            <p:nvPr/>
          </p:nvCxnSpPr>
          <p:spPr>
            <a:xfrm flipH="1">
              <a:off x="8927601" y="4363027"/>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5F05BDC-EB6A-6379-1FE9-1B8354AABBB8}"/>
                </a:ext>
              </a:extLst>
            </p:cNvPr>
            <p:cNvSpPr txBox="1"/>
            <p:nvPr/>
          </p:nvSpPr>
          <p:spPr>
            <a:xfrm>
              <a:off x="2573385" y="4220783"/>
              <a:ext cx="570703" cy="615553"/>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A</a:t>
              </a:r>
              <a:endParaRPr lang="vi-VN" sz="2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D22387D2-A662-E986-32FB-889AB9E6D556}"/>
                </a:ext>
              </a:extLst>
            </p:cNvPr>
            <p:cNvSpPr txBox="1"/>
            <p:nvPr/>
          </p:nvSpPr>
          <p:spPr>
            <a:xfrm>
              <a:off x="9187539" y="4230308"/>
              <a:ext cx="570703" cy="615553"/>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B</a:t>
              </a:r>
              <a:endParaRPr lang="vi-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231366B2-D708-68BA-7D90-357C317A82F0}"/>
                </a:ext>
              </a:extLst>
            </p:cNvPr>
            <p:cNvSpPr txBox="1"/>
            <p:nvPr/>
          </p:nvSpPr>
          <p:spPr>
            <a:xfrm>
              <a:off x="3021010" y="3941924"/>
              <a:ext cx="414267" cy="553997"/>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xmlns="" id="{E84640B1-3077-0504-ABBB-70BA99DF5EE2}"/>
                </a:ext>
              </a:extLst>
            </p:cNvPr>
            <p:cNvSpPr txBox="1"/>
            <p:nvPr/>
          </p:nvSpPr>
          <p:spPr>
            <a:xfrm>
              <a:off x="8883479" y="3990835"/>
              <a:ext cx="414267" cy="553997"/>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xmlns="" id="{246BA3C0-D017-2E82-7955-BA382BF391FD}"/>
                </a:ext>
              </a:extLst>
            </p:cNvPr>
            <p:cNvSpPr txBox="1"/>
            <p:nvPr/>
          </p:nvSpPr>
          <p:spPr>
            <a:xfrm>
              <a:off x="5523581" y="3905383"/>
              <a:ext cx="1191972"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2</a:t>
              </a:r>
              <a:endParaRPr lang="vi-VN" sz="1800" baseline="-25000" dirty="0">
                <a:latin typeface="Calibri" panose="020F0502020204030204" pitchFamily="34" charset="0"/>
                <a:cs typeface="Calibri" panose="020F0502020204030204" pitchFamily="34" charset="0"/>
              </a:endParaRPr>
            </a:p>
          </p:txBody>
        </p:sp>
        <p:cxnSp>
          <p:nvCxnSpPr>
            <p:cNvPr id="31" name="Straight Connector 30">
              <a:extLst>
                <a:ext uri="{FF2B5EF4-FFF2-40B4-BE49-F238E27FC236}">
                  <a16:creationId xmlns:a16="http://schemas.microsoft.com/office/drawing/2014/main" xmlns="" id="{074F9EA1-B326-6CDC-9102-68B36743B1C2}"/>
                </a:ext>
              </a:extLst>
            </p:cNvPr>
            <p:cNvCxnSpPr>
              <a:cxnSpLocks/>
            </p:cNvCxnSpPr>
            <p:nvPr/>
          </p:nvCxnSpPr>
          <p:spPr>
            <a:xfrm>
              <a:off x="4800917" y="3693433"/>
              <a:ext cx="2708420" cy="0"/>
            </a:xfrm>
            <a:prstGeom prst="line">
              <a:avLst/>
            </a:prstGeom>
            <a:noFill/>
            <a:ln w="28575" cap="flat" cmpd="sng" algn="ctr">
              <a:solidFill>
                <a:sysClr val="windowText" lastClr="000000"/>
              </a:solidFill>
              <a:prstDash val="solid"/>
              <a:miter lim="800000"/>
            </a:ln>
            <a:effectLst/>
          </p:spPr>
        </p:cxnSp>
        <p:sp>
          <p:nvSpPr>
            <p:cNvPr id="4102" name="Rectangle 4101">
              <a:extLst>
                <a:ext uri="{FF2B5EF4-FFF2-40B4-BE49-F238E27FC236}">
                  <a16:creationId xmlns:a16="http://schemas.microsoft.com/office/drawing/2014/main" xmlns="" id="{9EF314DB-A2D2-ACA9-36EF-5B9AA7F94F8F}"/>
                </a:ext>
              </a:extLst>
            </p:cNvPr>
            <p:cNvSpPr/>
            <p:nvPr/>
          </p:nvSpPr>
          <p:spPr>
            <a:xfrm>
              <a:off x="5625685" y="3563148"/>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sp>
          <p:nvSpPr>
            <p:cNvPr id="4108" name="Rectangle 4107">
              <a:extLst>
                <a:ext uri="{FF2B5EF4-FFF2-40B4-BE49-F238E27FC236}">
                  <a16:creationId xmlns:a16="http://schemas.microsoft.com/office/drawing/2014/main" xmlns="" id="{2D1B136A-7AE9-D7C1-9D3D-89991F1D611F}"/>
                </a:ext>
              </a:extLst>
            </p:cNvPr>
            <p:cNvSpPr/>
            <p:nvPr/>
          </p:nvSpPr>
          <p:spPr>
            <a:xfrm>
              <a:off x="5625685" y="4450922"/>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sp>
          <p:nvSpPr>
            <p:cNvPr id="4124" name="Rectangle 4123">
              <a:extLst>
                <a:ext uri="{FF2B5EF4-FFF2-40B4-BE49-F238E27FC236}">
                  <a16:creationId xmlns:a16="http://schemas.microsoft.com/office/drawing/2014/main" xmlns="" id="{0DFEA75B-3BFC-C5BA-74A3-DB09F9F7B6F1}"/>
                </a:ext>
              </a:extLst>
            </p:cNvPr>
            <p:cNvSpPr/>
            <p:nvPr/>
          </p:nvSpPr>
          <p:spPr>
            <a:xfrm>
              <a:off x="5625685" y="5338696"/>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sp>
          <p:nvSpPr>
            <p:cNvPr id="4127" name="TextBox 4126">
              <a:extLst>
                <a:ext uri="{FF2B5EF4-FFF2-40B4-BE49-F238E27FC236}">
                  <a16:creationId xmlns:a16="http://schemas.microsoft.com/office/drawing/2014/main" xmlns="" id="{93CEA68A-2119-A8A0-FE89-C5616D324436}"/>
                </a:ext>
              </a:extLst>
            </p:cNvPr>
            <p:cNvSpPr txBox="1"/>
            <p:nvPr/>
          </p:nvSpPr>
          <p:spPr>
            <a:xfrm>
              <a:off x="5568540" y="4791275"/>
              <a:ext cx="1090245"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3</a:t>
              </a:r>
              <a:endParaRPr lang="vi-VN" sz="1800" baseline="-25000" dirty="0">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578DB3D4-B606-15CF-D5D7-5F33D448D4AA}"/>
                </a:ext>
              </a:extLst>
            </p:cNvPr>
            <p:cNvCxnSpPr>
              <a:cxnSpLocks/>
            </p:cNvCxnSpPr>
            <p:nvPr/>
          </p:nvCxnSpPr>
          <p:spPr>
            <a:xfrm flipV="1">
              <a:off x="4800917" y="3691776"/>
              <a:ext cx="0" cy="1776427"/>
            </a:xfrm>
            <a:prstGeom prst="line">
              <a:avLst/>
            </a:prstGeom>
            <a:noFill/>
            <a:ln w="28575" cap="flat" cmpd="sng" algn="ctr">
              <a:solidFill>
                <a:sysClr val="windowText" lastClr="000000"/>
              </a:solidFill>
              <a:prstDash val="solid"/>
              <a:miter lim="800000"/>
            </a:ln>
            <a:effectLst/>
          </p:spPr>
        </p:cxnSp>
        <p:cxnSp>
          <p:nvCxnSpPr>
            <p:cNvPr id="20" name="Straight Connector 19">
              <a:extLst>
                <a:ext uri="{FF2B5EF4-FFF2-40B4-BE49-F238E27FC236}">
                  <a16:creationId xmlns:a16="http://schemas.microsoft.com/office/drawing/2014/main" xmlns="" id="{12BFF04D-2694-95DD-DBDB-6ABC652A4B19}"/>
                </a:ext>
              </a:extLst>
            </p:cNvPr>
            <p:cNvCxnSpPr>
              <a:cxnSpLocks/>
            </p:cNvCxnSpPr>
            <p:nvPr/>
          </p:nvCxnSpPr>
          <p:spPr>
            <a:xfrm flipV="1">
              <a:off x="7509337" y="3691470"/>
              <a:ext cx="0" cy="1776427"/>
            </a:xfrm>
            <a:prstGeom prst="line">
              <a:avLst/>
            </a:prstGeom>
            <a:noFill/>
            <a:ln w="28575" cap="flat" cmpd="sng" algn="ctr">
              <a:solidFill>
                <a:sysClr val="windowText" lastClr="000000"/>
              </a:solidFill>
              <a:prstDash val="solid"/>
              <a:miter lim="800000"/>
            </a:ln>
            <a:effectLst/>
          </p:spPr>
        </p:cxnSp>
        <p:cxnSp>
          <p:nvCxnSpPr>
            <p:cNvPr id="21" name="Straight Connector 20">
              <a:extLst>
                <a:ext uri="{FF2B5EF4-FFF2-40B4-BE49-F238E27FC236}">
                  <a16:creationId xmlns:a16="http://schemas.microsoft.com/office/drawing/2014/main" xmlns="" id="{AF601DE5-3BE4-D3A2-19CC-AE5C42F12E78}"/>
                </a:ext>
              </a:extLst>
            </p:cNvPr>
            <p:cNvCxnSpPr>
              <a:cxnSpLocks/>
            </p:cNvCxnSpPr>
            <p:nvPr/>
          </p:nvCxnSpPr>
          <p:spPr>
            <a:xfrm>
              <a:off x="3278777" y="4578384"/>
              <a:ext cx="1522140" cy="0"/>
            </a:xfrm>
            <a:prstGeom prst="line">
              <a:avLst/>
            </a:prstGeom>
            <a:noFill/>
            <a:ln w="28575" cap="flat" cmpd="sng" algn="ctr">
              <a:solidFill>
                <a:sysClr val="windowText" lastClr="000000"/>
              </a:solidFill>
              <a:prstDash val="solid"/>
              <a:miter lim="800000"/>
            </a:ln>
            <a:effectLst/>
          </p:spPr>
        </p:cxnSp>
        <p:cxnSp>
          <p:nvCxnSpPr>
            <p:cNvPr id="23" name="Straight Connector 22">
              <a:extLst>
                <a:ext uri="{FF2B5EF4-FFF2-40B4-BE49-F238E27FC236}">
                  <a16:creationId xmlns:a16="http://schemas.microsoft.com/office/drawing/2014/main" xmlns="" id="{11F1FEA8-CEF3-AC20-BDC4-5F4355C95ACB}"/>
                </a:ext>
              </a:extLst>
            </p:cNvPr>
            <p:cNvCxnSpPr>
              <a:cxnSpLocks/>
            </p:cNvCxnSpPr>
            <p:nvPr/>
          </p:nvCxnSpPr>
          <p:spPr>
            <a:xfrm>
              <a:off x="7509337" y="4580413"/>
              <a:ext cx="1522140" cy="0"/>
            </a:xfrm>
            <a:prstGeom prst="line">
              <a:avLst/>
            </a:prstGeom>
            <a:noFill/>
            <a:ln w="28575" cap="flat" cmpd="sng" algn="ctr">
              <a:solidFill>
                <a:sysClr val="windowText" lastClr="000000"/>
              </a:solidFill>
              <a:prstDash val="solid"/>
              <a:miter lim="800000"/>
            </a:ln>
            <a:effectLst/>
          </p:spPr>
        </p:cxnSp>
      </p:grpSp>
      <p:sp>
        <p:nvSpPr>
          <p:cNvPr id="30" name="文本框 12">
            <a:extLst>
              <a:ext uri="{FF2B5EF4-FFF2-40B4-BE49-F238E27FC236}">
                <a16:creationId xmlns:a16="http://schemas.microsoft.com/office/drawing/2014/main" xmlns="" id="{7081CD2B-1F8D-400A-8091-89B2914CF683}"/>
              </a:ext>
            </a:extLst>
          </p:cNvPr>
          <p:cNvSpPr txBox="1"/>
          <p:nvPr/>
        </p:nvSpPr>
        <p:spPr>
          <a:xfrm>
            <a:off x="838200" y="708452"/>
            <a:ext cx="4400564" cy="415498"/>
          </a:xfrm>
          <a:prstGeom prst="rect">
            <a:avLst/>
          </a:prstGeom>
          <a:solidFill>
            <a:schemeClr val="bg1"/>
          </a:solidFill>
        </p:spPr>
        <p:txBody>
          <a:bodyPr wrap="none" rtlCol="0">
            <a:spAutoFit/>
          </a:bodyPr>
          <a:lstStyle/>
          <a:p>
            <a:r>
              <a:rPr lang="en-US"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9585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712727" y="1350607"/>
            <a:ext cx="7825706" cy="2477027"/>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685800">
              <a:defRPr/>
            </a:pPr>
            <a:endParaRPr lang="en-US" sz="1050">
              <a:solidFill>
                <a:srgbClr val="FFECD6"/>
              </a:solidFill>
              <a:ea typeface="微软雅黑"/>
              <a:cs typeface="+mn-cs"/>
            </a:endParaRPr>
          </a:p>
        </p:txBody>
      </p:sp>
      <p:sp>
        <p:nvSpPr>
          <p:cNvPr id="8" name="TextBox 7">
            <a:extLst>
              <a:ext uri="{FF2B5EF4-FFF2-40B4-BE49-F238E27FC236}">
                <a16:creationId xmlns:a16="http://schemas.microsoft.com/office/drawing/2014/main" xmlns="" id="{668A1227-5008-7305-2FC2-BE6A3376328D}"/>
              </a:ext>
            </a:extLst>
          </p:cNvPr>
          <p:cNvSpPr txBox="1"/>
          <p:nvPr/>
        </p:nvSpPr>
        <p:spPr>
          <a:xfrm>
            <a:off x="1219200" y="1200150"/>
            <a:ext cx="7096162" cy="954107"/>
          </a:xfrm>
          <a:prstGeom prst="rect">
            <a:avLst/>
          </a:prstGeom>
          <a:noFill/>
        </p:spPr>
        <p:txBody>
          <a:bodyPr wrap="square">
            <a:spAutoFit/>
          </a:bodyPr>
          <a:lstStyle/>
          <a:p>
            <a:pPr defTabSz="685800">
              <a:buClrTx/>
              <a:defRPr/>
            </a:pPr>
            <a:r>
              <a:rPr lang="en-US" sz="2800" kern="1200" dirty="0">
                <a:solidFill>
                  <a:srgbClr val="0000CC"/>
                </a:solidFill>
                <a:latin typeface="Calibri" panose="020F0502020204030204" pitchFamily="34" charset="0"/>
                <a:ea typeface="微软雅黑"/>
                <a:cs typeface="Calibri" panose="020F0502020204030204" pitchFamily="34" charset="0"/>
              </a:rPr>
              <a:t>Trong</a:t>
            </a:r>
            <a:r>
              <a:rPr lang="vi-VN" sz="2800" kern="1200" dirty="0">
                <a:solidFill>
                  <a:srgbClr val="0000CC"/>
                </a:solidFill>
                <a:latin typeface="Calibri" panose="020F0502020204030204" pitchFamily="34" charset="0"/>
                <a:ea typeface="微软雅黑"/>
                <a:cs typeface="Calibri" panose="020F0502020204030204" pitchFamily="34" charset="0"/>
              </a:rPr>
              <a:t> đoạn mạch gồm 2 điện trở mắc song song</a:t>
            </a:r>
            <a:r>
              <a:rPr lang="en-US" sz="2800" kern="1200" dirty="0">
                <a:solidFill>
                  <a:srgbClr val="0000CC"/>
                </a:solidFill>
                <a:latin typeface="Calibri" panose="020F0502020204030204" pitchFamily="34" charset="0"/>
                <a:ea typeface="微软雅黑"/>
                <a:cs typeface="Calibri" panose="020F0502020204030204" pitchFamily="34" charset="0"/>
              </a:rPr>
              <a:t>, </a:t>
            </a:r>
            <a:r>
              <a:rPr lang="en-US" sz="2800" kern="1200" dirty="0" err="1">
                <a:solidFill>
                  <a:srgbClr val="0000CC"/>
                </a:solidFill>
                <a:latin typeface="Calibri" panose="020F0502020204030204" pitchFamily="34" charset="0"/>
                <a:ea typeface="微软雅黑"/>
                <a:cs typeface="Calibri" panose="020F0502020204030204" pitchFamily="34" charset="0"/>
              </a:rPr>
              <a:t>điện</a:t>
            </a:r>
            <a:r>
              <a:rPr lang="en-US" sz="2800" kern="1200" dirty="0">
                <a:solidFill>
                  <a:srgbClr val="0000CC"/>
                </a:solidFill>
                <a:latin typeface="Calibri" panose="020F0502020204030204" pitchFamily="34" charset="0"/>
                <a:ea typeface="微软雅黑"/>
                <a:cs typeface="Calibri" panose="020F0502020204030204" pitchFamily="34" charset="0"/>
              </a:rPr>
              <a:t> </a:t>
            </a:r>
            <a:r>
              <a:rPr lang="en-US" sz="2800" kern="1200" dirty="0" err="1">
                <a:solidFill>
                  <a:srgbClr val="0000CC"/>
                </a:solidFill>
                <a:latin typeface="Calibri" panose="020F0502020204030204" pitchFamily="34" charset="0"/>
                <a:ea typeface="微软雅黑"/>
                <a:cs typeface="Calibri" panose="020F0502020204030204" pitchFamily="34" charset="0"/>
              </a:rPr>
              <a:t>trở</a:t>
            </a:r>
            <a:r>
              <a:rPr lang="en-US" sz="2800" kern="1200" dirty="0">
                <a:solidFill>
                  <a:srgbClr val="0000CC"/>
                </a:solidFill>
                <a:latin typeface="Calibri" panose="020F0502020204030204" pitchFamily="34" charset="0"/>
                <a:ea typeface="微软雅黑"/>
                <a:cs typeface="Calibri" panose="020F0502020204030204" pitchFamily="34" charset="0"/>
              </a:rPr>
              <a:t> </a:t>
            </a:r>
            <a:r>
              <a:rPr lang="en-US" sz="2800" kern="1200" dirty="0" err="1">
                <a:solidFill>
                  <a:srgbClr val="0000CC"/>
                </a:solidFill>
                <a:latin typeface="Calibri" panose="020F0502020204030204" pitchFamily="34" charset="0"/>
                <a:ea typeface="微软雅黑"/>
                <a:cs typeface="Calibri" panose="020F0502020204030204" pitchFamily="34" charset="0"/>
              </a:rPr>
              <a:t>tương</a:t>
            </a:r>
            <a:r>
              <a:rPr lang="en-US" sz="2800" kern="1200" dirty="0">
                <a:solidFill>
                  <a:srgbClr val="0000CC"/>
                </a:solidFill>
                <a:latin typeface="Calibri" panose="020F0502020204030204" pitchFamily="34" charset="0"/>
                <a:ea typeface="微软雅黑"/>
                <a:cs typeface="Calibri" panose="020F0502020204030204" pitchFamily="34" charset="0"/>
              </a:rPr>
              <a:t> </a:t>
            </a:r>
            <a:r>
              <a:rPr lang="en-US" sz="2800" kern="1200" dirty="0" err="1">
                <a:solidFill>
                  <a:srgbClr val="0000CC"/>
                </a:solidFill>
                <a:latin typeface="Calibri" panose="020F0502020204030204" pitchFamily="34" charset="0"/>
                <a:ea typeface="微软雅黑"/>
                <a:cs typeface="Calibri" panose="020F0502020204030204" pitchFamily="34" charset="0"/>
              </a:rPr>
              <a:t>đương</a:t>
            </a:r>
            <a:r>
              <a:rPr lang="en-US" sz="2800" kern="1200" dirty="0">
                <a:solidFill>
                  <a:srgbClr val="0000CC"/>
                </a:solidFill>
                <a:latin typeface="Calibri" panose="020F0502020204030204" pitchFamily="34" charset="0"/>
                <a:ea typeface="微软雅黑"/>
                <a:cs typeface="Calibri" panose="020F0502020204030204" pitchFamily="34" charset="0"/>
              </a:rPr>
              <a:t> </a:t>
            </a:r>
            <a:r>
              <a:rPr lang="en-US" sz="2800" kern="1200" dirty="0" err="1">
                <a:solidFill>
                  <a:srgbClr val="0000CC"/>
                </a:solidFill>
                <a:latin typeface="Calibri" panose="020F0502020204030204" pitchFamily="34" charset="0"/>
                <a:ea typeface="微软雅黑"/>
                <a:cs typeface="Calibri" panose="020F0502020204030204" pitchFamily="34" charset="0"/>
              </a:rPr>
              <a:t>R</a:t>
            </a:r>
            <a:r>
              <a:rPr lang="en-US" sz="2800" kern="1200" baseline="-25000" dirty="0" err="1">
                <a:solidFill>
                  <a:srgbClr val="0000CC"/>
                </a:solidFill>
                <a:latin typeface="Calibri" panose="020F0502020204030204" pitchFamily="34" charset="0"/>
                <a:ea typeface="微软雅黑"/>
                <a:cs typeface="Calibri" panose="020F0502020204030204" pitchFamily="34" charset="0"/>
              </a:rPr>
              <a:t>tđ</a:t>
            </a:r>
            <a:endParaRPr lang="vi-VN" sz="2800" kern="1200" baseline="-25000" dirty="0">
              <a:solidFill>
                <a:srgbClr val="0000CC"/>
              </a:solidFill>
              <a:latin typeface="Calibri" panose="020F0502020204030204" pitchFamily="34" charset="0"/>
              <a:ea typeface="微软雅黑"/>
              <a:cs typeface="Calibri" panose="020F050202020403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107330E8-213C-581D-DA63-DB323FAE0180}"/>
                  </a:ext>
                </a:extLst>
              </p:cNvPr>
              <p:cNvSpPr txBox="1"/>
              <p:nvPr/>
            </p:nvSpPr>
            <p:spPr>
              <a:xfrm>
                <a:off x="2419131" y="2513355"/>
                <a:ext cx="2152870" cy="815288"/>
              </a:xfrm>
              <a:prstGeom prst="rect">
                <a:avLst/>
              </a:prstGeom>
              <a:noFill/>
            </p:spPr>
            <p:txBody>
              <a:bodyPr wrap="square">
                <a:spAutoFit/>
              </a:bodyPr>
              <a:lstStyle/>
              <a:p>
                <a:pPr lvl="0" algn="ctr"/>
                <a14:m>
                  <m:oMath xmlns:m="http://schemas.openxmlformats.org/officeDocument/2006/math">
                    <m:f>
                      <m:fPr>
                        <m:ctrlPr>
                          <a:rPr lang="en-US"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en-US" sz="3000" b="1" baseline="-25000" dirty="0">
                            <a:latin typeface="Calibri" panose="020F0502020204030204" pitchFamily="34" charset="0"/>
                            <a:cs typeface="Calibri" panose="020F0502020204030204" pitchFamily="34" charset="0"/>
                          </a:rPr>
                          <m:t>t</m:t>
                        </m:r>
                        <m:r>
                          <m:rPr>
                            <m:nor/>
                          </m:rPr>
                          <a:rPr lang="en-US" sz="3000" b="1" baseline="-25000" dirty="0">
                            <a:latin typeface="Calibri" panose="020F0502020204030204" pitchFamily="34" charset="0"/>
                            <a:cs typeface="Calibri" panose="020F0502020204030204" pitchFamily="34" charset="0"/>
                          </a:rPr>
                          <m:t>đ</m:t>
                        </m:r>
                      </m:den>
                    </m:f>
                  </m:oMath>
                </a14:m>
                <a:r>
                  <a:rPr lang="vi-VN" sz="3000" b="1" dirty="0">
                    <a:latin typeface="Calibri" panose="020F0502020204030204" pitchFamily="34" charset="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1</m:t>
                        </m:r>
                      </m:den>
                    </m:f>
                  </m:oMath>
                </a14:m>
                <a:r>
                  <a:rPr lang="en-US" sz="3000" b="1" dirty="0">
                    <a:latin typeface="Calibri" panose="020F0502020204030204" pitchFamily="34" charset="0"/>
                    <a:cs typeface="Calibri" panose="020F0502020204030204" pitchFamily="34" charset="0"/>
                  </a:rPr>
                  <a:t> + </a:t>
                </a:r>
                <a14:m>
                  <m:oMath xmlns:m="http://schemas.openxmlformats.org/officeDocument/2006/math">
                    <m:f>
                      <m:fPr>
                        <m:ctrlPr>
                          <a:rPr lang="en-US"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2</m:t>
                        </m:r>
                      </m:den>
                    </m:f>
                  </m:oMath>
                </a14:m>
                <a:endParaRPr lang="en-US" sz="3000" b="1" kern="1200" dirty="0">
                  <a:ea typeface="微软雅黑"/>
                </a:endParaRPr>
              </a:p>
            </p:txBody>
          </p:sp>
        </mc:Choice>
        <mc:Fallback xmlns="">
          <p:sp>
            <p:nvSpPr>
              <p:cNvPr id="10" name="TextBox 9">
                <a:extLst>
                  <a:ext uri="{FF2B5EF4-FFF2-40B4-BE49-F238E27FC236}">
                    <a16:creationId xmlns:a16="http://schemas.microsoft.com/office/drawing/2014/main" id="{107330E8-213C-581D-DA63-DB323FAE0180}"/>
                  </a:ext>
                </a:extLst>
              </p:cNvPr>
              <p:cNvSpPr txBox="1">
                <a:spLocks noRot="1" noChangeAspect="1" noMove="1" noResize="1" noEditPoints="1" noAdjustHandles="1" noChangeArrowheads="1" noChangeShapeType="1" noTextEdit="1"/>
              </p:cNvSpPr>
              <p:nvPr/>
            </p:nvSpPr>
            <p:spPr>
              <a:xfrm>
                <a:off x="2419131" y="2513355"/>
                <a:ext cx="2152870" cy="815288"/>
              </a:xfrm>
              <a:prstGeom prst="rect">
                <a:avLst/>
              </a:prstGeom>
              <a:blipFill>
                <a:blip r:embed="rId4"/>
                <a:stretch>
                  <a:fillRect b="-111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B647B3B8-4814-4908-4154-8F9AC6205AA5}"/>
                  </a:ext>
                </a:extLst>
              </p:cNvPr>
              <p:cNvSpPr txBox="1"/>
              <p:nvPr/>
            </p:nvSpPr>
            <p:spPr>
              <a:xfrm>
                <a:off x="4462464" y="2501082"/>
                <a:ext cx="3711146" cy="811889"/>
              </a:xfrm>
              <a:prstGeom prst="rect">
                <a:avLst/>
              </a:prstGeom>
              <a:noFill/>
            </p:spPr>
            <p:txBody>
              <a:bodyPr wrap="square">
                <a:spAutoFit/>
              </a:bodyPr>
              <a:lstStyle/>
              <a:p>
                <a14:m>
                  <m:oMath xmlns:m="http://schemas.openxmlformats.org/officeDocument/2006/math">
                    <m:groupChr>
                      <m:groupChrPr>
                        <m:chr m:val="⇔"/>
                        <m:vertJc m:val="bot"/>
                        <m:ctrlPr>
                          <a:rPr lang="vi-VN" sz="3000" b="1" i="1">
                            <a:latin typeface="Cambria Math" panose="02040503050406030204" pitchFamily="18" charset="0"/>
                            <a:cs typeface="Calibri" panose="020F0502020204030204" pitchFamily="34" charset="0"/>
                          </a:rPr>
                        </m:ctrlPr>
                      </m:groupChrPr>
                      <m:e>
                        <m:r>
                          <m:rPr>
                            <m:brk m:alnAt="2"/>
                          </m:rPr>
                          <a:rPr lang="en-US" sz="3000" b="1" i="1">
                            <a:latin typeface="Cambria Math" panose="02040503050406030204" pitchFamily="18" charset="0"/>
                            <a:cs typeface="Calibri" panose="020F0502020204030204" pitchFamily="34" charset="0"/>
                          </a:rPr>
                          <m:t> </m:t>
                        </m:r>
                        <m:r>
                          <a:rPr lang="en-US" sz="3000" b="1" i="1">
                            <a:latin typeface="Cambria Math" panose="02040503050406030204" pitchFamily="18" charset="0"/>
                            <a:cs typeface="Calibri" panose="020F0502020204030204" pitchFamily="34" charset="0"/>
                          </a:rPr>
                          <m:t>       </m:t>
                        </m:r>
                      </m:e>
                    </m:groupChr>
                  </m:oMath>
                </a14:m>
                <a:r>
                  <a:rPr lang="en-US" sz="3000" b="1" dirty="0">
                    <a:latin typeface="Calibri" panose="020F0502020204030204" pitchFamily="34" charset="0"/>
                    <a:cs typeface="Calibri" panose="020F0502020204030204" pitchFamily="34" charset="0"/>
                  </a:rPr>
                  <a:t> </a:t>
                </a:r>
                <a:r>
                  <a:rPr lang="vi-VN" sz="3000" b="1" dirty="0">
                    <a:latin typeface="Calibri" panose="020F0502020204030204" pitchFamily="34" charset="0"/>
                    <a:cs typeface="Calibri" panose="020F0502020204030204" pitchFamily="34" charset="0"/>
                  </a:rPr>
                  <a:t>R</a:t>
                </a:r>
                <a:r>
                  <a:rPr lang="en-US" sz="3000" b="1" baseline="-25000" dirty="0" err="1">
                    <a:latin typeface="Calibri" panose="020F0502020204030204" pitchFamily="34" charset="0"/>
                    <a:cs typeface="Calibri" panose="020F0502020204030204" pitchFamily="34" charset="0"/>
                  </a:rPr>
                  <a:t>tđ</a:t>
                </a:r>
                <a:r>
                  <a:rPr lang="en-US" sz="3000" b="1" dirty="0">
                    <a:latin typeface="Calibri" panose="020F0502020204030204" pitchFamily="34" charset="0"/>
                    <a:cs typeface="Calibri" panose="020F0502020204030204" pitchFamily="34" charset="0"/>
                  </a:rPr>
                  <a:t> </a:t>
                </a:r>
                <a:r>
                  <a:rPr lang="vi-VN" sz="3000" b="1" dirty="0">
                    <a:latin typeface="Calibri" panose="020F0502020204030204" pitchFamily="34" charset="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1</m:t>
                        </m:r>
                        <m:r>
                          <m:rPr>
                            <m:nor/>
                          </m:rPr>
                          <a:rPr lang="en-US" sz="3000" b="1" dirty="0">
                            <a:latin typeface="Calibri" panose="020F0502020204030204" pitchFamily="34" charset="0"/>
                            <a:cs typeface="Calibri" panose="020F0502020204030204" pitchFamily="34" charset="0"/>
                          </a:rPr>
                          <m:t>.</m:t>
                        </m:r>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2</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1</m:t>
                        </m:r>
                        <m:r>
                          <m:rPr>
                            <m:nor/>
                          </m:rPr>
                          <a:rPr lang="vi-VN" sz="3000" b="1" dirty="0">
                            <a:latin typeface="Calibri" panose="020F0502020204030204" pitchFamily="34" charset="0"/>
                            <a:cs typeface="Calibri" panose="020F0502020204030204" pitchFamily="34" charset="0"/>
                          </a:rPr>
                          <m:t> </m:t>
                        </m:r>
                        <m:r>
                          <m:rPr>
                            <m:nor/>
                          </m:rPr>
                          <a:rPr lang="en-US" sz="3000" b="1" dirty="0">
                            <a:latin typeface="Calibri" panose="020F0502020204030204" pitchFamily="34" charset="0"/>
                            <a:cs typeface="Calibri" panose="020F0502020204030204" pitchFamily="34" charset="0"/>
                          </a:rPr>
                          <m:t>+</m:t>
                        </m:r>
                        <m:r>
                          <m:rPr>
                            <m:nor/>
                          </m:rPr>
                          <a:rPr lang="vi-VN" sz="3000" b="1" dirty="0">
                            <a:latin typeface="Calibri" panose="020F0502020204030204" pitchFamily="34" charset="0"/>
                            <a:cs typeface="Calibri" panose="020F0502020204030204" pitchFamily="34" charset="0"/>
                          </a:rPr>
                          <m:t> </m:t>
                        </m:r>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2</m:t>
                        </m:r>
                      </m:den>
                    </m:f>
                  </m:oMath>
                </a14:m>
                <a:endParaRPr lang="vi-VN" sz="3000" baseline="-25000" dirty="0">
                  <a:latin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B647B3B8-4814-4908-4154-8F9AC6205AA5}"/>
                  </a:ext>
                </a:extLst>
              </p:cNvPr>
              <p:cNvSpPr txBox="1">
                <a:spLocks noRot="1" noChangeAspect="1" noMove="1" noResize="1" noEditPoints="1" noAdjustHandles="1" noChangeArrowheads="1" noChangeShapeType="1" noTextEdit="1"/>
              </p:cNvSpPr>
              <p:nvPr/>
            </p:nvSpPr>
            <p:spPr>
              <a:xfrm>
                <a:off x="4462464" y="2501082"/>
                <a:ext cx="3711146" cy="811889"/>
              </a:xfrm>
              <a:prstGeom prst="rect">
                <a:avLst/>
              </a:prstGeom>
              <a:blipFill>
                <a:blip r:embed="rId5"/>
                <a:stretch>
                  <a:fillRect b="-11278"/>
                </a:stretch>
              </a:blipFill>
            </p:spPr>
            <p:txBody>
              <a:bodyPr/>
              <a:lstStyle/>
              <a:p>
                <a:r>
                  <a:rPr lang="en-US">
                    <a:noFill/>
                  </a:rPr>
                  <a:t> </a:t>
                </a:r>
              </a:p>
            </p:txBody>
          </p:sp>
        </mc:Fallback>
      </mc:AlternateContent>
      <p:sp>
        <p:nvSpPr>
          <p:cNvPr id="32" name="文本框 12">
            <a:extLst>
              <a:ext uri="{FF2B5EF4-FFF2-40B4-BE49-F238E27FC236}">
                <a16:creationId xmlns:a16="http://schemas.microsoft.com/office/drawing/2014/main" xmlns="" id="{396861CD-F506-4369-A8F7-BF99F9E5D413}"/>
              </a:ext>
            </a:extLst>
          </p:cNvPr>
          <p:cNvSpPr txBox="1"/>
          <p:nvPr/>
        </p:nvSpPr>
        <p:spPr>
          <a:xfrm>
            <a:off x="267663" y="209550"/>
            <a:ext cx="4435830" cy="461665"/>
          </a:xfrm>
          <a:prstGeom prst="rect">
            <a:avLst/>
          </a:prstGeom>
          <a:noFill/>
        </p:spPr>
        <p:txBody>
          <a:bodyPr wrap="none" rtlCol="0">
            <a:spAutoFit/>
          </a:bodyPr>
          <a:lstStyle/>
          <a:p>
            <a:r>
              <a:rPr lang="sv-SE"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ĐOẠN MẠCH SONG SONG</a:t>
            </a:r>
            <a:endPar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3" name="文本框 12">
            <a:extLst>
              <a:ext uri="{FF2B5EF4-FFF2-40B4-BE49-F238E27FC236}">
                <a16:creationId xmlns:a16="http://schemas.microsoft.com/office/drawing/2014/main" xmlns="" id="{324255FE-454F-4CB6-A098-8F5F6BB1F781}"/>
              </a:ext>
            </a:extLst>
          </p:cNvPr>
          <p:cNvSpPr txBox="1"/>
          <p:nvPr/>
        </p:nvSpPr>
        <p:spPr>
          <a:xfrm>
            <a:off x="302929" y="621267"/>
            <a:ext cx="5008102" cy="461665"/>
          </a:xfrm>
          <a:prstGeom prst="rect">
            <a:avLst/>
          </a:prstGeom>
          <a:noFill/>
        </p:spPr>
        <p:txBody>
          <a:bodyPr wrap="none" rtlCol="0">
            <a:spAutoFit/>
          </a:bodyPr>
          <a:lstStyle/>
          <a:p>
            <a:r>
              <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8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712727" y="1350607"/>
            <a:ext cx="7825706" cy="2729204"/>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685800">
              <a:defRPr/>
            </a:pPr>
            <a:endParaRPr lang="en-US" sz="1050">
              <a:solidFill>
                <a:srgbClr val="FFECD6"/>
              </a:solidFill>
              <a:ea typeface="微软雅黑"/>
              <a:cs typeface="+mn-cs"/>
            </a:endParaRPr>
          </a:p>
        </p:txBody>
      </p:sp>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822025" y="2627642"/>
            <a:ext cx="1616375" cy="2382508"/>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grpSp>
      <p:sp>
        <p:nvSpPr>
          <p:cNvPr id="11" name="TextBox 10">
            <a:extLst>
              <a:ext uri="{FF2B5EF4-FFF2-40B4-BE49-F238E27FC236}">
                <a16:creationId xmlns:a16="http://schemas.microsoft.com/office/drawing/2014/main" xmlns="" id="{1B34FD52-9E2D-24D7-29E8-EC0D29EE8B6A}"/>
              </a:ext>
            </a:extLst>
          </p:cNvPr>
          <p:cNvSpPr txBox="1"/>
          <p:nvPr/>
        </p:nvSpPr>
        <p:spPr>
          <a:xfrm>
            <a:off x="990600" y="1352550"/>
            <a:ext cx="7274314" cy="830997"/>
          </a:xfrm>
          <a:prstGeom prst="rect">
            <a:avLst/>
          </a:prstGeom>
          <a:noFill/>
        </p:spPr>
        <p:txBody>
          <a:bodyPr wrap="square">
            <a:spAutoFit/>
          </a:bodyPr>
          <a:lstStyle/>
          <a:p>
            <a:pPr defTabSz="685800">
              <a:buClrTx/>
              <a:defRPr/>
            </a:pPr>
            <a:r>
              <a:rPr lang="en-US" sz="2400" kern="1200" dirty="0" err="1">
                <a:solidFill>
                  <a:srgbClr val="0000CC"/>
                </a:solidFill>
                <a:latin typeface="Calibri" panose="020F0502020204030204" pitchFamily="34" charset="0"/>
                <a:ea typeface="微软雅黑"/>
                <a:cs typeface="Calibri" panose="020F0502020204030204" pitchFamily="34" charset="0"/>
              </a:rPr>
              <a:t>Tương</a:t>
            </a:r>
            <a:r>
              <a:rPr lang="en-US" sz="2400" kern="1200" dirty="0">
                <a:solidFill>
                  <a:srgbClr val="0000CC"/>
                </a:solidFill>
                <a:latin typeface="Calibri" panose="020F0502020204030204" pitchFamily="34" charset="0"/>
                <a:ea typeface="微软雅黑"/>
                <a:cs typeface="Calibri" panose="020F0502020204030204" pitchFamily="34" charset="0"/>
              </a:rPr>
              <a:t> </a:t>
            </a:r>
            <a:r>
              <a:rPr lang="en-US" sz="2400" kern="1200" dirty="0" err="1">
                <a:solidFill>
                  <a:srgbClr val="0000CC"/>
                </a:solidFill>
                <a:latin typeface="Calibri" panose="020F0502020204030204" pitchFamily="34" charset="0"/>
                <a:ea typeface="微软雅黑"/>
                <a:cs typeface="Calibri" panose="020F0502020204030204" pitchFamily="34" charset="0"/>
              </a:rPr>
              <a:t>tự</a:t>
            </a:r>
            <a:r>
              <a:rPr lang="en-US" sz="2400" kern="1200" dirty="0">
                <a:solidFill>
                  <a:srgbClr val="0000CC"/>
                </a:solidFill>
                <a:latin typeface="Calibri" panose="020F0502020204030204" pitchFamily="34" charset="0"/>
                <a:ea typeface="微软雅黑"/>
                <a:cs typeface="Calibri" panose="020F0502020204030204" pitchFamily="34" charset="0"/>
              </a:rPr>
              <a:t> </a:t>
            </a:r>
            <a:r>
              <a:rPr lang="en-US" sz="2400" kern="1200" dirty="0" err="1">
                <a:solidFill>
                  <a:srgbClr val="0000CC"/>
                </a:solidFill>
                <a:latin typeface="Calibri" panose="020F0502020204030204" pitchFamily="34" charset="0"/>
                <a:ea typeface="微软雅黑"/>
                <a:cs typeface="Calibri" panose="020F0502020204030204" pitchFamily="34" charset="0"/>
              </a:rPr>
              <a:t>với</a:t>
            </a:r>
            <a:r>
              <a:rPr lang="en-US" sz="2400" kern="1200" dirty="0">
                <a:solidFill>
                  <a:srgbClr val="0000CC"/>
                </a:solidFill>
                <a:latin typeface="Calibri" panose="020F0502020204030204" pitchFamily="34" charset="0"/>
                <a:ea typeface="微软雅黑"/>
                <a:cs typeface="Calibri" panose="020F0502020204030204" pitchFamily="34" charset="0"/>
              </a:rPr>
              <a:t> </a:t>
            </a:r>
            <a:r>
              <a:rPr lang="vi-VN" sz="2400" kern="1200" dirty="0">
                <a:solidFill>
                  <a:srgbClr val="0000CC"/>
                </a:solidFill>
                <a:latin typeface="Calibri" panose="020F0502020204030204" pitchFamily="34" charset="0"/>
                <a:ea typeface="微软雅黑"/>
                <a:cs typeface="Calibri" panose="020F0502020204030204" pitchFamily="34" charset="0"/>
              </a:rPr>
              <a:t>đoạn mạch gồm nhiều điện trở R</a:t>
            </a:r>
            <a:r>
              <a:rPr lang="vi-VN" sz="2400" kern="1200" baseline="-25000" dirty="0">
                <a:solidFill>
                  <a:srgbClr val="0000CC"/>
                </a:solidFill>
                <a:latin typeface="Calibri" panose="020F0502020204030204" pitchFamily="34" charset="0"/>
                <a:ea typeface="微软雅黑"/>
                <a:cs typeface="Calibri" panose="020F0502020204030204" pitchFamily="34" charset="0"/>
              </a:rPr>
              <a:t>1</a:t>
            </a:r>
            <a:r>
              <a:rPr lang="vi-VN" sz="2400" kern="1200" dirty="0">
                <a:solidFill>
                  <a:srgbClr val="0000CC"/>
                </a:solidFill>
                <a:latin typeface="Calibri" panose="020F0502020204030204" pitchFamily="34" charset="0"/>
                <a:ea typeface="微软雅黑"/>
                <a:cs typeface="Calibri" panose="020F0502020204030204" pitchFamily="34" charset="0"/>
              </a:rPr>
              <a:t>​,R</a:t>
            </a:r>
            <a:r>
              <a:rPr lang="vi-VN" sz="2400" kern="1200" baseline="-25000" dirty="0">
                <a:solidFill>
                  <a:srgbClr val="0000CC"/>
                </a:solidFill>
                <a:latin typeface="Calibri" panose="020F0502020204030204" pitchFamily="34" charset="0"/>
                <a:ea typeface="微软雅黑"/>
                <a:cs typeface="Calibri" panose="020F0502020204030204" pitchFamily="34" charset="0"/>
              </a:rPr>
              <a:t>2</a:t>
            </a:r>
            <a:r>
              <a:rPr lang="vi-VN" sz="2400" kern="1200" dirty="0">
                <a:solidFill>
                  <a:srgbClr val="0000CC"/>
                </a:solidFill>
                <a:latin typeface="Calibri" panose="020F0502020204030204" pitchFamily="34" charset="0"/>
                <a:ea typeface="微软雅黑"/>
                <a:cs typeface="Calibri" panose="020F0502020204030204" pitchFamily="34" charset="0"/>
              </a:rPr>
              <a:t>​,...R</a:t>
            </a:r>
            <a:r>
              <a:rPr lang="vi-VN" sz="2400" kern="1200" baseline="-25000" dirty="0">
                <a:solidFill>
                  <a:srgbClr val="0000CC"/>
                </a:solidFill>
                <a:latin typeface="Calibri" panose="020F0502020204030204" pitchFamily="34" charset="0"/>
                <a:ea typeface="微软雅黑"/>
                <a:cs typeface="Calibri" panose="020F0502020204030204" pitchFamily="34" charset="0"/>
              </a:rPr>
              <a:t>n</a:t>
            </a:r>
            <a:r>
              <a:rPr lang="vi-VN" sz="2400" kern="1200" dirty="0">
                <a:solidFill>
                  <a:srgbClr val="0000CC"/>
                </a:solidFill>
                <a:latin typeface="Calibri" panose="020F0502020204030204" pitchFamily="34" charset="0"/>
                <a:ea typeface="微软雅黑"/>
                <a:cs typeface="Calibri" panose="020F0502020204030204" pitchFamily="34" charset="0"/>
              </a:rPr>
              <a:t>​ </a:t>
            </a:r>
            <a:endParaRPr lang="en-US" sz="2400" dirty="0">
              <a:solidFill>
                <a:srgbClr val="0000CC"/>
              </a:solidFill>
              <a:latin typeface="Calibri" panose="020F0502020204030204" pitchFamily="34" charset="0"/>
              <a:ea typeface="微软雅黑"/>
              <a:cs typeface="Calibri" panose="020F0502020204030204" pitchFamily="34" charset="0"/>
            </a:endParaRPr>
          </a:p>
          <a:p>
            <a:pPr defTabSz="685800">
              <a:buClrTx/>
              <a:defRPr/>
            </a:pPr>
            <a:r>
              <a:rPr lang="vi-VN" sz="2400" kern="1200" dirty="0">
                <a:solidFill>
                  <a:srgbClr val="0000CC"/>
                </a:solidFill>
                <a:latin typeface="Calibri" panose="020F0502020204030204" pitchFamily="34" charset="0"/>
                <a:ea typeface="微软雅黑"/>
                <a:cs typeface="Calibri" panose="020F0502020204030204" pitchFamily="34" charset="0"/>
              </a:rPr>
              <a:t>mắc song song</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B647B3B8-4814-4908-4154-8F9AC6205AA5}"/>
                  </a:ext>
                </a:extLst>
              </p:cNvPr>
              <p:cNvSpPr txBox="1"/>
              <p:nvPr/>
            </p:nvSpPr>
            <p:spPr>
              <a:xfrm>
                <a:off x="2770006" y="2600690"/>
                <a:ext cx="3711146" cy="815288"/>
              </a:xfrm>
              <a:prstGeom prst="rect">
                <a:avLst/>
              </a:prstGeom>
              <a:noFill/>
            </p:spPr>
            <p:txBody>
              <a:bodyPr wrap="square">
                <a:spAutoFit/>
              </a:bodyPr>
              <a:lstStyle/>
              <a:p>
                <a14:m>
                  <m:oMath xmlns:m="http://schemas.openxmlformats.org/officeDocument/2006/math">
                    <m:f>
                      <m:fPr>
                        <m:ctrlPr>
                          <a:rPr lang="en-US"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en-US" sz="3000" b="1" baseline="-25000" dirty="0">
                            <a:latin typeface="Calibri" panose="020F0502020204030204" pitchFamily="34" charset="0"/>
                            <a:cs typeface="Calibri" panose="020F0502020204030204" pitchFamily="34" charset="0"/>
                          </a:rPr>
                          <m:t>t</m:t>
                        </m:r>
                        <m:r>
                          <m:rPr>
                            <m:nor/>
                          </m:rPr>
                          <a:rPr lang="en-US" sz="3000" b="1" baseline="-25000" dirty="0">
                            <a:latin typeface="Calibri" panose="020F0502020204030204" pitchFamily="34" charset="0"/>
                            <a:cs typeface="Calibri" panose="020F0502020204030204" pitchFamily="34" charset="0"/>
                          </a:rPr>
                          <m:t>đ</m:t>
                        </m:r>
                      </m:den>
                    </m:f>
                  </m:oMath>
                </a14:m>
                <a:r>
                  <a:rPr lang="vi-VN" sz="3000" b="1" dirty="0">
                    <a:latin typeface="Calibri" panose="020F0502020204030204" pitchFamily="34" charset="0"/>
                    <a:cs typeface="Calibri" panose="020F0502020204030204" pitchFamily="34" charset="0"/>
                  </a:rPr>
                  <a:t>= </a:t>
                </a:r>
                <a14:m>
                  <m:oMath xmlns:m="http://schemas.openxmlformats.org/officeDocument/2006/math">
                    <m:f>
                      <m:fPr>
                        <m:ctrlPr>
                          <a:rPr lang="en-US"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1</m:t>
                        </m:r>
                      </m:den>
                    </m:f>
                    <m:r>
                      <a:rPr lang="en-US" sz="3000" b="1" i="1">
                        <a:latin typeface="Cambria Math" panose="02040503050406030204" pitchFamily="18" charset="0"/>
                        <a:cs typeface="Calibri" panose="020F0502020204030204" pitchFamily="34" charset="0"/>
                      </a:rPr>
                      <m:t> </m:t>
                    </m:r>
                  </m:oMath>
                </a14:m>
                <a:r>
                  <a:rPr lang="en-US" sz="3000" b="1" dirty="0">
                    <a:latin typeface="Calibri" panose="020F0502020204030204" pitchFamily="34" charset="0"/>
                    <a:cs typeface="Calibri" panose="020F0502020204030204" pitchFamily="34" charset="0"/>
                  </a:rPr>
                  <a:t>+</a:t>
                </a:r>
                <a:r>
                  <a:rPr lang="vi-VN" sz="3000" b="1" dirty="0">
                    <a:latin typeface="Calibri" panose="020F0502020204030204" pitchFamily="34" charset="0"/>
                    <a:cs typeface="Calibri" panose="020F0502020204030204" pitchFamily="34" charset="0"/>
                  </a:rPr>
                  <a:t> </a:t>
                </a:r>
                <a14:m>
                  <m:oMath xmlns:m="http://schemas.openxmlformats.org/officeDocument/2006/math">
                    <m:f>
                      <m:fPr>
                        <m:ctrlPr>
                          <a:rPr lang="en-US"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2</m:t>
                        </m:r>
                      </m:den>
                    </m:f>
                    <m:r>
                      <a:rPr lang="en-US" sz="3000" b="1" i="1">
                        <a:latin typeface="Cambria Math" panose="02040503050406030204" pitchFamily="18" charset="0"/>
                        <a:cs typeface="Calibri" panose="020F0502020204030204" pitchFamily="34" charset="0"/>
                      </a:rPr>
                      <m:t> </m:t>
                    </m:r>
                  </m:oMath>
                </a14:m>
                <a:r>
                  <a:rPr lang="en-US" sz="3000" b="1" dirty="0">
                    <a:latin typeface="Calibri" panose="020F0502020204030204" pitchFamily="34" charset="0"/>
                    <a:cs typeface="Calibri" panose="020F0502020204030204" pitchFamily="34" charset="0"/>
                  </a:rPr>
                  <a:t>+</a:t>
                </a:r>
                <a:r>
                  <a:rPr lang="vi-VN" sz="3000" b="1" dirty="0">
                    <a:latin typeface="Calibri" panose="020F0502020204030204" pitchFamily="34" charset="0"/>
                    <a:cs typeface="Calibri" panose="020F0502020204030204" pitchFamily="34" charset="0"/>
                  </a:rPr>
                  <a:t> .... </a:t>
                </a:r>
                <a:r>
                  <a:rPr lang="en-US" sz="3000" b="1" dirty="0">
                    <a:latin typeface="Calibri" panose="020F0502020204030204" pitchFamily="34" charset="0"/>
                    <a:cs typeface="Calibri" panose="020F0502020204030204" pitchFamily="34" charset="0"/>
                  </a:rPr>
                  <a:t>+</a:t>
                </a:r>
                <a:r>
                  <a:rPr lang="vi-VN" sz="3000" b="1" dirty="0">
                    <a:latin typeface="Calibri" panose="020F0502020204030204" pitchFamily="34" charset="0"/>
                    <a:cs typeface="Calibri" panose="020F0502020204030204" pitchFamily="34" charset="0"/>
                  </a:rPr>
                  <a:t> </a:t>
                </a:r>
                <a14:m>
                  <m:oMath xmlns:m="http://schemas.openxmlformats.org/officeDocument/2006/math">
                    <m:f>
                      <m:fPr>
                        <m:ctrlPr>
                          <a:rPr lang="en-US"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n</m:t>
                        </m:r>
                      </m:den>
                    </m:f>
                  </m:oMath>
                </a14:m>
                <a:endParaRPr lang="vi-VN" sz="3000" baseline="-25000" dirty="0">
                  <a:latin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B647B3B8-4814-4908-4154-8F9AC6205AA5}"/>
                  </a:ext>
                </a:extLst>
              </p:cNvPr>
              <p:cNvSpPr txBox="1">
                <a:spLocks noRot="1" noChangeAspect="1" noMove="1" noResize="1" noEditPoints="1" noAdjustHandles="1" noChangeArrowheads="1" noChangeShapeType="1" noTextEdit="1"/>
              </p:cNvSpPr>
              <p:nvPr/>
            </p:nvSpPr>
            <p:spPr>
              <a:xfrm>
                <a:off x="2770006" y="2600690"/>
                <a:ext cx="3711146" cy="815288"/>
              </a:xfrm>
              <a:prstGeom prst="rect">
                <a:avLst/>
              </a:prstGeom>
              <a:blipFill>
                <a:blip r:embed="rId3"/>
                <a:stretch>
                  <a:fillRect b="-12030"/>
                </a:stretch>
              </a:blipFill>
            </p:spPr>
            <p:txBody>
              <a:bodyPr/>
              <a:lstStyle/>
              <a:p>
                <a:r>
                  <a:rPr lang="en-US">
                    <a:noFill/>
                  </a:rPr>
                  <a:t> </a:t>
                </a:r>
              </a:p>
            </p:txBody>
          </p:sp>
        </mc:Fallback>
      </mc:AlternateContent>
      <p:sp>
        <p:nvSpPr>
          <p:cNvPr id="18" name="文本框 12">
            <a:extLst>
              <a:ext uri="{FF2B5EF4-FFF2-40B4-BE49-F238E27FC236}">
                <a16:creationId xmlns:a16="http://schemas.microsoft.com/office/drawing/2014/main" xmlns="" id="{B33B8A64-B113-4845-A158-BC21E6021997}"/>
              </a:ext>
            </a:extLst>
          </p:cNvPr>
          <p:cNvSpPr txBox="1"/>
          <p:nvPr/>
        </p:nvSpPr>
        <p:spPr>
          <a:xfrm>
            <a:off x="1049767" y="304128"/>
            <a:ext cx="4435830" cy="461665"/>
          </a:xfrm>
          <a:prstGeom prst="rect">
            <a:avLst/>
          </a:prstGeom>
          <a:noFill/>
        </p:spPr>
        <p:txBody>
          <a:bodyPr wrap="none" rtlCol="0">
            <a:spAutoFit/>
          </a:bodyPr>
          <a:lstStyle/>
          <a:p>
            <a:r>
              <a:rPr lang="sv-SE"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ĐOẠN MẠCH SONG SONG</a:t>
            </a:r>
            <a:endPar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2" name="文本框 12">
            <a:extLst>
              <a:ext uri="{FF2B5EF4-FFF2-40B4-BE49-F238E27FC236}">
                <a16:creationId xmlns:a16="http://schemas.microsoft.com/office/drawing/2014/main" xmlns="" id="{465C56A8-667F-4A5A-8926-AFFBA1FB7897}"/>
              </a:ext>
            </a:extLst>
          </p:cNvPr>
          <p:cNvSpPr txBox="1"/>
          <p:nvPr/>
        </p:nvSpPr>
        <p:spPr>
          <a:xfrm>
            <a:off x="862789" y="708452"/>
            <a:ext cx="5008102" cy="461665"/>
          </a:xfrm>
          <a:prstGeom prst="rect">
            <a:avLst/>
          </a:prstGeom>
          <a:noFill/>
        </p:spPr>
        <p:txBody>
          <a:bodyPr wrap="none" rtlCol="0">
            <a:spAutoFit/>
          </a:bodyPr>
          <a:lstStyle/>
          <a:p>
            <a:r>
              <a:rPr lang="en-US"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71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xmlns="" id="{FC0498CA-4D90-3744-C6AD-4BDB916053CB}"/>
              </a:ext>
            </a:extLst>
          </p:cNvPr>
          <p:cNvSpPr/>
          <p:nvPr/>
        </p:nvSpPr>
        <p:spPr>
          <a:xfrm>
            <a:off x="3779666" y="757873"/>
            <a:ext cx="2087734" cy="4686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THÍ NGHIỆM 1</a:t>
            </a:r>
          </a:p>
        </p:txBody>
      </p:sp>
      <p:sp>
        <p:nvSpPr>
          <p:cNvPr id="189" name="TextBox 188">
            <a:extLst>
              <a:ext uri="{FF2B5EF4-FFF2-40B4-BE49-F238E27FC236}">
                <a16:creationId xmlns:a16="http://schemas.microsoft.com/office/drawing/2014/main" xmlns="" id="{69648C2E-654C-F11A-1149-AE2F974FE7D9}"/>
              </a:ext>
            </a:extLst>
          </p:cNvPr>
          <p:cNvSpPr txBox="1"/>
          <p:nvPr/>
        </p:nvSpPr>
        <p:spPr>
          <a:xfrm>
            <a:off x="292893" y="1122318"/>
            <a:ext cx="1404084" cy="461665"/>
          </a:xfrm>
          <a:prstGeom prst="rect">
            <a:avLst/>
          </a:prstGeom>
          <a:noFill/>
        </p:spPr>
        <p:txBody>
          <a:bodyPr wrap="square">
            <a:spAutoFit/>
          </a:bodyPr>
          <a:lstStyle/>
          <a:p>
            <a:r>
              <a:rPr lang="en-US" sz="2400" b="1" dirty="0" err="1">
                <a:solidFill>
                  <a:srgbClr val="800080"/>
                </a:solidFill>
                <a:latin typeface="Calibri" panose="020F0502020204030204" pitchFamily="34" charset="0"/>
                <a:cs typeface="Calibri" panose="020F0502020204030204" pitchFamily="34" charset="0"/>
              </a:rPr>
              <a:t>Chuẩn</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Bị</a:t>
            </a:r>
            <a:endParaRPr lang="vi-VN" sz="2400" b="1" dirty="0">
              <a:solidFill>
                <a:srgbClr val="800080"/>
              </a:solidFill>
              <a:latin typeface="Calibri" panose="020F0502020204030204" pitchFamily="34" charset="0"/>
              <a:cs typeface="Calibri" panose="020F0502020204030204" pitchFamily="34" charset="0"/>
            </a:endParaRPr>
          </a:p>
        </p:txBody>
      </p:sp>
      <p:sp>
        <p:nvSpPr>
          <p:cNvPr id="191" name="Google Shape;436;p36">
            <a:extLst>
              <a:ext uri="{FF2B5EF4-FFF2-40B4-BE49-F238E27FC236}">
                <a16:creationId xmlns:a16="http://schemas.microsoft.com/office/drawing/2014/main" xmlns="" id="{E0FFF33A-A5FB-93C2-048B-589AAA3260EF}"/>
              </a:ext>
            </a:extLst>
          </p:cNvPr>
          <p:cNvSpPr txBox="1">
            <a:spLocks/>
          </p:cNvSpPr>
          <p:nvPr/>
        </p:nvSpPr>
        <p:spPr>
          <a:xfrm>
            <a:off x="782724" y="1806519"/>
            <a:ext cx="3368096" cy="461665"/>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err="1">
                <a:solidFill>
                  <a:srgbClr val="0000CC"/>
                </a:solidFill>
              </a:rPr>
              <a:t>Nguồn</a:t>
            </a:r>
            <a:r>
              <a:rPr lang="en-US" sz="2400" b="0" dirty="0">
                <a:solidFill>
                  <a:srgbClr val="0000CC"/>
                </a:solidFill>
              </a:rPr>
              <a:t> </a:t>
            </a:r>
            <a:r>
              <a:rPr lang="en-US" sz="2400" b="0" dirty="0" err="1">
                <a:solidFill>
                  <a:srgbClr val="0000CC"/>
                </a:solidFill>
              </a:rPr>
              <a:t>điện</a:t>
            </a:r>
            <a:r>
              <a:rPr lang="en-US" sz="2400" b="0" dirty="0">
                <a:solidFill>
                  <a:srgbClr val="0000CC"/>
                </a:solidFill>
              </a:rPr>
              <a:t> </a:t>
            </a:r>
            <a:r>
              <a:rPr lang="en-US" sz="2400" b="0" dirty="0" err="1">
                <a:solidFill>
                  <a:srgbClr val="0000CC"/>
                </a:solidFill>
              </a:rPr>
              <a:t>một</a:t>
            </a:r>
            <a:r>
              <a:rPr lang="en-US" sz="2400" b="0" dirty="0">
                <a:solidFill>
                  <a:srgbClr val="0000CC"/>
                </a:solidFill>
              </a:rPr>
              <a:t> </a:t>
            </a:r>
            <a:r>
              <a:rPr lang="en-US" sz="2400" b="0" dirty="0" err="1">
                <a:solidFill>
                  <a:srgbClr val="0000CC"/>
                </a:solidFill>
              </a:rPr>
              <a:t>chiều</a:t>
            </a:r>
            <a:r>
              <a:rPr lang="en-US" sz="2400" b="0" dirty="0">
                <a:solidFill>
                  <a:srgbClr val="0000CC"/>
                </a:solidFill>
              </a:rPr>
              <a:t> 6V</a:t>
            </a:r>
            <a:endParaRPr lang="vi-VN" sz="2400" b="0" dirty="0">
              <a:solidFill>
                <a:srgbClr val="0000CC"/>
              </a:solidFill>
            </a:endParaRPr>
          </a:p>
        </p:txBody>
      </p:sp>
      <p:grpSp>
        <p:nvGrpSpPr>
          <p:cNvPr id="192" name="Google Shape;689;p44">
            <a:extLst>
              <a:ext uri="{FF2B5EF4-FFF2-40B4-BE49-F238E27FC236}">
                <a16:creationId xmlns:a16="http://schemas.microsoft.com/office/drawing/2014/main" xmlns="" id="{2332FC8C-EBEB-31E6-8A39-1B3B2E9E944E}"/>
              </a:ext>
            </a:extLst>
          </p:cNvPr>
          <p:cNvGrpSpPr/>
          <p:nvPr/>
        </p:nvGrpSpPr>
        <p:grpSpPr>
          <a:xfrm>
            <a:off x="299329" y="1762845"/>
            <a:ext cx="483395" cy="436168"/>
            <a:chOff x="858650" y="3046400"/>
            <a:chExt cx="1118500" cy="1009225"/>
          </a:xfrm>
        </p:grpSpPr>
        <p:sp>
          <p:nvSpPr>
            <p:cNvPr id="193" name="Google Shape;690;p44">
              <a:extLst>
                <a:ext uri="{FF2B5EF4-FFF2-40B4-BE49-F238E27FC236}">
                  <a16:creationId xmlns:a16="http://schemas.microsoft.com/office/drawing/2014/main" xmlns="" id="{CD5F2FDF-9E13-2F50-6075-69CB81883569}"/>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194" name="Google Shape;691;p44">
              <a:extLst>
                <a:ext uri="{FF2B5EF4-FFF2-40B4-BE49-F238E27FC236}">
                  <a16:creationId xmlns:a16="http://schemas.microsoft.com/office/drawing/2014/main" xmlns="" id="{F9CBAA41-A679-AD56-3FDF-22AE7959FD79}"/>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195" name="Google Shape;692;p44">
              <a:extLst>
                <a:ext uri="{FF2B5EF4-FFF2-40B4-BE49-F238E27FC236}">
                  <a16:creationId xmlns:a16="http://schemas.microsoft.com/office/drawing/2014/main" xmlns="" id="{4A502CC0-589F-737F-3484-D8714260D390}"/>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6" name="Google Shape;693;p44">
              <a:extLst>
                <a:ext uri="{FF2B5EF4-FFF2-40B4-BE49-F238E27FC236}">
                  <a16:creationId xmlns:a16="http://schemas.microsoft.com/office/drawing/2014/main" xmlns="" id="{1956FD9F-6C79-2E5D-FDF2-3CFC5F897A16}"/>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7" name="Google Shape;694;p44">
              <a:extLst>
                <a:ext uri="{FF2B5EF4-FFF2-40B4-BE49-F238E27FC236}">
                  <a16:creationId xmlns:a16="http://schemas.microsoft.com/office/drawing/2014/main" xmlns="" id="{F858796C-E04D-C3B1-91CF-E28B9122C73A}"/>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8" name="Google Shape;695;p44">
              <a:extLst>
                <a:ext uri="{FF2B5EF4-FFF2-40B4-BE49-F238E27FC236}">
                  <a16:creationId xmlns:a16="http://schemas.microsoft.com/office/drawing/2014/main" xmlns="" id="{4C09ABF1-FEC6-DB45-2386-811E553BE99D}"/>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9" name="Google Shape;696;p44">
              <a:extLst>
                <a:ext uri="{FF2B5EF4-FFF2-40B4-BE49-F238E27FC236}">
                  <a16:creationId xmlns:a16="http://schemas.microsoft.com/office/drawing/2014/main" xmlns="" id="{DC4B4544-97D5-430E-C7D4-6A00102BEDC6}"/>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0" name="Google Shape;697;p44">
              <a:extLst>
                <a:ext uri="{FF2B5EF4-FFF2-40B4-BE49-F238E27FC236}">
                  <a16:creationId xmlns:a16="http://schemas.microsoft.com/office/drawing/2014/main" xmlns="" id="{9CBFFEBC-F9CE-C2A1-7761-02B6203AB628}"/>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1" name="Google Shape;698;p44">
              <a:extLst>
                <a:ext uri="{FF2B5EF4-FFF2-40B4-BE49-F238E27FC236}">
                  <a16:creationId xmlns:a16="http://schemas.microsoft.com/office/drawing/2014/main" xmlns="" id="{9FF6A1AD-EF06-030C-EDC3-C9469BF7F4DE}"/>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2" name="Google Shape;699;p44">
              <a:extLst>
                <a:ext uri="{FF2B5EF4-FFF2-40B4-BE49-F238E27FC236}">
                  <a16:creationId xmlns:a16="http://schemas.microsoft.com/office/drawing/2014/main" xmlns="" id="{2A7B9F34-BF11-F407-5CEB-8A80E6F02F0E}"/>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3" name="Google Shape;700;p44">
              <a:extLst>
                <a:ext uri="{FF2B5EF4-FFF2-40B4-BE49-F238E27FC236}">
                  <a16:creationId xmlns:a16="http://schemas.microsoft.com/office/drawing/2014/main" xmlns="" id="{D0CB6CD2-4754-F1BB-489C-B688A9D66F6B}"/>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4" name="Google Shape;701;p44">
              <a:extLst>
                <a:ext uri="{FF2B5EF4-FFF2-40B4-BE49-F238E27FC236}">
                  <a16:creationId xmlns:a16="http://schemas.microsoft.com/office/drawing/2014/main" xmlns="" id="{A52CA94F-848B-83FD-7FF2-C2568624E044}"/>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5" name="Google Shape;702;p44">
              <a:extLst>
                <a:ext uri="{FF2B5EF4-FFF2-40B4-BE49-F238E27FC236}">
                  <a16:creationId xmlns:a16="http://schemas.microsoft.com/office/drawing/2014/main" xmlns="" id="{CF0CEA7B-A8E1-8264-E93C-DB9F126251BC}"/>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6" name="Google Shape;703;p44">
              <a:extLst>
                <a:ext uri="{FF2B5EF4-FFF2-40B4-BE49-F238E27FC236}">
                  <a16:creationId xmlns:a16="http://schemas.microsoft.com/office/drawing/2014/main" xmlns="" id="{4DA94F03-3E17-8AEC-9EB5-A24EA0C9C49A}"/>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7" name="Google Shape;704;p44">
              <a:extLst>
                <a:ext uri="{FF2B5EF4-FFF2-40B4-BE49-F238E27FC236}">
                  <a16:creationId xmlns:a16="http://schemas.microsoft.com/office/drawing/2014/main" xmlns="" id="{C543DE4A-29F0-2537-3ADB-36F9295F4FCE}"/>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8" name="Google Shape;705;p44">
              <a:extLst>
                <a:ext uri="{FF2B5EF4-FFF2-40B4-BE49-F238E27FC236}">
                  <a16:creationId xmlns:a16="http://schemas.microsoft.com/office/drawing/2014/main" xmlns="" id="{9CA106CD-3C94-E4CD-C890-DB5AE1ED2468}"/>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9" name="Google Shape;706;p44">
              <a:extLst>
                <a:ext uri="{FF2B5EF4-FFF2-40B4-BE49-F238E27FC236}">
                  <a16:creationId xmlns:a16="http://schemas.microsoft.com/office/drawing/2014/main" xmlns="" id="{388B4151-F1C5-FE36-5F00-0B7A17848184}"/>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210" name="Google Shape;436;p36">
            <a:extLst>
              <a:ext uri="{FF2B5EF4-FFF2-40B4-BE49-F238E27FC236}">
                <a16:creationId xmlns:a16="http://schemas.microsoft.com/office/drawing/2014/main" xmlns="" id="{6BD35378-E9B7-8730-1D8E-BAD0E92F2CC6}"/>
              </a:ext>
            </a:extLst>
          </p:cNvPr>
          <p:cNvSpPr txBox="1">
            <a:spLocks/>
          </p:cNvSpPr>
          <p:nvPr/>
        </p:nvSpPr>
        <p:spPr>
          <a:xfrm>
            <a:off x="782724" y="2291404"/>
            <a:ext cx="2622127" cy="461665"/>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err="1">
                <a:solidFill>
                  <a:srgbClr val="0000CC"/>
                </a:solidFill>
              </a:rPr>
              <a:t>Công</a:t>
            </a:r>
            <a:r>
              <a:rPr lang="en-US" sz="2400" b="0" dirty="0">
                <a:solidFill>
                  <a:srgbClr val="0000CC"/>
                </a:solidFill>
              </a:rPr>
              <a:t> </a:t>
            </a:r>
            <a:r>
              <a:rPr lang="en-US" sz="2400" b="0" dirty="0" err="1">
                <a:solidFill>
                  <a:srgbClr val="0000CC"/>
                </a:solidFill>
              </a:rPr>
              <a:t>tắc</a:t>
            </a:r>
            <a:r>
              <a:rPr lang="en-US" sz="2400" b="0" dirty="0">
                <a:solidFill>
                  <a:srgbClr val="0000CC"/>
                </a:solidFill>
              </a:rPr>
              <a:t>, </a:t>
            </a:r>
            <a:r>
              <a:rPr lang="en-US" sz="2400" b="0" dirty="0" err="1">
                <a:solidFill>
                  <a:srgbClr val="0000CC"/>
                </a:solidFill>
              </a:rPr>
              <a:t>dây</a:t>
            </a:r>
            <a:r>
              <a:rPr lang="en-US" sz="2400" b="0" dirty="0">
                <a:solidFill>
                  <a:srgbClr val="0000CC"/>
                </a:solidFill>
              </a:rPr>
              <a:t> </a:t>
            </a:r>
            <a:r>
              <a:rPr lang="en-US" sz="2400" b="0" dirty="0" err="1">
                <a:solidFill>
                  <a:srgbClr val="0000CC"/>
                </a:solidFill>
              </a:rPr>
              <a:t>nối</a:t>
            </a:r>
            <a:endParaRPr lang="vi-VN" sz="2400" b="0" dirty="0">
              <a:solidFill>
                <a:srgbClr val="0000CC"/>
              </a:solidFill>
            </a:endParaRPr>
          </a:p>
        </p:txBody>
      </p:sp>
      <p:grpSp>
        <p:nvGrpSpPr>
          <p:cNvPr id="211" name="Google Shape;689;p44">
            <a:extLst>
              <a:ext uri="{FF2B5EF4-FFF2-40B4-BE49-F238E27FC236}">
                <a16:creationId xmlns:a16="http://schemas.microsoft.com/office/drawing/2014/main" xmlns="" id="{3BF6B39B-72A9-E987-F877-C921D83A20FE}"/>
              </a:ext>
            </a:extLst>
          </p:cNvPr>
          <p:cNvGrpSpPr/>
          <p:nvPr/>
        </p:nvGrpSpPr>
        <p:grpSpPr>
          <a:xfrm>
            <a:off x="299329" y="2247730"/>
            <a:ext cx="483395" cy="436168"/>
            <a:chOff x="858650" y="3046400"/>
            <a:chExt cx="1118500" cy="1009225"/>
          </a:xfrm>
        </p:grpSpPr>
        <p:sp>
          <p:nvSpPr>
            <p:cNvPr id="212" name="Google Shape;690;p44">
              <a:extLst>
                <a:ext uri="{FF2B5EF4-FFF2-40B4-BE49-F238E27FC236}">
                  <a16:creationId xmlns:a16="http://schemas.microsoft.com/office/drawing/2014/main" xmlns="" id="{026FCEA4-A18D-EEBC-72DB-8A991E254075}"/>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213" name="Google Shape;691;p44">
              <a:extLst>
                <a:ext uri="{FF2B5EF4-FFF2-40B4-BE49-F238E27FC236}">
                  <a16:creationId xmlns:a16="http://schemas.microsoft.com/office/drawing/2014/main" xmlns="" id="{735005EE-6988-0B38-6C75-40409C634B09}"/>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214" name="Google Shape;692;p44">
              <a:extLst>
                <a:ext uri="{FF2B5EF4-FFF2-40B4-BE49-F238E27FC236}">
                  <a16:creationId xmlns:a16="http://schemas.microsoft.com/office/drawing/2014/main" xmlns="" id="{5321DEFF-725C-2993-0618-3AEE7AFADB9E}"/>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15" name="Google Shape;693;p44">
              <a:extLst>
                <a:ext uri="{FF2B5EF4-FFF2-40B4-BE49-F238E27FC236}">
                  <a16:creationId xmlns:a16="http://schemas.microsoft.com/office/drawing/2014/main" xmlns="" id="{3B979A05-4DAB-A8DA-8D06-39E11FD7341C}"/>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16" name="Google Shape;694;p44">
              <a:extLst>
                <a:ext uri="{FF2B5EF4-FFF2-40B4-BE49-F238E27FC236}">
                  <a16:creationId xmlns:a16="http://schemas.microsoft.com/office/drawing/2014/main" xmlns="" id="{073F294B-8E30-44AC-8373-7BED826536E3}"/>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17" name="Google Shape;695;p44">
              <a:extLst>
                <a:ext uri="{FF2B5EF4-FFF2-40B4-BE49-F238E27FC236}">
                  <a16:creationId xmlns:a16="http://schemas.microsoft.com/office/drawing/2014/main" xmlns="" id="{AF7B63D0-4F2A-125F-1B89-79D34BDCAD74}"/>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18" name="Google Shape;696;p44">
              <a:extLst>
                <a:ext uri="{FF2B5EF4-FFF2-40B4-BE49-F238E27FC236}">
                  <a16:creationId xmlns:a16="http://schemas.microsoft.com/office/drawing/2014/main" xmlns="" id="{25F89A3B-3515-3691-EE81-6E5CC7C552B7}"/>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19" name="Google Shape;697;p44">
              <a:extLst>
                <a:ext uri="{FF2B5EF4-FFF2-40B4-BE49-F238E27FC236}">
                  <a16:creationId xmlns:a16="http://schemas.microsoft.com/office/drawing/2014/main" xmlns="" id="{03B391C7-FE70-43C3-163E-2903572B246D}"/>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0" name="Google Shape;698;p44">
              <a:extLst>
                <a:ext uri="{FF2B5EF4-FFF2-40B4-BE49-F238E27FC236}">
                  <a16:creationId xmlns:a16="http://schemas.microsoft.com/office/drawing/2014/main" xmlns="" id="{48F18E87-2D89-386C-1217-23F523C2645E}"/>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1" name="Google Shape;699;p44">
              <a:extLst>
                <a:ext uri="{FF2B5EF4-FFF2-40B4-BE49-F238E27FC236}">
                  <a16:creationId xmlns:a16="http://schemas.microsoft.com/office/drawing/2014/main" xmlns="" id="{2FE79C47-589C-CDC4-1EC5-A93738FFC1B9}"/>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2" name="Google Shape;700;p44">
              <a:extLst>
                <a:ext uri="{FF2B5EF4-FFF2-40B4-BE49-F238E27FC236}">
                  <a16:creationId xmlns:a16="http://schemas.microsoft.com/office/drawing/2014/main" xmlns="" id="{89682970-F945-D82E-2563-F5AC73936D52}"/>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3" name="Google Shape;701;p44">
              <a:extLst>
                <a:ext uri="{FF2B5EF4-FFF2-40B4-BE49-F238E27FC236}">
                  <a16:creationId xmlns:a16="http://schemas.microsoft.com/office/drawing/2014/main" xmlns="" id="{F963F223-BA8D-16F5-0FC3-5B9D0B3BE47F}"/>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4" name="Google Shape;702;p44">
              <a:extLst>
                <a:ext uri="{FF2B5EF4-FFF2-40B4-BE49-F238E27FC236}">
                  <a16:creationId xmlns:a16="http://schemas.microsoft.com/office/drawing/2014/main" xmlns="" id="{8AB0686F-923F-DAFC-0917-367BABCFDBBD}"/>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5" name="Google Shape;703;p44">
              <a:extLst>
                <a:ext uri="{FF2B5EF4-FFF2-40B4-BE49-F238E27FC236}">
                  <a16:creationId xmlns:a16="http://schemas.microsoft.com/office/drawing/2014/main" xmlns="" id="{9ED2C8A9-8290-7C88-FC0B-F08E82F01E66}"/>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6" name="Google Shape;704;p44">
              <a:extLst>
                <a:ext uri="{FF2B5EF4-FFF2-40B4-BE49-F238E27FC236}">
                  <a16:creationId xmlns:a16="http://schemas.microsoft.com/office/drawing/2014/main" xmlns="" id="{80F333E5-02E0-0D89-672F-656FC2B05AD6}"/>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7" name="Google Shape;705;p44">
              <a:extLst>
                <a:ext uri="{FF2B5EF4-FFF2-40B4-BE49-F238E27FC236}">
                  <a16:creationId xmlns:a16="http://schemas.microsoft.com/office/drawing/2014/main" xmlns="" id="{2DE6E4E7-5069-C719-E4AD-8E3B5A91D191}"/>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8" name="Google Shape;706;p44">
              <a:extLst>
                <a:ext uri="{FF2B5EF4-FFF2-40B4-BE49-F238E27FC236}">
                  <a16:creationId xmlns:a16="http://schemas.microsoft.com/office/drawing/2014/main" xmlns="" id="{C5E6E2D9-D46C-330E-4564-4DC8738F5CA5}"/>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230" name="Google Shape;436;p36">
            <a:extLst>
              <a:ext uri="{FF2B5EF4-FFF2-40B4-BE49-F238E27FC236}">
                <a16:creationId xmlns:a16="http://schemas.microsoft.com/office/drawing/2014/main" xmlns="" id="{8BE5BFD2-9D74-EBA8-A7EC-8FEBBECA84A1}"/>
              </a:ext>
            </a:extLst>
          </p:cNvPr>
          <p:cNvSpPr txBox="1">
            <a:spLocks/>
          </p:cNvSpPr>
          <p:nvPr/>
        </p:nvSpPr>
        <p:spPr>
          <a:xfrm>
            <a:off x="782724" y="2791182"/>
            <a:ext cx="2443759" cy="461665"/>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vi-VN" sz="2400" b="0" dirty="0">
                <a:solidFill>
                  <a:srgbClr val="0000CC"/>
                </a:solidFill>
              </a:rPr>
              <a:t>R</a:t>
            </a:r>
            <a:r>
              <a:rPr lang="en-US" sz="2400" b="0" baseline="-25000" dirty="0">
                <a:solidFill>
                  <a:srgbClr val="0000CC"/>
                </a:solidFill>
              </a:rPr>
              <a:t>1</a:t>
            </a:r>
            <a:r>
              <a:rPr lang="vi-VN" sz="2400" b="0" dirty="0">
                <a:solidFill>
                  <a:srgbClr val="0000CC"/>
                </a:solidFill>
              </a:rPr>
              <a:t>=</a:t>
            </a:r>
            <a:r>
              <a:rPr lang="en-US" sz="2400" b="0" dirty="0">
                <a:solidFill>
                  <a:srgbClr val="0000CC"/>
                </a:solidFill>
              </a:rPr>
              <a:t>10</a:t>
            </a:r>
            <a:r>
              <a:rPr lang="vi-VN" sz="2400" b="0" dirty="0">
                <a:solidFill>
                  <a:srgbClr val="0000CC"/>
                </a:solidFill>
              </a:rPr>
              <a:t> </a:t>
            </a:r>
            <a:r>
              <a:rPr lang="el-GR" sz="2400" b="0" dirty="0">
                <a:solidFill>
                  <a:srgbClr val="0000CC"/>
                </a:solidFill>
                <a:latin typeface="Open Sans" panose="020B0606030504020204" pitchFamily="34" charset="0"/>
              </a:rPr>
              <a:t>Ω</a:t>
            </a:r>
            <a:r>
              <a:rPr lang="en-US" sz="2400" b="0" dirty="0">
                <a:solidFill>
                  <a:srgbClr val="0000CC"/>
                </a:solidFill>
                <a:latin typeface="Open Sans" panose="020B0606030504020204" pitchFamily="34" charset="0"/>
              </a:rPr>
              <a:t>;</a:t>
            </a:r>
            <a:r>
              <a:rPr lang="en-US" sz="2400" b="0" dirty="0">
                <a:solidFill>
                  <a:srgbClr val="0000CC"/>
                </a:solidFill>
              </a:rPr>
              <a:t> </a:t>
            </a:r>
            <a:r>
              <a:rPr lang="vi-VN" sz="2400" b="0" dirty="0">
                <a:solidFill>
                  <a:srgbClr val="0000CC"/>
                </a:solidFill>
              </a:rPr>
              <a:t>R</a:t>
            </a:r>
            <a:r>
              <a:rPr lang="vi-VN" sz="2400" b="0" baseline="-25000" dirty="0">
                <a:solidFill>
                  <a:srgbClr val="0000CC"/>
                </a:solidFill>
              </a:rPr>
              <a:t>2</a:t>
            </a:r>
            <a:r>
              <a:rPr lang="vi-VN" sz="2400" b="0" dirty="0">
                <a:solidFill>
                  <a:srgbClr val="0000CC"/>
                </a:solidFill>
              </a:rPr>
              <a:t>=</a:t>
            </a:r>
            <a:r>
              <a:rPr lang="en-US" sz="2400" b="0" dirty="0">
                <a:solidFill>
                  <a:srgbClr val="0000CC"/>
                </a:solidFill>
              </a:rPr>
              <a:t>6</a:t>
            </a:r>
            <a:r>
              <a:rPr lang="vi-VN" sz="2400" b="0" dirty="0">
                <a:solidFill>
                  <a:srgbClr val="0000CC"/>
                </a:solidFill>
              </a:rPr>
              <a:t> </a:t>
            </a:r>
            <a:r>
              <a:rPr lang="el-GR" sz="2400" b="0" dirty="0">
                <a:solidFill>
                  <a:srgbClr val="0000CC"/>
                </a:solidFill>
                <a:latin typeface="Open Sans" panose="020B0606030504020204" pitchFamily="34" charset="0"/>
              </a:rPr>
              <a:t>Ω</a:t>
            </a:r>
            <a:endParaRPr lang="vi-VN" sz="2400" b="0" dirty="0">
              <a:solidFill>
                <a:srgbClr val="0000CC"/>
              </a:solidFill>
            </a:endParaRPr>
          </a:p>
        </p:txBody>
      </p:sp>
      <p:grpSp>
        <p:nvGrpSpPr>
          <p:cNvPr id="231" name="Google Shape;689;p44">
            <a:extLst>
              <a:ext uri="{FF2B5EF4-FFF2-40B4-BE49-F238E27FC236}">
                <a16:creationId xmlns:a16="http://schemas.microsoft.com/office/drawing/2014/main" xmlns="" id="{BEC0331C-33E8-00D2-25EA-5AFEB6DF65F4}"/>
              </a:ext>
            </a:extLst>
          </p:cNvPr>
          <p:cNvGrpSpPr/>
          <p:nvPr/>
        </p:nvGrpSpPr>
        <p:grpSpPr>
          <a:xfrm>
            <a:off x="299329" y="2747508"/>
            <a:ext cx="483395" cy="436168"/>
            <a:chOff x="858650" y="3046400"/>
            <a:chExt cx="1118500" cy="1009225"/>
          </a:xfrm>
        </p:grpSpPr>
        <p:sp>
          <p:nvSpPr>
            <p:cNvPr id="232" name="Google Shape;690;p44">
              <a:extLst>
                <a:ext uri="{FF2B5EF4-FFF2-40B4-BE49-F238E27FC236}">
                  <a16:creationId xmlns:a16="http://schemas.microsoft.com/office/drawing/2014/main" xmlns="" id="{74AC27F5-1484-3862-3AF7-50345771FCF8}"/>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233" name="Google Shape;691;p44">
              <a:extLst>
                <a:ext uri="{FF2B5EF4-FFF2-40B4-BE49-F238E27FC236}">
                  <a16:creationId xmlns:a16="http://schemas.microsoft.com/office/drawing/2014/main" xmlns="" id="{8856458D-CA5F-98A6-1522-651D1C44D0C9}"/>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234" name="Google Shape;692;p44">
              <a:extLst>
                <a:ext uri="{FF2B5EF4-FFF2-40B4-BE49-F238E27FC236}">
                  <a16:creationId xmlns:a16="http://schemas.microsoft.com/office/drawing/2014/main" xmlns="" id="{1831F170-5885-64DF-69D8-75BF3CCE1EDC}"/>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35" name="Google Shape;693;p44">
              <a:extLst>
                <a:ext uri="{FF2B5EF4-FFF2-40B4-BE49-F238E27FC236}">
                  <a16:creationId xmlns:a16="http://schemas.microsoft.com/office/drawing/2014/main" xmlns="" id="{40C35EE7-78A1-BD11-0F8C-ACD847A7BFED}"/>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36" name="Google Shape;694;p44">
              <a:extLst>
                <a:ext uri="{FF2B5EF4-FFF2-40B4-BE49-F238E27FC236}">
                  <a16:creationId xmlns:a16="http://schemas.microsoft.com/office/drawing/2014/main" xmlns="" id="{98E70742-C644-2196-D36E-F5ACB7D17150}"/>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37" name="Google Shape;695;p44">
              <a:extLst>
                <a:ext uri="{FF2B5EF4-FFF2-40B4-BE49-F238E27FC236}">
                  <a16:creationId xmlns:a16="http://schemas.microsoft.com/office/drawing/2014/main" xmlns="" id="{DB4AA018-E8B6-BFDF-BE58-9368801DA77E}"/>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38" name="Google Shape;696;p44">
              <a:extLst>
                <a:ext uri="{FF2B5EF4-FFF2-40B4-BE49-F238E27FC236}">
                  <a16:creationId xmlns:a16="http://schemas.microsoft.com/office/drawing/2014/main" xmlns="" id="{9B4BA715-7597-FEAF-DAF2-B90FB62EC6E2}"/>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39" name="Google Shape;697;p44">
              <a:extLst>
                <a:ext uri="{FF2B5EF4-FFF2-40B4-BE49-F238E27FC236}">
                  <a16:creationId xmlns:a16="http://schemas.microsoft.com/office/drawing/2014/main" xmlns="" id="{ECFBC48B-2FF4-893C-3B95-BC84C4CA6BF8}"/>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0" name="Google Shape;698;p44">
              <a:extLst>
                <a:ext uri="{FF2B5EF4-FFF2-40B4-BE49-F238E27FC236}">
                  <a16:creationId xmlns:a16="http://schemas.microsoft.com/office/drawing/2014/main" xmlns="" id="{9C7B87EE-DEE8-BC11-E154-4C07E839D312}"/>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1" name="Google Shape;699;p44">
              <a:extLst>
                <a:ext uri="{FF2B5EF4-FFF2-40B4-BE49-F238E27FC236}">
                  <a16:creationId xmlns:a16="http://schemas.microsoft.com/office/drawing/2014/main" xmlns="" id="{F2AECF33-4CDE-97C5-C3F0-A1ECCEEB19B5}"/>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2" name="Google Shape;700;p44">
              <a:extLst>
                <a:ext uri="{FF2B5EF4-FFF2-40B4-BE49-F238E27FC236}">
                  <a16:creationId xmlns:a16="http://schemas.microsoft.com/office/drawing/2014/main" xmlns="" id="{F2262C49-F689-2F07-B8A1-0D64AC72136C}"/>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3" name="Google Shape;701;p44">
              <a:extLst>
                <a:ext uri="{FF2B5EF4-FFF2-40B4-BE49-F238E27FC236}">
                  <a16:creationId xmlns:a16="http://schemas.microsoft.com/office/drawing/2014/main" xmlns="" id="{8FF27BA7-9061-58AA-99CF-5C723EAC8084}"/>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4" name="Google Shape;702;p44">
              <a:extLst>
                <a:ext uri="{FF2B5EF4-FFF2-40B4-BE49-F238E27FC236}">
                  <a16:creationId xmlns:a16="http://schemas.microsoft.com/office/drawing/2014/main" xmlns="" id="{44681967-6F42-8D70-39F9-04E665528856}"/>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5" name="Google Shape;703;p44">
              <a:extLst>
                <a:ext uri="{FF2B5EF4-FFF2-40B4-BE49-F238E27FC236}">
                  <a16:creationId xmlns:a16="http://schemas.microsoft.com/office/drawing/2014/main" xmlns="" id="{6CD59AD7-B68B-76EB-A877-1639F49A101C}"/>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6" name="Google Shape;704;p44">
              <a:extLst>
                <a:ext uri="{FF2B5EF4-FFF2-40B4-BE49-F238E27FC236}">
                  <a16:creationId xmlns:a16="http://schemas.microsoft.com/office/drawing/2014/main" xmlns="" id="{B5C277D1-552F-C355-8539-19253C0002B1}"/>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7" name="Google Shape;705;p44">
              <a:extLst>
                <a:ext uri="{FF2B5EF4-FFF2-40B4-BE49-F238E27FC236}">
                  <a16:creationId xmlns:a16="http://schemas.microsoft.com/office/drawing/2014/main" xmlns="" id="{F7828696-C96C-BF73-E77C-696D1B62BAC3}"/>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8" name="Google Shape;706;p44">
              <a:extLst>
                <a:ext uri="{FF2B5EF4-FFF2-40B4-BE49-F238E27FC236}">
                  <a16:creationId xmlns:a16="http://schemas.microsoft.com/office/drawing/2014/main" xmlns="" id="{3CF8D56A-EA13-E115-89B1-E1DCD20DF69A}"/>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272" name="Google Shape;436;p36">
            <a:extLst>
              <a:ext uri="{FF2B5EF4-FFF2-40B4-BE49-F238E27FC236}">
                <a16:creationId xmlns:a16="http://schemas.microsoft.com/office/drawing/2014/main" xmlns="" id="{ECA587E5-8ABE-D086-9FF0-45A730B0B752}"/>
              </a:ext>
            </a:extLst>
          </p:cNvPr>
          <p:cNvSpPr txBox="1">
            <a:spLocks/>
          </p:cNvSpPr>
          <p:nvPr/>
        </p:nvSpPr>
        <p:spPr>
          <a:xfrm>
            <a:off x="770429" y="3356449"/>
            <a:ext cx="2634785" cy="830997"/>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a:solidFill>
                  <a:srgbClr val="0000CC"/>
                </a:solidFill>
              </a:rPr>
              <a:t>3 </a:t>
            </a:r>
            <a:r>
              <a:rPr lang="en-US" sz="2400" b="0" dirty="0" err="1">
                <a:solidFill>
                  <a:srgbClr val="0000CC"/>
                </a:solidFill>
              </a:rPr>
              <a:t>ampe</a:t>
            </a:r>
            <a:r>
              <a:rPr lang="en-US" sz="2400" b="0" dirty="0">
                <a:solidFill>
                  <a:srgbClr val="0000CC"/>
                </a:solidFill>
              </a:rPr>
              <a:t> </a:t>
            </a:r>
            <a:r>
              <a:rPr lang="en-US" sz="2400" b="0" dirty="0" err="1">
                <a:solidFill>
                  <a:srgbClr val="0000CC"/>
                </a:solidFill>
              </a:rPr>
              <a:t>kế</a:t>
            </a:r>
            <a:r>
              <a:rPr lang="en-US" sz="2400" b="0" dirty="0">
                <a:solidFill>
                  <a:srgbClr val="0000CC"/>
                </a:solidFill>
              </a:rPr>
              <a:t> (GHĐ 3A, ĐCNN 0,01 A)</a:t>
            </a:r>
            <a:endParaRPr lang="vi-VN" sz="2400" b="0" dirty="0">
              <a:solidFill>
                <a:srgbClr val="0000CC"/>
              </a:solidFill>
            </a:endParaRPr>
          </a:p>
        </p:txBody>
      </p:sp>
      <p:grpSp>
        <p:nvGrpSpPr>
          <p:cNvPr id="273" name="Google Shape;689;p44">
            <a:extLst>
              <a:ext uri="{FF2B5EF4-FFF2-40B4-BE49-F238E27FC236}">
                <a16:creationId xmlns:a16="http://schemas.microsoft.com/office/drawing/2014/main" xmlns="" id="{DC856154-7BB2-7D5B-903F-A49E5E25B3C5}"/>
              </a:ext>
            </a:extLst>
          </p:cNvPr>
          <p:cNvGrpSpPr/>
          <p:nvPr/>
        </p:nvGrpSpPr>
        <p:grpSpPr>
          <a:xfrm>
            <a:off x="287035" y="3312775"/>
            <a:ext cx="483395" cy="436168"/>
            <a:chOff x="858650" y="3046400"/>
            <a:chExt cx="1118500" cy="1009225"/>
          </a:xfrm>
        </p:grpSpPr>
        <p:sp>
          <p:nvSpPr>
            <p:cNvPr id="274" name="Google Shape;690;p44">
              <a:extLst>
                <a:ext uri="{FF2B5EF4-FFF2-40B4-BE49-F238E27FC236}">
                  <a16:creationId xmlns:a16="http://schemas.microsoft.com/office/drawing/2014/main" xmlns="" id="{AEFDED04-01C5-054B-D4BF-88E603ADE8B8}"/>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275" name="Google Shape;691;p44">
              <a:extLst>
                <a:ext uri="{FF2B5EF4-FFF2-40B4-BE49-F238E27FC236}">
                  <a16:creationId xmlns:a16="http://schemas.microsoft.com/office/drawing/2014/main" xmlns="" id="{3EC4ECE0-3541-EE07-AEB3-9A0BF9B93AC1}"/>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276" name="Google Shape;692;p44">
              <a:extLst>
                <a:ext uri="{FF2B5EF4-FFF2-40B4-BE49-F238E27FC236}">
                  <a16:creationId xmlns:a16="http://schemas.microsoft.com/office/drawing/2014/main" xmlns="" id="{CDFC6903-71BE-CA85-081B-F4B6D619EBD8}"/>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77" name="Google Shape;693;p44">
              <a:extLst>
                <a:ext uri="{FF2B5EF4-FFF2-40B4-BE49-F238E27FC236}">
                  <a16:creationId xmlns:a16="http://schemas.microsoft.com/office/drawing/2014/main" xmlns="" id="{0008B780-7EEF-6981-C366-17ECBAC620F9}"/>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78" name="Google Shape;694;p44">
              <a:extLst>
                <a:ext uri="{FF2B5EF4-FFF2-40B4-BE49-F238E27FC236}">
                  <a16:creationId xmlns:a16="http://schemas.microsoft.com/office/drawing/2014/main" xmlns="" id="{39C1EAE7-D13B-A356-C206-FA877256B119}"/>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79" name="Google Shape;695;p44">
              <a:extLst>
                <a:ext uri="{FF2B5EF4-FFF2-40B4-BE49-F238E27FC236}">
                  <a16:creationId xmlns:a16="http://schemas.microsoft.com/office/drawing/2014/main" xmlns="" id="{5F7F3570-4E2B-9EE6-E7E9-991CE5D05FED}"/>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0" name="Google Shape;696;p44">
              <a:extLst>
                <a:ext uri="{FF2B5EF4-FFF2-40B4-BE49-F238E27FC236}">
                  <a16:creationId xmlns:a16="http://schemas.microsoft.com/office/drawing/2014/main" xmlns="" id="{8C7E9180-5540-1DED-FAB9-A5B827D65378}"/>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1" name="Google Shape;697;p44">
              <a:extLst>
                <a:ext uri="{FF2B5EF4-FFF2-40B4-BE49-F238E27FC236}">
                  <a16:creationId xmlns:a16="http://schemas.microsoft.com/office/drawing/2014/main" xmlns="" id="{8AAE781D-F79B-96E4-95B1-E8BA899E5C2C}"/>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2" name="Google Shape;698;p44">
              <a:extLst>
                <a:ext uri="{FF2B5EF4-FFF2-40B4-BE49-F238E27FC236}">
                  <a16:creationId xmlns:a16="http://schemas.microsoft.com/office/drawing/2014/main" xmlns="" id="{7D240E8F-AC11-C4D3-7AC4-BD7AB25EA839}"/>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3" name="Google Shape;699;p44">
              <a:extLst>
                <a:ext uri="{FF2B5EF4-FFF2-40B4-BE49-F238E27FC236}">
                  <a16:creationId xmlns:a16="http://schemas.microsoft.com/office/drawing/2014/main" xmlns="" id="{C4A046F5-C32C-781A-97B3-160B7CAB4C7D}"/>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4" name="Google Shape;700;p44">
              <a:extLst>
                <a:ext uri="{FF2B5EF4-FFF2-40B4-BE49-F238E27FC236}">
                  <a16:creationId xmlns:a16="http://schemas.microsoft.com/office/drawing/2014/main" xmlns="" id="{7D4CA432-CEE8-6C31-F75C-27C06CEEE262}"/>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5" name="Google Shape;701;p44">
              <a:extLst>
                <a:ext uri="{FF2B5EF4-FFF2-40B4-BE49-F238E27FC236}">
                  <a16:creationId xmlns:a16="http://schemas.microsoft.com/office/drawing/2014/main" xmlns="" id="{0C67D3A8-6B77-C8AB-05D2-B62501A1DA7E}"/>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6" name="Google Shape;702;p44">
              <a:extLst>
                <a:ext uri="{FF2B5EF4-FFF2-40B4-BE49-F238E27FC236}">
                  <a16:creationId xmlns:a16="http://schemas.microsoft.com/office/drawing/2014/main" xmlns="" id="{AA08FD4F-7DCB-09EA-0D74-BD922469D41F}"/>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7" name="Google Shape;703;p44">
              <a:extLst>
                <a:ext uri="{FF2B5EF4-FFF2-40B4-BE49-F238E27FC236}">
                  <a16:creationId xmlns:a16="http://schemas.microsoft.com/office/drawing/2014/main" xmlns="" id="{097D1B62-FFEE-B709-CA89-5630674E8AE4}"/>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8" name="Google Shape;704;p44">
              <a:extLst>
                <a:ext uri="{FF2B5EF4-FFF2-40B4-BE49-F238E27FC236}">
                  <a16:creationId xmlns:a16="http://schemas.microsoft.com/office/drawing/2014/main" xmlns="" id="{58B5340E-0E5B-2159-E2D1-C22FFDA7D74E}"/>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9" name="Google Shape;705;p44">
              <a:extLst>
                <a:ext uri="{FF2B5EF4-FFF2-40B4-BE49-F238E27FC236}">
                  <a16:creationId xmlns:a16="http://schemas.microsoft.com/office/drawing/2014/main" xmlns="" id="{45873ECA-F851-17BD-615C-9C81AECC9BE1}"/>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90" name="Google Shape;706;p44">
              <a:extLst>
                <a:ext uri="{FF2B5EF4-FFF2-40B4-BE49-F238E27FC236}">
                  <a16:creationId xmlns:a16="http://schemas.microsoft.com/office/drawing/2014/main" xmlns="" id="{CC9FCC7F-3ABB-6758-3C0F-A54431A0C3B3}"/>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152" name="文本框 12">
            <a:extLst>
              <a:ext uri="{FF2B5EF4-FFF2-40B4-BE49-F238E27FC236}">
                <a16:creationId xmlns:a16="http://schemas.microsoft.com/office/drawing/2014/main" xmlns="" id="{7C23EB9F-1A64-418C-B73E-27770566A754}"/>
              </a:ext>
            </a:extLst>
          </p:cNvPr>
          <p:cNvSpPr txBox="1"/>
          <p:nvPr/>
        </p:nvSpPr>
        <p:spPr>
          <a:xfrm>
            <a:off x="281289" y="133350"/>
            <a:ext cx="5145961" cy="461665"/>
          </a:xfrm>
          <a:prstGeom prst="rect">
            <a:avLst/>
          </a:prstGeom>
          <a:noFill/>
        </p:spPr>
        <p:txBody>
          <a:bodyPr wrap="none" rtlCol="0">
            <a:spAutoFit/>
          </a:bodyPr>
          <a:lstStyle/>
          <a:p>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2" name="Hình ảnh 21">
            <a:extLst>
              <a:ext uri="{FF2B5EF4-FFF2-40B4-BE49-F238E27FC236}">
                <a16:creationId xmlns:a16="http://schemas.microsoft.com/office/drawing/2014/main" xmlns="" id="{67F1BE8A-2596-F1BB-A8D5-9A673F6BBB32}"/>
              </a:ext>
            </a:extLst>
          </p:cNvPr>
          <p:cNvPicPr>
            <a:picLocks noChangeAspect="1"/>
          </p:cNvPicPr>
          <p:nvPr/>
        </p:nvPicPr>
        <p:blipFill>
          <a:blip r:embed="rId3"/>
          <a:stretch>
            <a:fillRect/>
          </a:stretch>
        </p:blipFill>
        <p:spPr>
          <a:xfrm>
            <a:off x="4114800" y="1500775"/>
            <a:ext cx="4876800" cy="2747375"/>
          </a:xfrm>
          <a:prstGeom prst="rect">
            <a:avLst/>
          </a:prstGeom>
        </p:spPr>
      </p:pic>
    </p:spTree>
    <p:extLst>
      <p:ext uri="{BB962C8B-B14F-4D97-AF65-F5344CB8AC3E}">
        <p14:creationId xmlns:p14="http://schemas.microsoft.com/office/powerpoint/2010/main" val="42944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anim calcmode="lin" valueType="num">
                                      <p:cBhvr>
                                        <p:cTn id="8" dur="500" fill="hold"/>
                                        <p:tgtEl>
                                          <p:spTgt spid="98"/>
                                        </p:tgtEl>
                                        <p:attrNameLst>
                                          <p:attrName>ppt_x</p:attrName>
                                        </p:attrNameLst>
                                      </p:cBhvr>
                                      <p:tavLst>
                                        <p:tav tm="0">
                                          <p:val>
                                            <p:strVal val="#ppt_x"/>
                                          </p:val>
                                        </p:tav>
                                        <p:tav tm="100000">
                                          <p:val>
                                            <p:strVal val="#ppt_x"/>
                                          </p:val>
                                        </p:tav>
                                      </p:tavLst>
                                    </p:anim>
                                    <p:anim calcmode="lin" valueType="num">
                                      <p:cBhvr>
                                        <p:cTn id="9" dur="5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iterate type="lt">
                                    <p:tmPct val="3000"/>
                                  </p:iterate>
                                  <p:childTnLst>
                                    <p:set>
                                      <p:cBhvr>
                                        <p:cTn id="12" dur="1" fill="hold">
                                          <p:stCondLst>
                                            <p:cond delay="0"/>
                                          </p:stCondLst>
                                        </p:cTn>
                                        <p:tgtEl>
                                          <p:spTgt spid="189"/>
                                        </p:tgtEl>
                                        <p:attrNameLst>
                                          <p:attrName>style.visibility</p:attrName>
                                        </p:attrNameLst>
                                      </p:cBhvr>
                                      <p:to>
                                        <p:strVal val="visible"/>
                                      </p:to>
                                    </p:set>
                                    <p:animEffect transition="in" filter="wipe(up)">
                                      <p:cBhvr>
                                        <p:cTn id="13" dur="500"/>
                                        <p:tgtEl>
                                          <p:spTgt spid="189"/>
                                        </p:tgtEl>
                                      </p:cBhvr>
                                    </p:animEffect>
                                  </p:childTnLst>
                                </p:cTn>
                              </p:par>
                            </p:childTnLst>
                          </p:cTn>
                        </p:par>
                        <p:par>
                          <p:cTn id="14" fill="hold">
                            <p:stCondLst>
                              <p:cond delay="1090"/>
                            </p:stCondLst>
                            <p:childTnLst>
                              <p:par>
                                <p:cTn id="15" presetID="53" presetClass="entr" presetSubtype="16" fill="hold" nodeType="afterEffect">
                                  <p:stCondLst>
                                    <p:cond delay="0"/>
                                  </p:stCondLst>
                                  <p:childTnLst>
                                    <p:set>
                                      <p:cBhvr>
                                        <p:cTn id="16" dur="1" fill="hold">
                                          <p:stCondLst>
                                            <p:cond delay="0"/>
                                          </p:stCondLst>
                                        </p:cTn>
                                        <p:tgtEl>
                                          <p:spTgt spid="192"/>
                                        </p:tgtEl>
                                        <p:attrNameLst>
                                          <p:attrName>style.visibility</p:attrName>
                                        </p:attrNameLst>
                                      </p:cBhvr>
                                      <p:to>
                                        <p:strVal val="visible"/>
                                      </p:to>
                                    </p:set>
                                    <p:anim calcmode="lin" valueType="num">
                                      <p:cBhvr>
                                        <p:cTn id="17" dur="500" fill="hold"/>
                                        <p:tgtEl>
                                          <p:spTgt spid="192"/>
                                        </p:tgtEl>
                                        <p:attrNameLst>
                                          <p:attrName>ppt_w</p:attrName>
                                        </p:attrNameLst>
                                      </p:cBhvr>
                                      <p:tavLst>
                                        <p:tav tm="0">
                                          <p:val>
                                            <p:fltVal val="0"/>
                                          </p:val>
                                        </p:tav>
                                        <p:tav tm="100000">
                                          <p:val>
                                            <p:strVal val="#ppt_w"/>
                                          </p:val>
                                        </p:tav>
                                      </p:tavLst>
                                    </p:anim>
                                    <p:anim calcmode="lin" valueType="num">
                                      <p:cBhvr>
                                        <p:cTn id="18" dur="500" fill="hold"/>
                                        <p:tgtEl>
                                          <p:spTgt spid="192"/>
                                        </p:tgtEl>
                                        <p:attrNameLst>
                                          <p:attrName>ppt_h</p:attrName>
                                        </p:attrNameLst>
                                      </p:cBhvr>
                                      <p:tavLst>
                                        <p:tav tm="0">
                                          <p:val>
                                            <p:fltVal val="0"/>
                                          </p:val>
                                        </p:tav>
                                        <p:tav tm="100000">
                                          <p:val>
                                            <p:strVal val="#ppt_h"/>
                                          </p:val>
                                        </p:tav>
                                      </p:tavLst>
                                    </p:anim>
                                    <p:animEffect transition="in" filter="fade">
                                      <p:cBhvr>
                                        <p:cTn id="19" dur="500"/>
                                        <p:tgtEl>
                                          <p:spTgt spid="192"/>
                                        </p:tgtEl>
                                      </p:cBhvr>
                                    </p:animEffect>
                                  </p:childTnLst>
                                </p:cTn>
                              </p:par>
                            </p:childTnLst>
                          </p:cTn>
                        </p:par>
                        <p:par>
                          <p:cTn id="20" fill="hold">
                            <p:stCondLst>
                              <p:cond delay="1590"/>
                            </p:stCondLst>
                            <p:childTnLst>
                              <p:par>
                                <p:cTn id="21" presetID="22" presetClass="entr" presetSubtype="8" fill="hold" grpId="0" nodeType="afterEffect">
                                  <p:stCondLst>
                                    <p:cond delay="0"/>
                                  </p:stCondLst>
                                  <p:childTnLst>
                                    <p:set>
                                      <p:cBhvr>
                                        <p:cTn id="22" dur="1" fill="hold">
                                          <p:stCondLst>
                                            <p:cond delay="0"/>
                                          </p:stCondLst>
                                        </p:cTn>
                                        <p:tgtEl>
                                          <p:spTgt spid="191"/>
                                        </p:tgtEl>
                                        <p:attrNameLst>
                                          <p:attrName>style.visibility</p:attrName>
                                        </p:attrNameLst>
                                      </p:cBhvr>
                                      <p:to>
                                        <p:strVal val="visible"/>
                                      </p:to>
                                    </p:set>
                                    <p:animEffect transition="in" filter="wipe(left)">
                                      <p:cBhvr>
                                        <p:cTn id="23" dur="500"/>
                                        <p:tgtEl>
                                          <p:spTgt spid="191"/>
                                        </p:tgtEl>
                                      </p:cBhvr>
                                    </p:animEffect>
                                  </p:childTnLst>
                                </p:cTn>
                              </p:par>
                            </p:childTnLst>
                          </p:cTn>
                        </p:par>
                        <p:par>
                          <p:cTn id="24" fill="hold">
                            <p:stCondLst>
                              <p:cond delay="2090"/>
                            </p:stCondLst>
                            <p:childTnLst>
                              <p:par>
                                <p:cTn id="25" presetID="53" presetClass="entr" presetSubtype="16" fill="hold" nodeType="afterEffect">
                                  <p:stCondLst>
                                    <p:cond delay="0"/>
                                  </p:stCondLst>
                                  <p:childTnLst>
                                    <p:set>
                                      <p:cBhvr>
                                        <p:cTn id="26" dur="1" fill="hold">
                                          <p:stCondLst>
                                            <p:cond delay="0"/>
                                          </p:stCondLst>
                                        </p:cTn>
                                        <p:tgtEl>
                                          <p:spTgt spid="211"/>
                                        </p:tgtEl>
                                        <p:attrNameLst>
                                          <p:attrName>style.visibility</p:attrName>
                                        </p:attrNameLst>
                                      </p:cBhvr>
                                      <p:to>
                                        <p:strVal val="visible"/>
                                      </p:to>
                                    </p:set>
                                    <p:anim calcmode="lin" valueType="num">
                                      <p:cBhvr>
                                        <p:cTn id="27" dur="500" fill="hold"/>
                                        <p:tgtEl>
                                          <p:spTgt spid="211"/>
                                        </p:tgtEl>
                                        <p:attrNameLst>
                                          <p:attrName>ppt_w</p:attrName>
                                        </p:attrNameLst>
                                      </p:cBhvr>
                                      <p:tavLst>
                                        <p:tav tm="0">
                                          <p:val>
                                            <p:fltVal val="0"/>
                                          </p:val>
                                        </p:tav>
                                        <p:tav tm="100000">
                                          <p:val>
                                            <p:strVal val="#ppt_w"/>
                                          </p:val>
                                        </p:tav>
                                      </p:tavLst>
                                    </p:anim>
                                    <p:anim calcmode="lin" valueType="num">
                                      <p:cBhvr>
                                        <p:cTn id="28" dur="500" fill="hold"/>
                                        <p:tgtEl>
                                          <p:spTgt spid="211"/>
                                        </p:tgtEl>
                                        <p:attrNameLst>
                                          <p:attrName>ppt_h</p:attrName>
                                        </p:attrNameLst>
                                      </p:cBhvr>
                                      <p:tavLst>
                                        <p:tav tm="0">
                                          <p:val>
                                            <p:fltVal val="0"/>
                                          </p:val>
                                        </p:tav>
                                        <p:tav tm="100000">
                                          <p:val>
                                            <p:strVal val="#ppt_h"/>
                                          </p:val>
                                        </p:tav>
                                      </p:tavLst>
                                    </p:anim>
                                    <p:animEffect transition="in" filter="fade">
                                      <p:cBhvr>
                                        <p:cTn id="29" dur="500"/>
                                        <p:tgtEl>
                                          <p:spTgt spid="211"/>
                                        </p:tgtEl>
                                      </p:cBhvr>
                                    </p:animEffect>
                                  </p:childTnLst>
                                </p:cTn>
                              </p:par>
                            </p:childTnLst>
                          </p:cTn>
                        </p:par>
                        <p:par>
                          <p:cTn id="30" fill="hold">
                            <p:stCondLst>
                              <p:cond delay="2590"/>
                            </p:stCondLst>
                            <p:childTnLst>
                              <p:par>
                                <p:cTn id="31" presetID="22" presetClass="entr" presetSubtype="8" fill="hold" grpId="0" nodeType="afterEffect">
                                  <p:stCondLst>
                                    <p:cond delay="0"/>
                                  </p:stCondLst>
                                  <p:childTnLst>
                                    <p:set>
                                      <p:cBhvr>
                                        <p:cTn id="32" dur="1" fill="hold">
                                          <p:stCondLst>
                                            <p:cond delay="0"/>
                                          </p:stCondLst>
                                        </p:cTn>
                                        <p:tgtEl>
                                          <p:spTgt spid="210"/>
                                        </p:tgtEl>
                                        <p:attrNameLst>
                                          <p:attrName>style.visibility</p:attrName>
                                        </p:attrNameLst>
                                      </p:cBhvr>
                                      <p:to>
                                        <p:strVal val="visible"/>
                                      </p:to>
                                    </p:set>
                                    <p:animEffect transition="in" filter="wipe(left)">
                                      <p:cBhvr>
                                        <p:cTn id="33" dur="500"/>
                                        <p:tgtEl>
                                          <p:spTgt spid="210"/>
                                        </p:tgtEl>
                                      </p:cBhvr>
                                    </p:animEffect>
                                  </p:childTnLst>
                                </p:cTn>
                              </p:par>
                            </p:childTnLst>
                          </p:cTn>
                        </p:par>
                        <p:par>
                          <p:cTn id="34" fill="hold">
                            <p:stCondLst>
                              <p:cond delay="3090"/>
                            </p:stCondLst>
                            <p:childTnLst>
                              <p:par>
                                <p:cTn id="35" presetID="53" presetClass="entr" presetSubtype="16" fill="hold" nodeType="afterEffect">
                                  <p:stCondLst>
                                    <p:cond delay="0"/>
                                  </p:stCondLst>
                                  <p:childTnLst>
                                    <p:set>
                                      <p:cBhvr>
                                        <p:cTn id="36" dur="1" fill="hold">
                                          <p:stCondLst>
                                            <p:cond delay="0"/>
                                          </p:stCondLst>
                                        </p:cTn>
                                        <p:tgtEl>
                                          <p:spTgt spid="231"/>
                                        </p:tgtEl>
                                        <p:attrNameLst>
                                          <p:attrName>style.visibility</p:attrName>
                                        </p:attrNameLst>
                                      </p:cBhvr>
                                      <p:to>
                                        <p:strVal val="visible"/>
                                      </p:to>
                                    </p:set>
                                    <p:anim calcmode="lin" valueType="num">
                                      <p:cBhvr>
                                        <p:cTn id="37" dur="500" fill="hold"/>
                                        <p:tgtEl>
                                          <p:spTgt spid="231"/>
                                        </p:tgtEl>
                                        <p:attrNameLst>
                                          <p:attrName>ppt_w</p:attrName>
                                        </p:attrNameLst>
                                      </p:cBhvr>
                                      <p:tavLst>
                                        <p:tav tm="0">
                                          <p:val>
                                            <p:fltVal val="0"/>
                                          </p:val>
                                        </p:tav>
                                        <p:tav tm="100000">
                                          <p:val>
                                            <p:strVal val="#ppt_w"/>
                                          </p:val>
                                        </p:tav>
                                      </p:tavLst>
                                    </p:anim>
                                    <p:anim calcmode="lin" valueType="num">
                                      <p:cBhvr>
                                        <p:cTn id="38" dur="500" fill="hold"/>
                                        <p:tgtEl>
                                          <p:spTgt spid="231"/>
                                        </p:tgtEl>
                                        <p:attrNameLst>
                                          <p:attrName>ppt_h</p:attrName>
                                        </p:attrNameLst>
                                      </p:cBhvr>
                                      <p:tavLst>
                                        <p:tav tm="0">
                                          <p:val>
                                            <p:fltVal val="0"/>
                                          </p:val>
                                        </p:tav>
                                        <p:tav tm="100000">
                                          <p:val>
                                            <p:strVal val="#ppt_h"/>
                                          </p:val>
                                        </p:tav>
                                      </p:tavLst>
                                    </p:anim>
                                    <p:animEffect transition="in" filter="fade">
                                      <p:cBhvr>
                                        <p:cTn id="39" dur="500"/>
                                        <p:tgtEl>
                                          <p:spTgt spid="231"/>
                                        </p:tgtEl>
                                      </p:cBhvr>
                                    </p:animEffect>
                                  </p:childTnLst>
                                </p:cTn>
                              </p:par>
                            </p:childTnLst>
                          </p:cTn>
                        </p:par>
                        <p:par>
                          <p:cTn id="40" fill="hold">
                            <p:stCondLst>
                              <p:cond delay="3590"/>
                            </p:stCondLst>
                            <p:childTnLst>
                              <p:par>
                                <p:cTn id="41" presetID="22" presetClass="entr" presetSubtype="8" fill="hold" grpId="0" nodeType="afterEffect">
                                  <p:stCondLst>
                                    <p:cond delay="0"/>
                                  </p:stCondLst>
                                  <p:childTnLst>
                                    <p:set>
                                      <p:cBhvr>
                                        <p:cTn id="42" dur="1" fill="hold">
                                          <p:stCondLst>
                                            <p:cond delay="0"/>
                                          </p:stCondLst>
                                        </p:cTn>
                                        <p:tgtEl>
                                          <p:spTgt spid="230"/>
                                        </p:tgtEl>
                                        <p:attrNameLst>
                                          <p:attrName>style.visibility</p:attrName>
                                        </p:attrNameLst>
                                      </p:cBhvr>
                                      <p:to>
                                        <p:strVal val="visible"/>
                                      </p:to>
                                    </p:set>
                                    <p:animEffect transition="in" filter="wipe(left)">
                                      <p:cBhvr>
                                        <p:cTn id="43" dur="500"/>
                                        <p:tgtEl>
                                          <p:spTgt spid="230"/>
                                        </p:tgtEl>
                                      </p:cBhvr>
                                    </p:animEffect>
                                  </p:childTnLst>
                                </p:cTn>
                              </p:par>
                            </p:childTnLst>
                          </p:cTn>
                        </p:par>
                        <p:par>
                          <p:cTn id="44" fill="hold">
                            <p:stCondLst>
                              <p:cond delay="4090"/>
                            </p:stCondLst>
                            <p:childTnLst>
                              <p:par>
                                <p:cTn id="45" presetID="53" presetClass="entr" presetSubtype="16" fill="hold" nodeType="afterEffect">
                                  <p:stCondLst>
                                    <p:cond delay="0"/>
                                  </p:stCondLst>
                                  <p:childTnLst>
                                    <p:set>
                                      <p:cBhvr>
                                        <p:cTn id="46" dur="1" fill="hold">
                                          <p:stCondLst>
                                            <p:cond delay="0"/>
                                          </p:stCondLst>
                                        </p:cTn>
                                        <p:tgtEl>
                                          <p:spTgt spid="273"/>
                                        </p:tgtEl>
                                        <p:attrNameLst>
                                          <p:attrName>style.visibility</p:attrName>
                                        </p:attrNameLst>
                                      </p:cBhvr>
                                      <p:to>
                                        <p:strVal val="visible"/>
                                      </p:to>
                                    </p:set>
                                    <p:anim calcmode="lin" valueType="num">
                                      <p:cBhvr>
                                        <p:cTn id="47" dur="500" fill="hold"/>
                                        <p:tgtEl>
                                          <p:spTgt spid="273"/>
                                        </p:tgtEl>
                                        <p:attrNameLst>
                                          <p:attrName>ppt_w</p:attrName>
                                        </p:attrNameLst>
                                      </p:cBhvr>
                                      <p:tavLst>
                                        <p:tav tm="0">
                                          <p:val>
                                            <p:fltVal val="0"/>
                                          </p:val>
                                        </p:tav>
                                        <p:tav tm="100000">
                                          <p:val>
                                            <p:strVal val="#ppt_w"/>
                                          </p:val>
                                        </p:tav>
                                      </p:tavLst>
                                    </p:anim>
                                    <p:anim calcmode="lin" valueType="num">
                                      <p:cBhvr>
                                        <p:cTn id="48" dur="500" fill="hold"/>
                                        <p:tgtEl>
                                          <p:spTgt spid="273"/>
                                        </p:tgtEl>
                                        <p:attrNameLst>
                                          <p:attrName>ppt_h</p:attrName>
                                        </p:attrNameLst>
                                      </p:cBhvr>
                                      <p:tavLst>
                                        <p:tav tm="0">
                                          <p:val>
                                            <p:fltVal val="0"/>
                                          </p:val>
                                        </p:tav>
                                        <p:tav tm="100000">
                                          <p:val>
                                            <p:strVal val="#ppt_h"/>
                                          </p:val>
                                        </p:tav>
                                      </p:tavLst>
                                    </p:anim>
                                    <p:animEffect transition="in" filter="fade">
                                      <p:cBhvr>
                                        <p:cTn id="49" dur="500"/>
                                        <p:tgtEl>
                                          <p:spTgt spid="273"/>
                                        </p:tgtEl>
                                      </p:cBhvr>
                                    </p:animEffect>
                                  </p:childTnLst>
                                </p:cTn>
                              </p:par>
                            </p:childTnLst>
                          </p:cTn>
                        </p:par>
                        <p:par>
                          <p:cTn id="50" fill="hold">
                            <p:stCondLst>
                              <p:cond delay="4590"/>
                            </p:stCondLst>
                            <p:childTnLst>
                              <p:par>
                                <p:cTn id="51" presetID="22" presetClass="entr" presetSubtype="8" fill="hold" grpId="0" nodeType="afterEffect">
                                  <p:stCondLst>
                                    <p:cond delay="0"/>
                                  </p:stCondLst>
                                  <p:childTnLst>
                                    <p:set>
                                      <p:cBhvr>
                                        <p:cTn id="52" dur="1" fill="hold">
                                          <p:stCondLst>
                                            <p:cond delay="0"/>
                                          </p:stCondLst>
                                        </p:cTn>
                                        <p:tgtEl>
                                          <p:spTgt spid="272"/>
                                        </p:tgtEl>
                                        <p:attrNameLst>
                                          <p:attrName>style.visibility</p:attrName>
                                        </p:attrNameLst>
                                      </p:cBhvr>
                                      <p:to>
                                        <p:strVal val="visible"/>
                                      </p:to>
                                    </p:set>
                                    <p:animEffect transition="in" filter="wipe(left)">
                                      <p:cBhvr>
                                        <p:cTn id="53"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89" grpId="0"/>
      <p:bldP spid="191" grpId="0"/>
      <p:bldP spid="210" grpId="0"/>
      <p:bldP spid="230" grpId="0"/>
      <p:bldP spid="27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 name="TextBox 188">
            <a:extLst>
              <a:ext uri="{FF2B5EF4-FFF2-40B4-BE49-F238E27FC236}">
                <a16:creationId xmlns:a16="http://schemas.microsoft.com/office/drawing/2014/main" xmlns="" id="{69648C2E-654C-F11A-1149-AE2F974FE7D9}"/>
              </a:ext>
            </a:extLst>
          </p:cNvPr>
          <p:cNvSpPr txBox="1"/>
          <p:nvPr/>
        </p:nvSpPr>
        <p:spPr>
          <a:xfrm>
            <a:off x="292893" y="971550"/>
            <a:ext cx="2887512" cy="461665"/>
          </a:xfrm>
          <a:prstGeom prst="rect">
            <a:avLst/>
          </a:prstGeom>
          <a:noFill/>
        </p:spPr>
        <p:txBody>
          <a:bodyPr wrap="square">
            <a:spAutoFit/>
          </a:bodyPr>
          <a:lstStyle/>
          <a:p>
            <a:r>
              <a:rPr lang="en-US" sz="2400" b="1" dirty="0" err="1">
                <a:solidFill>
                  <a:srgbClr val="800080"/>
                </a:solidFill>
                <a:latin typeface="Calibri" panose="020F0502020204030204" pitchFamily="34" charset="0"/>
                <a:cs typeface="Calibri" panose="020F0502020204030204" pitchFamily="34" charset="0"/>
              </a:rPr>
              <a:t>Tiến</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hành</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thí</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nghiệm</a:t>
            </a:r>
            <a:endParaRPr lang="vi-VN" sz="2400" b="1" dirty="0">
              <a:solidFill>
                <a:srgbClr val="800080"/>
              </a:solidFill>
              <a:latin typeface="Calibri" panose="020F0502020204030204" pitchFamily="34" charset="0"/>
              <a:cs typeface="Calibri" panose="020F0502020204030204" pitchFamily="34" charset="0"/>
            </a:endParaRPr>
          </a:p>
        </p:txBody>
      </p:sp>
      <p:sp>
        <p:nvSpPr>
          <p:cNvPr id="191" name="Google Shape;436;p36">
            <a:extLst>
              <a:ext uri="{FF2B5EF4-FFF2-40B4-BE49-F238E27FC236}">
                <a16:creationId xmlns:a16="http://schemas.microsoft.com/office/drawing/2014/main" xmlns="" id="{E0FFF33A-A5FB-93C2-048B-589AAA3260EF}"/>
              </a:ext>
            </a:extLst>
          </p:cNvPr>
          <p:cNvSpPr txBox="1">
            <a:spLocks/>
          </p:cNvSpPr>
          <p:nvPr/>
        </p:nvSpPr>
        <p:spPr>
          <a:xfrm>
            <a:off x="711237" y="1588770"/>
            <a:ext cx="3206277" cy="461665"/>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err="1">
                <a:solidFill>
                  <a:srgbClr val="0000CC"/>
                </a:solidFill>
              </a:rPr>
              <a:t>Lắp</a:t>
            </a:r>
            <a:r>
              <a:rPr lang="en-US" sz="2400" b="0" dirty="0">
                <a:solidFill>
                  <a:srgbClr val="0000CC"/>
                </a:solidFill>
              </a:rPr>
              <a:t> </a:t>
            </a:r>
            <a:r>
              <a:rPr lang="en-US" sz="2400" b="0" dirty="0" err="1">
                <a:solidFill>
                  <a:srgbClr val="0000CC"/>
                </a:solidFill>
              </a:rPr>
              <a:t>mặch</a:t>
            </a:r>
            <a:r>
              <a:rPr lang="en-US" sz="2400" b="0" dirty="0">
                <a:solidFill>
                  <a:srgbClr val="0000CC"/>
                </a:solidFill>
              </a:rPr>
              <a:t> </a:t>
            </a:r>
            <a:r>
              <a:rPr lang="en-US" sz="2400" b="0" dirty="0" err="1">
                <a:solidFill>
                  <a:srgbClr val="0000CC"/>
                </a:solidFill>
              </a:rPr>
              <a:t>điện</a:t>
            </a:r>
            <a:r>
              <a:rPr lang="en-US" sz="2400" b="0" dirty="0">
                <a:solidFill>
                  <a:srgbClr val="0000CC"/>
                </a:solidFill>
              </a:rPr>
              <a:t> </a:t>
            </a:r>
            <a:r>
              <a:rPr lang="en-US" sz="2400" b="0" dirty="0" err="1">
                <a:solidFill>
                  <a:srgbClr val="0000CC"/>
                </a:solidFill>
              </a:rPr>
              <a:t>như</a:t>
            </a:r>
            <a:r>
              <a:rPr lang="en-US" sz="2400" b="0" dirty="0">
                <a:solidFill>
                  <a:srgbClr val="0000CC"/>
                </a:solidFill>
              </a:rPr>
              <a:t> </a:t>
            </a:r>
            <a:r>
              <a:rPr lang="en-US" sz="2400" b="0" dirty="0" err="1">
                <a:solidFill>
                  <a:srgbClr val="0000CC"/>
                </a:solidFill>
              </a:rPr>
              <a:t>hình</a:t>
            </a:r>
            <a:endParaRPr lang="vi-VN" sz="2400" b="0" dirty="0">
              <a:solidFill>
                <a:srgbClr val="0000CC"/>
              </a:solidFill>
            </a:endParaRPr>
          </a:p>
        </p:txBody>
      </p:sp>
      <p:grpSp>
        <p:nvGrpSpPr>
          <p:cNvPr id="192" name="Google Shape;689;p44">
            <a:extLst>
              <a:ext uri="{FF2B5EF4-FFF2-40B4-BE49-F238E27FC236}">
                <a16:creationId xmlns:a16="http://schemas.microsoft.com/office/drawing/2014/main" xmlns="" id="{2332FC8C-EBEB-31E6-8A39-1B3B2E9E944E}"/>
              </a:ext>
            </a:extLst>
          </p:cNvPr>
          <p:cNvGrpSpPr/>
          <p:nvPr/>
        </p:nvGrpSpPr>
        <p:grpSpPr>
          <a:xfrm>
            <a:off x="252001" y="1544151"/>
            <a:ext cx="483395" cy="436168"/>
            <a:chOff x="858650" y="3046400"/>
            <a:chExt cx="1118500" cy="1009225"/>
          </a:xfrm>
        </p:grpSpPr>
        <p:sp>
          <p:nvSpPr>
            <p:cNvPr id="193" name="Google Shape;690;p44">
              <a:extLst>
                <a:ext uri="{FF2B5EF4-FFF2-40B4-BE49-F238E27FC236}">
                  <a16:creationId xmlns:a16="http://schemas.microsoft.com/office/drawing/2014/main" xmlns="" id="{CD5F2FDF-9E13-2F50-6075-69CB81883569}"/>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194" name="Google Shape;691;p44">
              <a:extLst>
                <a:ext uri="{FF2B5EF4-FFF2-40B4-BE49-F238E27FC236}">
                  <a16:creationId xmlns:a16="http://schemas.microsoft.com/office/drawing/2014/main" xmlns="" id="{F9CBAA41-A679-AD56-3FDF-22AE7959FD79}"/>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195" name="Google Shape;692;p44">
              <a:extLst>
                <a:ext uri="{FF2B5EF4-FFF2-40B4-BE49-F238E27FC236}">
                  <a16:creationId xmlns:a16="http://schemas.microsoft.com/office/drawing/2014/main" xmlns="" id="{4A502CC0-589F-737F-3484-D8714260D390}"/>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6" name="Google Shape;693;p44">
              <a:extLst>
                <a:ext uri="{FF2B5EF4-FFF2-40B4-BE49-F238E27FC236}">
                  <a16:creationId xmlns:a16="http://schemas.microsoft.com/office/drawing/2014/main" xmlns="" id="{1956FD9F-6C79-2E5D-FDF2-3CFC5F897A16}"/>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7" name="Google Shape;694;p44">
              <a:extLst>
                <a:ext uri="{FF2B5EF4-FFF2-40B4-BE49-F238E27FC236}">
                  <a16:creationId xmlns:a16="http://schemas.microsoft.com/office/drawing/2014/main" xmlns="" id="{F858796C-E04D-C3B1-91CF-E28B9122C73A}"/>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8" name="Google Shape;695;p44">
              <a:extLst>
                <a:ext uri="{FF2B5EF4-FFF2-40B4-BE49-F238E27FC236}">
                  <a16:creationId xmlns:a16="http://schemas.microsoft.com/office/drawing/2014/main" xmlns="" id="{4C09ABF1-FEC6-DB45-2386-811E553BE99D}"/>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9" name="Google Shape;696;p44">
              <a:extLst>
                <a:ext uri="{FF2B5EF4-FFF2-40B4-BE49-F238E27FC236}">
                  <a16:creationId xmlns:a16="http://schemas.microsoft.com/office/drawing/2014/main" xmlns="" id="{DC4B4544-97D5-430E-C7D4-6A00102BEDC6}"/>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0" name="Google Shape;697;p44">
              <a:extLst>
                <a:ext uri="{FF2B5EF4-FFF2-40B4-BE49-F238E27FC236}">
                  <a16:creationId xmlns:a16="http://schemas.microsoft.com/office/drawing/2014/main" xmlns="" id="{9CBFFEBC-F9CE-C2A1-7761-02B6203AB628}"/>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1" name="Google Shape;698;p44">
              <a:extLst>
                <a:ext uri="{FF2B5EF4-FFF2-40B4-BE49-F238E27FC236}">
                  <a16:creationId xmlns:a16="http://schemas.microsoft.com/office/drawing/2014/main" xmlns="" id="{9FF6A1AD-EF06-030C-EDC3-C9469BF7F4DE}"/>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2" name="Google Shape;699;p44">
              <a:extLst>
                <a:ext uri="{FF2B5EF4-FFF2-40B4-BE49-F238E27FC236}">
                  <a16:creationId xmlns:a16="http://schemas.microsoft.com/office/drawing/2014/main" xmlns="" id="{2A7B9F34-BF11-F407-5CEB-8A80E6F02F0E}"/>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3" name="Google Shape;700;p44">
              <a:extLst>
                <a:ext uri="{FF2B5EF4-FFF2-40B4-BE49-F238E27FC236}">
                  <a16:creationId xmlns:a16="http://schemas.microsoft.com/office/drawing/2014/main" xmlns="" id="{D0CB6CD2-4754-F1BB-489C-B688A9D66F6B}"/>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4" name="Google Shape;701;p44">
              <a:extLst>
                <a:ext uri="{FF2B5EF4-FFF2-40B4-BE49-F238E27FC236}">
                  <a16:creationId xmlns:a16="http://schemas.microsoft.com/office/drawing/2014/main" xmlns="" id="{A52CA94F-848B-83FD-7FF2-C2568624E044}"/>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5" name="Google Shape;702;p44">
              <a:extLst>
                <a:ext uri="{FF2B5EF4-FFF2-40B4-BE49-F238E27FC236}">
                  <a16:creationId xmlns:a16="http://schemas.microsoft.com/office/drawing/2014/main" xmlns="" id="{CF0CEA7B-A8E1-8264-E93C-DB9F126251BC}"/>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6" name="Google Shape;703;p44">
              <a:extLst>
                <a:ext uri="{FF2B5EF4-FFF2-40B4-BE49-F238E27FC236}">
                  <a16:creationId xmlns:a16="http://schemas.microsoft.com/office/drawing/2014/main" xmlns="" id="{4DA94F03-3E17-8AEC-9EB5-A24EA0C9C49A}"/>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7" name="Google Shape;704;p44">
              <a:extLst>
                <a:ext uri="{FF2B5EF4-FFF2-40B4-BE49-F238E27FC236}">
                  <a16:creationId xmlns:a16="http://schemas.microsoft.com/office/drawing/2014/main" xmlns="" id="{C543DE4A-29F0-2537-3ADB-36F9295F4FCE}"/>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8" name="Google Shape;705;p44">
              <a:extLst>
                <a:ext uri="{FF2B5EF4-FFF2-40B4-BE49-F238E27FC236}">
                  <a16:creationId xmlns:a16="http://schemas.microsoft.com/office/drawing/2014/main" xmlns="" id="{9CA106CD-3C94-E4CD-C890-DB5AE1ED2468}"/>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9" name="Google Shape;706;p44">
              <a:extLst>
                <a:ext uri="{FF2B5EF4-FFF2-40B4-BE49-F238E27FC236}">
                  <a16:creationId xmlns:a16="http://schemas.microsoft.com/office/drawing/2014/main" xmlns="" id="{388B4151-F1C5-FE36-5F00-0B7A17848184}"/>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21" name="Google Shape;436;p36">
            <a:extLst>
              <a:ext uri="{FF2B5EF4-FFF2-40B4-BE49-F238E27FC236}">
                <a16:creationId xmlns:a16="http://schemas.microsoft.com/office/drawing/2014/main" xmlns="" id="{0AF6D92B-5045-01F9-84CC-401851A8ACCC}"/>
              </a:ext>
            </a:extLst>
          </p:cNvPr>
          <p:cNvSpPr txBox="1">
            <a:spLocks/>
          </p:cNvSpPr>
          <p:nvPr/>
        </p:nvSpPr>
        <p:spPr>
          <a:xfrm>
            <a:off x="651996" y="2177952"/>
            <a:ext cx="3665617" cy="2308324"/>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err="1">
                <a:solidFill>
                  <a:srgbClr val="0000CC"/>
                </a:solidFill>
              </a:rPr>
              <a:t>Bật</a:t>
            </a:r>
            <a:r>
              <a:rPr lang="en-US" sz="2400" b="0" dirty="0">
                <a:solidFill>
                  <a:srgbClr val="0000CC"/>
                </a:solidFill>
              </a:rPr>
              <a:t> </a:t>
            </a:r>
            <a:r>
              <a:rPr lang="en-US" sz="2400" b="0" dirty="0" err="1">
                <a:solidFill>
                  <a:srgbClr val="0000CC"/>
                </a:solidFill>
              </a:rPr>
              <a:t>nguồn</a:t>
            </a:r>
            <a:r>
              <a:rPr lang="en-US" sz="2400" b="0" dirty="0">
                <a:solidFill>
                  <a:srgbClr val="0000CC"/>
                </a:solidFill>
              </a:rPr>
              <a:t>, đ</a:t>
            </a:r>
            <a:r>
              <a:rPr lang="vi-VN" sz="2400" b="0" dirty="0">
                <a:solidFill>
                  <a:srgbClr val="0000CC"/>
                </a:solidFill>
              </a:rPr>
              <a:t>óng công tắc, đọc giá trị cường độ dòng điện chạy trong mạch chính và cường độ dòng điện chạy trong các mạch nhánh ghi vào vở theo mẫu </a:t>
            </a:r>
          </a:p>
        </p:txBody>
      </p:sp>
      <p:grpSp>
        <p:nvGrpSpPr>
          <p:cNvPr id="22" name="Google Shape;689;p44">
            <a:extLst>
              <a:ext uri="{FF2B5EF4-FFF2-40B4-BE49-F238E27FC236}">
                <a16:creationId xmlns:a16="http://schemas.microsoft.com/office/drawing/2014/main" xmlns="" id="{F080D4B6-304E-66DA-ACBC-13FCA38B3398}"/>
              </a:ext>
            </a:extLst>
          </p:cNvPr>
          <p:cNvGrpSpPr/>
          <p:nvPr/>
        </p:nvGrpSpPr>
        <p:grpSpPr>
          <a:xfrm>
            <a:off x="236773" y="2120332"/>
            <a:ext cx="483395" cy="436168"/>
            <a:chOff x="858650" y="3046400"/>
            <a:chExt cx="1118500" cy="1009225"/>
          </a:xfrm>
        </p:grpSpPr>
        <p:sp>
          <p:nvSpPr>
            <p:cNvPr id="23" name="Google Shape;690;p44">
              <a:extLst>
                <a:ext uri="{FF2B5EF4-FFF2-40B4-BE49-F238E27FC236}">
                  <a16:creationId xmlns:a16="http://schemas.microsoft.com/office/drawing/2014/main" xmlns="" id="{E1296CB2-B7AD-9332-A973-72D3DA4DEAD3}"/>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24" name="Google Shape;691;p44">
              <a:extLst>
                <a:ext uri="{FF2B5EF4-FFF2-40B4-BE49-F238E27FC236}">
                  <a16:creationId xmlns:a16="http://schemas.microsoft.com/office/drawing/2014/main" xmlns="" id="{036FA2ED-E038-BB55-6D4F-1B6E26BC5ABB}"/>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25" name="Google Shape;692;p44">
              <a:extLst>
                <a:ext uri="{FF2B5EF4-FFF2-40B4-BE49-F238E27FC236}">
                  <a16:creationId xmlns:a16="http://schemas.microsoft.com/office/drawing/2014/main" xmlns="" id="{2EF752A6-4B73-BBBB-F1FB-A5F25D2BB04C}"/>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 name="Google Shape;693;p44">
              <a:extLst>
                <a:ext uri="{FF2B5EF4-FFF2-40B4-BE49-F238E27FC236}">
                  <a16:creationId xmlns:a16="http://schemas.microsoft.com/office/drawing/2014/main" xmlns="" id="{13DE3DF5-D3D2-50F6-23C0-3CD588D94D53}"/>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7" name="Google Shape;694;p44">
              <a:extLst>
                <a:ext uri="{FF2B5EF4-FFF2-40B4-BE49-F238E27FC236}">
                  <a16:creationId xmlns:a16="http://schemas.microsoft.com/office/drawing/2014/main" xmlns="" id="{7503C062-3CC1-3A8F-D85A-72D79589B6B2}"/>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 name="Google Shape;695;p44">
              <a:extLst>
                <a:ext uri="{FF2B5EF4-FFF2-40B4-BE49-F238E27FC236}">
                  <a16:creationId xmlns:a16="http://schemas.microsoft.com/office/drawing/2014/main" xmlns="" id="{60467EF2-55D8-ACCF-2661-2A8A75219FE8}"/>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9" name="Google Shape;696;p44">
              <a:extLst>
                <a:ext uri="{FF2B5EF4-FFF2-40B4-BE49-F238E27FC236}">
                  <a16:creationId xmlns:a16="http://schemas.microsoft.com/office/drawing/2014/main" xmlns="" id="{F714A7EB-8C5C-6395-D848-6894B02D11E9}"/>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0" name="Google Shape;697;p44">
              <a:extLst>
                <a:ext uri="{FF2B5EF4-FFF2-40B4-BE49-F238E27FC236}">
                  <a16:creationId xmlns:a16="http://schemas.microsoft.com/office/drawing/2014/main" xmlns="" id="{22422B29-7721-C8F1-195D-A8184209BF6E}"/>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1" name="Google Shape;698;p44">
              <a:extLst>
                <a:ext uri="{FF2B5EF4-FFF2-40B4-BE49-F238E27FC236}">
                  <a16:creationId xmlns:a16="http://schemas.microsoft.com/office/drawing/2014/main" xmlns="" id="{C1A5CC4F-3473-133A-73FA-2D75898DD020}"/>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6" name="Google Shape;699;p44">
              <a:extLst>
                <a:ext uri="{FF2B5EF4-FFF2-40B4-BE49-F238E27FC236}">
                  <a16:creationId xmlns:a16="http://schemas.microsoft.com/office/drawing/2014/main" xmlns="" id="{9C57A26C-3CE1-D226-83A7-2A0F5EF550FC}"/>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7" name="Google Shape;700;p44">
              <a:extLst>
                <a:ext uri="{FF2B5EF4-FFF2-40B4-BE49-F238E27FC236}">
                  <a16:creationId xmlns:a16="http://schemas.microsoft.com/office/drawing/2014/main" xmlns="" id="{7163BAA2-441E-E46B-E626-33A399143B11}"/>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8" name="Google Shape;701;p44">
              <a:extLst>
                <a:ext uri="{FF2B5EF4-FFF2-40B4-BE49-F238E27FC236}">
                  <a16:creationId xmlns:a16="http://schemas.microsoft.com/office/drawing/2014/main" xmlns="" id="{7C8F17CA-E962-6155-5AE0-4CA7C97AC166}"/>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9" name="Google Shape;702;p44">
              <a:extLst>
                <a:ext uri="{FF2B5EF4-FFF2-40B4-BE49-F238E27FC236}">
                  <a16:creationId xmlns:a16="http://schemas.microsoft.com/office/drawing/2014/main" xmlns="" id="{E1BE2DF9-7B12-E56F-1463-D1FB52B8520B}"/>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0" name="Google Shape;703;p44">
              <a:extLst>
                <a:ext uri="{FF2B5EF4-FFF2-40B4-BE49-F238E27FC236}">
                  <a16:creationId xmlns:a16="http://schemas.microsoft.com/office/drawing/2014/main" xmlns="" id="{AB5C51A9-A91F-F8EC-6998-F53D971F7D52}"/>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1" name="Google Shape;704;p44">
              <a:extLst>
                <a:ext uri="{FF2B5EF4-FFF2-40B4-BE49-F238E27FC236}">
                  <a16:creationId xmlns:a16="http://schemas.microsoft.com/office/drawing/2014/main" xmlns="" id="{68468BB0-1DBB-8416-F924-9885CA9FE1D5}"/>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2" name="Google Shape;705;p44">
              <a:extLst>
                <a:ext uri="{FF2B5EF4-FFF2-40B4-BE49-F238E27FC236}">
                  <a16:creationId xmlns:a16="http://schemas.microsoft.com/office/drawing/2014/main" xmlns="" id="{1C237C2C-F700-F583-909A-2CF87F8F0C60}"/>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3" name="Google Shape;706;p44">
              <a:extLst>
                <a:ext uri="{FF2B5EF4-FFF2-40B4-BE49-F238E27FC236}">
                  <a16:creationId xmlns:a16="http://schemas.microsoft.com/office/drawing/2014/main" xmlns="" id="{A616BEED-0CD3-642E-B764-8EDA70CD9D9F}"/>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grpSp>
        <p:nvGrpSpPr>
          <p:cNvPr id="99" name="Group 98">
            <a:extLst>
              <a:ext uri="{FF2B5EF4-FFF2-40B4-BE49-F238E27FC236}">
                <a16:creationId xmlns:a16="http://schemas.microsoft.com/office/drawing/2014/main" xmlns="" id="{36B9434F-EF7F-4E2E-AF25-645C04D5B978}"/>
              </a:ext>
            </a:extLst>
          </p:cNvPr>
          <p:cNvGrpSpPr/>
          <p:nvPr/>
        </p:nvGrpSpPr>
        <p:grpSpPr>
          <a:xfrm>
            <a:off x="4372402" y="1367624"/>
            <a:ext cx="4474073" cy="2851617"/>
            <a:chOff x="2135165" y="1789084"/>
            <a:chExt cx="6537194" cy="3802156"/>
          </a:xfrm>
        </p:grpSpPr>
        <p:sp>
          <p:nvSpPr>
            <p:cNvPr id="100" name="Rectangle: Rounded Corners 99">
              <a:extLst>
                <a:ext uri="{FF2B5EF4-FFF2-40B4-BE49-F238E27FC236}">
                  <a16:creationId xmlns:a16="http://schemas.microsoft.com/office/drawing/2014/main" xmlns="" id="{83E1CCE8-BCEE-46B5-9074-EBD9C98BB515}"/>
                </a:ext>
              </a:extLst>
            </p:cNvPr>
            <p:cNvSpPr/>
            <p:nvPr/>
          </p:nvSpPr>
          <p:spPr>
            <a:xfrm>
              <a:off x="2135165" y="1789084"/>
              <a:ext cx="6537194" cy="3802156"/>
            </a:xfrm>
            <a:prstGeom prst="roundRect">
              <a:avLst>
                <a:gd name="adj" fmla="val 9229"/>
              </a:avLst>
            </a:prstGeom>
            <a:solidFill>
              <a:srgbClr val="FFFFFF"/>
            </a:solidFill>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01" name="Straight Connector 100">
              <a:extLst>
                <a:ext uri="{FF2B5EF4-FFF2-40B4-BE49-F238E27FC236}">
                  <a16:creationId xmlns:a16="http://schemas.microsoft.com/office/drawing/2014/main" xmlns="" id="{360FF044-811E-4F3F-A8CB-05EB8448571F}"/>
                </a:ext>
              </a:extLst>
            </p:cNvPr>
            <p:cNvCxnSpPr>
              <a:cxnSpLocks/>
            </p:cNvCxnSpPr>
            <p:nvPr/>
          </p:nvCxnSpPr>
          <p:spPr>
            <a:xfrm>
              <a:off x="3672682" y="3883018"/>
              <a:ext cx="3769696"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02" name="Straight Connector 101">
              <a:extLst>
                <a:ext uri="{FF2B5EF4-FFF2-40B4-BE49-F238E27FC236}">
                  <a16:creationId xmlns:a16="http://schemas.microsoft.com/office/drawing/2014/main" xmlns="" id="{8D3344CD-C243-4F8C-A9E7-BAAC5889BED0}"/>
                </a:ext>
              </a:extLst>
            </p:cNvPr>
            <p:cNvCxnSpPr>
              <a:cxnSpLocks/>
            </p:cNvCxnSpPr>
            <p:nvPr/>
          </p:nvCxnSpPr>
          <p:spPr>
            <a:xfrm>
              <a:off x="2409966" y="2606323"/>
              <a:ext cx="0" cy="1842247"/>
            </a:xfrm>
            <a:prstGeom prst="line">
              <a:avLst/>
            </a:prstGeom>
            <a:noFill/>
            <a:ln w="38100"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xmlns="" id="{0DF29E32-679E-44EC-826A-E9F485A966C4}"/>
                </a:ext>
              </a:extLst>
            </p:cNvPr>
            <p:cNvCxnSpPr>
              <a:cxnSpLocks/>
            </p:cNvCxnSpPr>
            <p:nvPr/>
          </p:nvCxnSpPr>
          <p:spPr>
            <a:xfrm>
              <a:off x="5732199" y="2310036"/>
              <a:ext cx="0" cy="612374"/>
            </a:xfrm>
            <a:prstGeom prst="line">
              <a:avLst/>
            </a:prstGeom>
            <a:noFill/>
            <a:ln w="38100" cap="flat" cmpd="sng" algn="ctr">
              <a:solidFill>
                <a:sysClr val="windowText" lastClr="000000"/>
              </a:solidFill>
              <a:prstDash val="solid"/>
              <a:miter lim="800000"/>
            </a:ln>
            <a:effectLst/>
          </p:spPr>
        </p:cxnSp>
        <p:cxnSp>
          <p:nvCxnSpPr>
            <p:cNvPr id="104" name="Straight Connector 103">
              <a:extLst>
                <a:ext uri="{FF2B5EF4-FFF2-40B4-BE49-F238E27FC236}">
                  <a16:creationId xmlns:a16="http://schemas.microsoft.com/office/drawing/2014/main" xmlns="" id="{C8A7022D-19D4-4227-B7D4-5B441624364F}"/>
                </a:ext>
              </a:extLst>
            </p:cNvPr>
            <p:cNvCxnSpPr>
              <a:cxnSpLocks/>
            </p:cNvCxnSpPr>
            <p:nvPr/>
          </p:nvCxnSpPr>
          <p:spPr>
            <a:xfrm>
              <a:off x="5928245" y="2427663"/>
              <a:ext cx="0" cy="390188"/>
            </a:xfrm>
            <a:prstGeom prst="line">
              <a:avLst/>
            </a:prstGeom>
            <a:noFill/>
            <a:ln w="38100"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xmlns="" id="{B91F8011-2C9D-4CDE-A4A6-E874E6953A0F}"/>
                </a:ext>
              </a:extLst>
            </p:cNvPr>
            <p:cNvCxnSpPr>
              <a:cxnSpLocks/>
            </p:cNvCxnSpPr>
            <p:nvPr/>
          </p:nvCxnSpPr>
          <p:spPr>
            <a:xfrm>
              <a:off x="5928245" y="2621807"/>
              <a:ext cx="2552738" cy="0"/>
            </a:xfrm>
            <a:prstGeom prst="line">
              <a:avLst/>
            </a:prstGeom>
            <a:noFill/>
            <a:ln w="38100" cap="flat" cmpd="sng" algn="ctr">
              <a:solidFill>
                <a:sysClr val="windowText" lastClr="000000"/>
              </a:solidFill>
              <a:prstDash val="solid"/>
              <a:miter lim="800000"/>
            </a:ln>
            <a:effectLst/>
          </p:spPr>
        </p:cxnSp>
        <p:cxnSp>
          <p:nvCxnSpPr>
            <p:cNvPr id="106" name="Straight Connector 105">
              <a:extLst>
                <a:ext uri="{FF2B5EF4-FFF2-40B4-BE49-F238E27FC236}">
                  <a16:creationId xmlns:a16="http://schemas.microsoft.com/office/drawing/2014/main" xmlns="" id="{136967C9-4BF2-4059-AC7F-D051C218F8BD}"/>
                </a:ext>
              </a:extLst>
            </p:cNvPr>
            <p:cNvCxnSpPr/>
            <p:nvPr/>
          </p:nvCxnSpPr>
          <p:spPr>
            <a:xfrm>
              <a:off x="4948014" y="2608737"/>
              <a:ext cx="784185" cy="0"/>
            </a:xfrm>
            <a:prstGeom prst="line">
              <a:avLst/>
            </a:prstGeom>
            <a:noFill/>
            <a:ln w="38100" cap="flat" cmpd="sng" algn="ctr">
              <a:solidFill>
                <a:sysClr val="windowText" lastClr="000000"/>
              </a:solidFill>
              <a:prstDash val="solid"/>
              <a:miter lim="800000"/>
            </a:ln>
            <a:effectLst/>
          </p:spPr>
        </p:cxnSp>
        <p:sp>
          <p:nvSpPr>
            <p:cNvPr id="107" name="TextBox 106">
              <a:extLst>
                <a:ext uri="{FF2B5EF4-FFF2-40B4-BE49-F238E27FC236}">
                  <a16:creationId xmlns:a16="http://schemas.microsoft.com/office/drawing/2014/main" xmlns="" id="{1EA96829-CD61-4B76-BC12-5C3D47EEC412}"/>
                </a:ext>
              </a:extLst>
            </p:cNvPr>
            <p:cNvSpPr txBox="1"/>
            <p:nvPr/>
          </p:nvSpPr>
          <p:spPr>
            <a:xfrm>
              <a:off x="5288293" y="2093984"/>
              <a:ext cx="392092" cy="492443"/>
            </a:xfrm>
            <a:prstGeom prst="rect">
              <a:avLst/>
            </a:prstGeom>
            <a:noFill/>
          </p:spPr>
          <p:txBody>
            <a:bodyPr wrap="square" rtlCol="0">
              <a:spAutoFit/>
            </a:bodyPr>
            <a:lstStyle/>
            <a:p>
              <a:pPr algn="ctr" defTabSz="685800">
                <a:buClrTx/>
                <a:defRPr/>
              </a:pPr>
              <a:r>
                <a:rPr lang="en-US" sz="1800" dirty="0">
                  <a:solidFill>
                    <a:prstClr val="black"/>
                  </a:solidFill>
                  <a:latin typeface="Roboto" panose="02000000000000000000" pitchFamily="2" charset="0"/>
                  <a:cs typeface="Arial" panose="020B0604020202020204" pitchFamily="34" charset="0"/>
                </a:rPr>
                <a:t>+</a:t>
              </a:r>
            </a:p>
          </p:txBody>
        </p:sp>
        <p:sp>
          <p:nvSpPr>
            <p:cNvPr id="108" name="TextBox 107">
              <a:extLst>
                <a:ext uri="{FF2B5EF4-FFF2-40B4-BE49-F238E27FC236}">
                  <a16:creationId xmlns:a16="http://schemas.microsoft.com/office/drawing/2014/main" xmlns="" id="{12794AAB-BF95-4BEE-A9A3-6F4346D37FDC}"/>
                </a:ext>
              </a:extLst>
            </p:cNvPr>
            <p:cNvSpPr txBox="1"/>
            <p:nvPr/>
          </p:nvSpPr>
          <p:spPr>
            <a:xfrm>
              <a:off x="5824614" y="2002700"/>
              <a:ext cx="730967" cy="492443"/>
            </a:xfrm>
            <a:prstGeom prst="rect">
              <a:avLst/>
            </a:prstGeom>
            <a:noFill/>
          </p:spPr>
          <p:txBody>
            <a:bodyPr wrap="square" rtlCol="0">
              <a:spAutoFit/>
            </a:bodyPr>
            <a:lstStyle/>
            <a:p>
              <a:pPr algn="ctr" defTabSz="685800">
                <a:buClrTx/>
                <a:defRPr/>
              </a:pPr>
              <a:r>
                <a:rPr lang="en-US" sz="1800" dirty="0">
                  <a:solidFill>
                    <a:prstClr val="black"/>
                  </a:solidFill>
                  <a:latin typeface="Roboto" panose="02000000000000000000" pitchFamily="2" charset="0"/>
                  <a:cs typeface="Arial" panose="020B0604020202020204" pitchFamily="34" charset="0"/>
                </a:rPr>
                <a:t>_</a:t>
              </a:r>
            </a:p>
          </p:txBody>
        </p:sp>
        <p:cxnSp>
          <p:nvCxnSpPr>
            <p:cNvPr id="109" name="Straight Connector 108">
              <a:extLst>
                <a:ext uri="{FF2B5EF4-FFF2-40B4-BE49-F238E27FC236}">
                  <a16:creationId xmlns:a16="http://schemas.microsoft.com/office/drawing/2014/main" xmlns="" id="{53256592-6370-4EFA-8600-B8749F9AF980}"/>
                </a:ext>
              </a:extLst>
            </p:cNvPr>
            <p:cNvCxnSpPr>
              <a:cxnSpLocks/>
            </p:cNvCxnSpPr>
            <p:nvPr/>
          </p:nvCxnSpPr>
          <p:spPr>
            <a:xfrm>
              <a:off x="2426803" y="2614641"/>
              <a:ext cx="3355375"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10" name="Straight Connector 109">
              <a:extLst>
                <a:ext uri="{FF2B5EF4-FFF2-40B4-BE49-F238E27FC236}">
                  <a16:creationId xmlns:a16="http://schemas.microsoft.com/office/drawing/2014/main" xmlns="" id="{7BE5897A-F9BF-4C16-948D-C1DE806D6594}"/>
                </a:ext>
              </a:extLst>
            </p:cNvPr>
            <p:cNvCxnSpPr>
              <a:cxnSpLocks/>
            </p:cNvCxnSpPr>
            <p:nvPr/>
          </p:nvCxnSpPr>
          <p:spPr>
            <a:xfrm>
              <a:off x="8457878" y="2621807"/>
              <a:ext cx="0" cy="1807962"/>
            </a:xfrm>
            <a:prstGeom prst="line">
              <a:avLst/>
            </a:prstGeom>
            <a:noFill/>
            <a:ln w="38100" cap="flat" cmpd="sng" algn="ctr">
              <a:solidFill>
                <a:sysClr val="windowText" lastClr="000000"/>
              </a:solidFill>
              <a:prstDash val="solid"/>
              <a:miter lim="800000"/>
            </a:ln>
            <a:effectLst/>
          </p:spPr>
        </p:cxnSp>
        <p:sp>
          <p:nvSpPr>
            <p:cNvPr id="111" name="Rectangle 110">
              <a:extLst>
                <a:ext uri="{FF2B5EF4-FFF2-40B4-BE49-F238E27FC236}">
                  <a16:creationId xmlns:a16="http://schemas.microsoft.com/office/drawing/2014/main" xmlns="" id="{BD3E874D-9BD1-445A-90B6-233C6AF61961}"/>
                </a:ext>
              </a:extLst>
            </p:cNvPr>
            <p:cNvSpPr/>
            <p:nvPr/>
          </p:nvSpPr>
          <p:spPr>
            <a:xfrm>
              <a:off x="4034582" y="2512030"/>
              <a:ext cx="540065" cy="139733"/>
            </a:xfrm>
            <a:prstGeom prst="rect">
              <a:avLst/>
            </a:prstGeom>
            <a:solidFill>
              <a:srgbClr val="FFFFFF"/>
            </a:solidFill>
            <a:ln w="25400" cap="flat" cmpd="sng" algn="ctr">
              <a:noFill/>
              <a:prstDash val="solid"/>
            </a:ln>
            <a:effectLst/>
          </p:spPr>
          <p:txBody>
            <a:bodyPr rtlCol="0" anchor="ctr"/>
            <a:lstStyle/>
            <a:p>
              <a:pPr algn="ctr" defTabSz="685800">
                <a:defRPr/>
              </a:pPr>
              <a:endParaRPr lang="en-US" sz="1500" dirty="0">
                <a:solidFill>
                  <a:srgbClr val="FFECD6"/>
                </a:solidFill>
                <a:ea typeface="+mn-ea"/>
                <a:cs typeface="+mn-cs"/>
              </a:endParaRPr>
            </a:p>
          </p:txBody>
        </p:sp>
        <p:cxnSp>
          <p:nvCxnSpPr>
            <p:cNvPr id="112" name="Straight Connector 111">
              <a:extLst>
                <a:ext uri="{FF2B5EF4-FFF2-40B4-BE49-F238E27FC236}">
                  <a16:creationId xmlns:a16="http://schemas.microsoft.com/office/drawing/2014/main" xmlns="" id="{B0596A1C-E645-40D7-B69C-72EE0F754B64}"/>
                </a:ext>
              </a:extLst>
            </p:cNvPr>
            <p:cNvCxnSpPr>
              <a:cxnSpLocks/>
            </p:cNvCxnSpPr>
            <p:nvPr/>
          </p:nvCxnSpPr>
          <p:spPr>
            <a:xfrm>
              <a:off x="4079582" y="2414492"/>
              <a:ext cx="507499" cy="173988"/>
            </a:xfrm>
            <a:prstGeom prst="line">
              <a:avLst/>
            </a:prstGeom>
            <a:noFill/>
            <a:ln w="38100" cap="flat" cmpd="sng" algn="ctr">
              <a:solidFill>
                <a:srgbClr val="000000"/>
              </a:solidFill>
              <a:prstDash val="solid"/>
            </a:ln>
            <a:effectLst/>
          </p:spPr>
        </p:cxnSp>
        <p:sp>
          <p:nvSpPr>
            <p:cNvPr id="113" name="TextBox 112">
              <a:extLst>
                <a:ext uri="{FF2B5EF4-FFF2-40B4-BE49-F238E27FC236}">
                  <a16:creationId xmlns:a16="http://schemas.microsoft.com/office/drawing/2014/main" xmlns="" id="{33F043E1-A981-4B8F-86FF-BCC65338353A}"/>
                </a:ext>
              </a:extLst>
            </p:cNvPr>
            <p:cNvSpPr txBox="1"/>
            <p:nvPr/>
          </p:nvSpPr>
          <p:spPr>
            <a:xfrm>
              <a:off x="3889274" y="1900335"/>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K</a:t>
              </a:r>
            </a:p>
          </p:txBody>
        </p:sp>
        <p:sp>
          <p:nvSpPr>
            <p:cNvPr id="114" name="Oval 113">
              <a:extLst>
                <a:ext uri="{FF2B5EF4-FFF2-40B4-BE49-F238E27FC236}">
                  <a16:creationId xmlns:a16="http://schemas.microsoft.com/office/drawing/2014/main" xmlns="" id="{32DD0120-AFBF-42B1-BE4A-7B7FABCE2DED}"/>
                </a:ext>
              </a:extLst>
            </p:cNvPr>
            <p:cNvSpPr/>
            <p:nvPr/>
          </p:nvSpPr>
          <p:spPr>
            <a:xfrm>
              <a:off x="4544171" y="2555649"/>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685800">
                <a:defRPr/>
              </a:pPr>
              <a:endParaRPr lang="en-US" sz="1500">
                <a:solidFill>
                  <a:srgbClr val="FFECD6"/>
                </a:solidFill>
                <a:ea typeface="+mn-ea"/>
                <a:cs typeface="+mn-cs"/>
              </a:endParaRPr>
            </a:p>
          </p:txBody>
        </p:sp>
        <p:sp>
          <p:nvSpPr>
            <p:cNvPr id="115" name="Oval 114">
              <a:extLst>
                <a:ext uri="{FF2B5EF4-FFF2-40B4-BE49-F238E27FC236}">
                  <a16:creationId xmlns:a16="http://schemas.microsoft.com/office/drawing/2014/main" xmlns="" id="{0E24CE53-B668-4C3D-B292-4D73A5618AD4}"/>
                </a:ext>
              </a:extLst>
            </p:cNvPr>
            <p:cNvSpPr/>
            <p:nvPr/>
          </p:nvSpPr>
          <p:spPr>
            <a:xfrm>
              <a:off x="3993761" y="2555649"/>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685800">
                <a:defRPr/>
              </a:pPr>
              <a:endParaRPr lang="en-US" sz="1500">
                <a:solidFill>
                  <a:srgbClr val="FFECD6"/>
                </a:solidFill>
                <a:ea typeface="+mn-ea"/>
                <a:cs typeface="+mn-cs"/>
              </a:endParaRPr>
            </a:p>
          </p:txBody>
        </p:sp>
        <p:sp>
          <p:nvSpPr>
            <p:cNvPr id="116" name="Rectangle 115">
              <a:extLst>
                <a:ext uri="{FF2B5EF4-FFF2-40B4-BE49-F238E27FC236}">
                  <a16:creationId xmlns:a16="http://schemas.microsoft.com/office/drawing/2014/main" xmlns="" id="{ADBA0D01-A6E7-4F47-B7C0-AD5F2565FCB4}"/>
                </a:ext>
              </a:extLst>
            </p:cNvPr>
            <p:cNvSpPr/>
            <p:nvPr/>
          </p:nvSpPr>
          <p:spPr>
            <a:xfrm>
              <a:off x="5963993" y="3777326"/>
              <a:ext cx="741871" cy="181240"/>
            </a:xfrm>
            <a:prstGeom prst="rect">
              <a:avLst/>
            </a:prstGeom>
            <a:solidFill>
              <a:schemeClr val="bg1"/>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350" kern="1200">
                <a:solidFill>
                  <a:prstClr val="black"/>
                </a:solidFill>
                <a:latin typeface="Calibri" panose="020F0502020204030204"/>
                <a:ea typeface="+mn-ea"/>
                <a:cs typeface="+mn-cs"/>
              </a:endParaRPr>
            </a:p>
          </p:txBody>
        </p:sp>
        <p:sp>
          <p:nvSpPr>
            <p:cNvPr id="117" name="Flowchart: Connector 116">
              <a:extLst>
                <a:ext uri="{FF2B5EF4-FFF2-40B4-BE49-F238E27FC236}">
                  <a16:creationId xmlns:a16="http://schemas.microsoft.com/office/drawing/2014/main" xmlns="" id="{82111017-DA64-487D-A35D-439283F811A1}"/>
                </a:ext>
              </a:extLst>
            </p:cNvPr>
            <p:cNvSpPr/>
            <p:nvPr/>
          </p:nvSpPr>
          <p:spPr>
            <a:xfrm>
              <a:off x="2195643" y="3070577"/>
              <a:ext cx="458364" cy="413656"/>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800" b="1" kern="1200" dirty="0">
                <a:solidFill>
                  <a:prstClr val="black"/>
                </a:solidFill>
                <a:latin typeface="Calibri" panose="020F0502020204030204" pitchFamily="34" charset="0"/>
                <a:cs typeface="Calibri" panose="020F0502020204030204" pitchFamily="34" charset="0"/>
              </a:endParaRPr>
            </a:p>
          </p:txBody>
        </p:sp>
        <p:sp>
          <p:nvSpPr>
            <p:cNvPr id="118" name="Flowchart: Connector 117">
              <a:extLst>
                <a:ext uri="{FF2B5EF4-FFF2-40B4-BE49-F238E27FC236}">
                  <a16:creationId xmlns:a16="http://schemas.microsoft.com/office/drawing/2014/main" xmlns="" id="{B2111D47-10AD-4131-A2EA-753CF23D95B2}"/>
                </a:ext>
              </a:extLst>
            </p:cNvPr>
            <p:cNvSpPr/>
            <p:nvPr/>
          </p:nvSpPr>
          <p:spPr>
            <a:xfrm>
              <a:off x="4618781" y="3652561"/>
              <a:ext cx="449461" cy="413656"/>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800" b="1" kern="1200" dirty="0">
                <a:solidFill>
                  <a:prstClr val="black"/>
                </a:solidFill>
                <a:latin typeface="Calibri" panose="020F0502020204030204" pitchFamily="34" charset="0"/>
                <a:cs typeface="Calibri" panose="020F0502020204030204" pitchFamily="34" charset="0"/>
              </a:endParaRPr>
            </a:p>
          </p:txBody>
        </p:sp>
        <p:sp>
          <p:nvSpPr>
            <p:cNvPr id="119" name="TextBox 118">
              <a:extLst>
                <a:ext uri="{FF2B5EF4-FFF2-40B4-BE49-F238E27FC236}">
                  <a16:creationId xmlns:a16="http://schemas.microsoft.com/office/drawing/2014/main" xmlns="" id="{480D3202-B279-4925-839C-664140324420}"/>
                </a:ext>
              </a:extLst>
            </p:cNvPr>
            <p:cNvSpPr txBox="1"/>
            <p:nvPr/>
          </p:nvSpPr>
          <p:spPr>
            <a:xfrm>
              <a:off x="4594352" y="3579863"/>
              <a:ext cx="541292" cy="738664"/>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A</a:t>
              </a:r>
              <a:r>
                <a:rPr lang="en-US" sz="1800" b="1" baseline="-25000" dirty="0">
                  <a:latin typeface="Calibri" panose="020F0502020204030204" pitchFamily="34" charset="0"/>
                  <a:cs typeface="Calibri" panose="020F0502020204030204" pitchFamily="34" charset="0"/>
                </a:rPr>
                <a:t>2</a:t>
              </a:r>
            </a:p>
          </p:txBody>
        </p:sp>
        <p:cxnSp>
          <p:nvCxnSpPr>
            <p:cNvPr id="120" name="Straight Connector 119">
              <a:extLst>
                <a:ext uri="{FF2B5EF4-FFF2-40B4-BE49-F238E27FC236}">
                  <a16:creationId xmlns:a16="http://schemas.microsoft.com/office/drawing/2014/main" xmlns="" id="{49A448E6-E759-4B2E-B1F9-A8FF820ABE41}"/>
                </a:ext>
              </a:extLst>
            </p:cNvPr>
            <p:cNvCxnSpPr>
              <a:cxnSpLocks/>
            </p:cNvCxnSpPr>
            <p:nvPr/>
          </p:nvCxnSpPr>
          <p:spPr>
            <a:xfrm>
              <a:off x="3672682" y="5068499"/>
              <a:ext cx="2766449" cy="17809"/>
            </a:xfrm>
            <a:prstGeom prst="line">
              <a:avLst/>
            </a:prstGeom>
            <a:noFill/>
            <a:ln w="38100" cap="flat" cmpd="sng" algn="ctr">
              <a:solidFill>
                <a:sysClr val="windowText" lastClr="000000"/>
              </a:solidFill>
              <a:prstDash val="solid"/>
              <a:miter lim="800000"/>
              <a:headEnd type="none" w="med" len="med"/>
              <a:tailEnd type="none" w="med" len="med"/>
            </a:ln>
            <a:effectLst/>
          </p:spPr>
        </p:cxnSp>
        <p:sp>
          <p:nvSpPr>
            <p:cNvPr id="121" name="TextBox 120">
              <a:extLst>
                <a:ext uri="{FF2B5EF4-FFF2-40B4-BE49-F238E27FC236}">
                  <a16:creationId xmlns:a16="http://schemas.microsoft.com/office/drawing/2014/main" xmlns="" id="{E013E8B1-877D-4CFF-A137-C834D666D36B}"/>
                </a:ext>
              </a:extLst>
            </p:cNvPr>
            <p:cNvSpPr txBox="1"/>
            <p:nvPr/>
          </p:nvSpPr>
          <p:spPr>
            <a:xfrm>
              <a:off x="5780062" y="4523039"/>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R</a:t>
              </a:r>
              <a:r>
                <a:rPr lang="en-US" sz="1800" b="1" baseline="-25000" dirty="0">
                  <a:latin typeface="Roboto" panose="02000000000000000000" pitchFamily="2" charset="0"/>
                  <a:cs typeface="Calibri" panose="020F0502020204030204" pitchFamily="34" charset="0"/>
                </a:rPr>
                <a:t>2</a:t>
              </a:r>
            </a:p>
          </p:txBody>
        </p:sp>
        <p:sp>
          <p:nvSpPr>
            <p:cNvPr id="122" name="Rectangle 121">
              <a:extLst>
                <a:ext uri="{FF2B5EF4-FFF2-40B4-BE49-F238E27FC236}">
                  <a16:creationId xmlns:a16="http://schemas.microsoft.com/office/drawing/2014/main" xmlns="" id="{331A51D4-2301-4F0B-ACDD-17CAC07286C9}"/>
                </a:ext>
              </a:extLst>
            </p:cNvPr>
            <p:cNvSpPr/>
            <p:nvPr/>
          </p:nvSpPr>
          <p:spPr>
            <a:xfrm>
              <a:off x="5766850" y="4995688"/>
              <a:ext cx="741871" cy="181240"/>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350" kern="1200">
                <a:solidFill>
                  <a:prstClr val="black"/>
                </a:solidFill>
                <a:latin typeface="Calibri" panose="020F0502020204030204"/>
                <a:ea typeface="+mn-ea"/>
                <a:cs typeface="+mn-cs"/>
              </a:endParaRPr>
            </a:p>
          </p:txBody>
        </p:sp>
        <p:cxnSp>
          <p:nvCxnSpPr>
            <p:cNvPr id="123" name="Straight Connector 122">
              <a:extLst>
                <a:ext uri="{FF2B5EF4-FFF2-40B4-BE49-F238E27FC236}">
                  <a16:creationId xmlns:a16="http://schemas.microsoft.com/office/drawing/2014/main" xmlns="" id="{40B527F7-8842-4908-BB84-3368F1D26174}"/>
                </a:ext>
              </a:extLst>
            </p:cNvPr>
            <p:cNvCxnSpPr>
              <a:cxnSpLocks/>
              <a:stCxn id="122" idx="3"/>
            </p:cNvCxnSpPr>
            <p:nvPr/>
          </p:nvCxnSpPr>
          <p:spPr>
            <a:xfrm flipV="1">
              <a:off x="6508721" y="5068500"/>
              <a:ext cx="933657" cy="17808"/>
            </a:xfrm>
            <a:prstGeom prst="line">
              <a:avLst/>
            </a:prstGeom>
            <a:noFill/>
            <a:ln w="38100" cap="flat" cmpd="sng" algn="ctr">
              <a:solidFill>
                <a:sysClr val="windowText" lastClr="000000"/>
              </a:solidFill>
              <a:prstDash val="solid"/>
              <a:miter lim="800000"/>
            </a:ln>
            <a:effectLst/>
          </p:spPr>
        </p:cxnSp>
        <p:sp>
          <p:nvSpPr>
            <p:cNvPr id="124" name="Flowchart: Connector 123">
              <a:extLst>
                <a:ext uri="{FF2B5EF4-FFF2-40B4-BE49-F238E27FC236}">
                  <a16:creationId xmlns:a16="http://schemas.microsoft.com/office/drawing/2014/main" xmlns="" id="{38C2B82F-5F08-4937-8CD0-C10BD19387C6}"/>
                </a:ext>
              </a:extLst>
            </p:cNvPr>
            <p:cNvSpPr/>
            <p:nvPr/>
          </p:nvSpPr>
          <p:spPr>
            <a:xfrm>
              <a:off x="4629990" y="4885758"/>
              <a:ext cx="449456" cy="413656"/>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800" b="1" kern="1200" dirty="0">
                <a:solidFill>
                  <a:prstClr val="black"/>
                </a:solidFill>
                <a:latin typeface="Calibri" panose="020F0502020204030204" pitchFamily="34" charset="0"/>
                <a:cs typeface="Calibri" panose="020F0502020204030204" pitchFamily="34" charset="0"/>
              </a:endParaRPr>
            </a:p>
          </p:txBody>
        </p:sp>
        <p:sp>
          <p:nvSpPr>
            <p:cNvPr id="125" name="TextBox 124">
              <a:extLst>
                <a:ext uri="{FF2B5EF4-FFF2-40B4-BE49-F238E27FC236}">
                  <a16:creationId xmlns:a16="http://schemas.microsoft.com/office/drawing/2014/main" xmlns="" id="{28C3CF7B-C274-4CA5-8EC2-287B4F1FE644}"/>
                </a:ext>
              </a:extLst>
            </p:cNvPr>
            <p:cNvSpPr txBox="1"/>
            <p:nvPr/>
          </p:nvSpPr>
          <p:spPr>
            <a:xfrm>
              <a:off x="4594352" y="4804589"/>
              <a:ext cx="605784" cy="492443"/>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A</a:t>
              </a:r>
              <a:r>
                <a:rPr lang="en-US" sz="1800" b="1" baseline="-25000" dirty="0">
                  <a:latin typeface="Calibri" panose="020F0502020204030204" pitchFamily="34" charset="0"/>
                  <a:cs typeface="Calibri" panose="020F0502020204030204" pitchFamily="34" charset="0"/>
                </a:rPr>
                <a:t>3</a:t>
              </a:r>
            </a:p>
          </p:txBody>
        </p:sp>
        <p:cxnSp>
          <p:nvCxnSpPr>
            <p:cNvPr id="126" name="Straight Connector 125">
              <a:extLst>
                <a:ext uri="{FF2B5EF4-FFF2-40B4-BE49-F238E27FC236}">
                  <a16:creationId xmlns:a16="http://schemas.microsoft.com/office/drawing/2014/main" xmlns="" id="{9C82BF17-72E7-49DA-B908-4D499FCAFCD4}"/>
                </a:ext>
              </a:extLst>
            </p:cNvPr>
            <p:cNvCxnSpPr>
              <a:cxnSpLocks/>
            </p:cNvCxnSpPr>
            <p:nvPr/>
          </p:nvCxnSpPr>
          <p:spPr>
            <a:xfrm>
              <a:off x="3672682" y="3867946"/>
              <a:ext cx="0" cy="1218362"/>
            </a:xfrm>
            <a:prstGeom prst="line">
              <a:avLst/>
            </a:prstGeom>
            <a:noFill/>
            <a:ln w="38100" cap="flat" cmpd="sng" algn="ctr">
              <a:solidFill>
                <a:sysClr val="windowText" lastClr="000000"/>
              </a:solidFill>
              <a:prstDash val="solid"/>
              <a:miter lim="800000"/>
            </a:ln>
            <a:effectLst/>
          </p:spPr>
        </p:cxnSp>
        <p:cxnSp>
          <p:nvCxnSpPr>
            <p:cNvPr id="127" name="Straight Connector 126">
              <a:extLst>
                <a:ext uri="{FF2B5EF4-FFF2-40B4-BE49-F238E27FC236}">
                  <a16:creationId xmlns:a16="http://schemas.microsoft.com/office/drawing/2014/main" xmlns="" id="{D1299928-AE2A-4605-B400-1C141E8D7709}"/>
                </a:ext>
              </a:extLst>
            </p:cNvPr>
            <p:cNvCxnSpPr>
              <a:cxnSpLocks/>
            </p:cNvCxnSpPr>
            <p:nvPr/>
          </p:nvCxnSpPr>
          <p:spPr>
            <a:xfrm>
              <a:off x="7442378" y="3867946"/>
              <a:ext cx="0" cy="1218362"/>
            </a:xfrm>
            <a:prstGeom prst="line">
              <a:avLst/>
            </a:prstGeom>
            <a:noFill/>
            <a:ln w="38100" cap="flat" cmpd="sng" algn="ctr">
              <a:solidFill>
                <a:sysClr val="windowText" lastClr="000000"/>
              </a:solidFill>
              <a:prstDash val="solid"/>
              <a:miter lim="800000"/>
            </a:ln>
            <a:effectLst/>
          </p:spPr>
        </p:cxnSp>
        <p:cxnSp>
          <p:nvCxnSpPr>
            <p:cNvPr id="128" name="Straight Connector 127">
              <a:extLst>
                <a:ext uri="{FF2B5EF4-FFF2-40B4-BE49-F238E27FC236}">
                  <a16:creationId xmlns:a16="http://schemas.microsoft.com/office/drawing/2014/main" xmlns="" id="{13D1F601-B87A-48B7-815F-0E27E917075F}"/>
                </a:ext>
              </a:extLst>
            </p:cNvPr>
            <p:cNvCxnSpPr>
              <a:cxnSpLocks/>
            </p:cNvCxnSpPr>
            <p:nvPr/>
          </p:nvCxnSpPr>
          <p:spPr>
            <a:xfrm flipV="1">
              <a:off x="2402471" y="4429769"/>
              <a:ext cx="1270211" cy="2388"/>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29" name="Straight Connector 128">
              <a:extLst>
                <a:ext uri="{FF2B5EF4-FFF2-40B4-BE49-F238E27FC236}">
                  <a16:creationId xmlns:a16="http://schemas.microsoft.com/office/drawing/2014/main" xmlns="" id="{5E52922D-9B2B-4312-A62E-56F1B0A4183F}"/>
                </a:ext>
              </a:extLst>
            </p:cNvPr>
            <p:cNvCxnSpPr>
              <a:cxnSpLocks/>
            </p:cNvCxnSpPr>
            <p:nvPr/>
          </p:nvCxnSpPr>
          <p:spPr>
            <a:xfrm flipV="1">
              <a:off x="7442377" y="4428576"/>
              <a:ext cx="1036211" cy="9583"/>
            </a:xfrm>
            <a:prstGeom prst="line">
              <a:avLst/>
            </a:prstGeom>
            <a:noFill/>
            <a:ln w="38100" cap="flat" cmpd="sng" algn="ctr">
              <a:solidFill>
                <a:sysClr val="windowText" lastClr="000000"/>
              </a:solidFill>
              <a:prstDash val="solid"/>
              <a:miter lim="800000"/>
              <a:headEnd type="none" w="med" len="med"/>
              <a:tailEnd type="none" w="med" len="med"/>
            </a:ln>
            <a:effectLst/>
          </p:spPr>
        </p:cxnSp>
        <p:sp>
          <p:nvSpPr>
            <p:cNvPr id="130" name="TextBox 129">
              <a:extLst>
                <a:ext uri="{FF2B5EF4-FFF2-40B4-BE49-F238E27FC236}">
                  <a16:creationId xmlns:a16="http://schemas.microsoft.com/office/drawing/2014/main" xmlns="" id="{F54F07AE-3EE3-4095-BF25-37852B73FC9F}"/>
                </a:ext>
              </a:extLst>
            </p:cNvPr>
            <p:cNvSpPr txBox="1"/>
            <p:nvPr/>
          </p:nvSpPr>
          <p:spPr>
            <a:xfrm>
              <a:off x="3035883" y="3950607"/>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M</a:t>
              </a:r>
            </a:p>
          </p:txBody>
        </p:sp>
        <p:sp>
          <p:nvSpPr>
            <p:cNvPr id="131" name="TextBox 130">
              <a:extLst>
                <a:ext uri="{FF2B5EF4-FFF2-40B4-BE49-F238E27FC236}">
                  <a16:creationId xmlns:a16="http://schemas.microsoft.com/office/drawing/2014/main" xmlns="" id="{2956B49C-E5BA-4E62-B4F1-CC6D71EA074B}"/>
                </a:ext>
              </a:extLst>
            </p:cNvPr>
            <p:cNvSpPr txBox="1"/>
            <p:nvPr/>
          </p:nvSpPr>
          <p:spPr>
            <a:xfrm>
              <a:off x="7363873" y="3936200"/>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N</a:t>
              </a:r>
            </a:p>
          </p:txBody>
        </p:sp>
      </p:grpSp>
      <p:sp>
        <p:nvSpPr>
          <p:cNvPr id="132" name="TextBox 131">
            <a:extLst>
              <a:ext uri="{FF2B5EF4-FFF2-40B4-BE49-F238E27FC236}">
                <a16:creationId xmlns:a16="http://schemas.microsoft.com/office/drawing/2014/main" xmlns="" id="{8B0EAE88-26D8-40EF-A775-D5BBC0703772}"/>
              </a:ext>
            </a:extLst>
          </p:cNvPr>
          <p:cNvSpPr txBox="1"/>
          <p:nvPr/>
        </p:nvSpPr>
        <p:spPr>
          <a:xfrm>
            <a:off x="4389977" y="2286326"/>
            <a:ext cx="386280" cy="553998"/>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A</a:t>
            </a:r>
            <a:r>
              <a:rPr lang="en-US" sz="1800" b="1" baseline="-25000" dirty="0">
                <a:latin typeface="Calibri" panose="020F0502020204030204" pitchFamily="34" charset="0"/>
                <a:cs typeface="Calibri" panose="020F0502020204030204" pitchFamily="34" charset="0"/>
              </a:rPr>
              <a:t>1</a:t>
            </a:r>
          </a:p>
        </p:txBody>
      </p:sp>
      <p:sp>
        <p:nvSpPr>
          <p:cNvPr id="3" name="Rectangle: Rounded Corners 97">
            <a:extLst>
              <a:ext uri="{FF2B5EF4-FFF2-40B4-BE49-F238E27FC236}">
                <a16:creationId xmlns:a16="http://schemas.microsoft.com/office/drawing/2014/main" xmlns="" id="{7D4C032A-EE9B-A07D-1E09-D223A3858203}"/>
              </a:ext>
            </a:extLst>
          </p:cNvPr>
          <p:cNvSpPr/>
          <p:nvPr/>
        </p:nvSpPr>
        <p:spPr>
          <a:xfrm>
            <a:off x="104746" y="-19050"/>
            <a:ext cx="9039254" cy="846093"/>
          </a:xfrm>
          <a:prstGeom prst="roundRect">
            <a:avLst/>
          </a:prstGeom>
          <a:solidFill>
            <a:srgbClr val="CCFFFF"/>
          </a:solid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 nghiệm 1 – </a:t>
            </a:r>
            <a:r>
              <a:rPr lang="vi-VN"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Trạm 2</a:t>
            </a: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Hoạt động theo nhóm trong thời gian (5p)</a:t>
            </a:r>
          </a:p>
          <a:p>
            <a:pPr algn="ct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 thí nghiệm theo các bước sau và ghi kết quả vào phiếu học tập </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168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89"/>
                                        </p:tgtEl>
                                        <p:attrNameLst>
                                          <p:attrName>style.visibility</p:attrName>
                                        </p:attrNameLst>
                                      </p:cBhvr>
                                      <p:to>
                                        <p:strVal val="visible"/>
                                      </p:to>
                                    </p:set>
                                    <p:animEffect transition="in" filter="wipe(up)">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2"/>
                                        </p:tgtEl>
                                        <p:attrNameLst>
                                          <p:attrName>style.visibility</p:attrName>
                                        </p:attrNameLst>
                                      </p:cBhvr>
                                      <p:to>
                                        <p:strVal val="visible"/>
                                      </p:to>
                                    </p:set>
                                    <p:anim calcmode="lin" valueType="num">
                                      <p:cBhvr>
                                        <p:cTn id="12" dur="500" fill="hold"/>
                                        <p:tgtEl>
                                          <p:spTgt spid="192"/>
                                        </p:tgtEl>
                                        <p:attrNameLst>
                                          <p:attrName>ppt_w</p:attrName>
                                        </p:attrNameLst>
                                      </p:cBhvr>
                                      <p:tavLst>
                                        <p:tav tm="0">
                                          <p:val>
                                            <p:fltVal val="0"/>
                                          </p:val>
                                        </p:tav>
                                        <p:tav tm="100000">
                                          <p:val>
                                            <p:strVal val="#ppt_w"/>
                                          </p:val>
                                        </p:tav>
                                      </p:tavLst>
                                    </p:anim>
                                    <p:anim calcmode="lin" valueType="num">
                                      <p:cBhvr>
                                        <p:cTn id="13" dur="500" fill="hold"/>
                                        <p:tgtEl>
                                          <p:spTgt spid="192"/>
                                        </p:tgtEl>
                                        <p:attrNameLst>
                                          <p:attrName>ppt_h</p:attrName>
                                        </p:attrNameLst>
                                      </p:cBhvr>
                                      <p:tavLst>
                                        <p:tav tm="0">
                                          <p:val>
                                            <p:fltVal val="0"/>
                                          </p:val>
                                        </p:tav>
                                        <p:tav tm="100000">
                                          <p:val>
                                            <p:strVal val="#ppt_h"/>
                                          </p:val>
                                        </p:tav>
                                      </p:tavLst>
                                    </p:anim>
                                    <p:animEffect transition="in" filter="fade">
                                      <p:cBhvr>
                                        <p:cTn id="14" dur="500"/>
                                        <p:tgtEl>
                                          <p:spTgt spid="19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91"/>
                                        </p:tgtEl>
                                        <p:attrNameLst>
                                          <p:attrName>style.visibility</p:attrName>
                                        </p:attrNameLst>
                                      </p:cBhvr>
                                      <p:to>
                                        <p:strVal val="visible"/>
                                      </p:to>
                                    </p:set>
                                    <p:animEffect transition="in" filter="wipe(left)">
                                      <p:cBhvr>
                                        <p:cTn id="18" dur="500"/>
                                        <p:tgtEl>
                                          <p:spTgt spid="19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1"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6000" r="-3000" b="-4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61228" y="436417"/>
            <a:ext cx="4824506" cy="371524"/>
            <a:chOff x="3532280" y="5381090"/>
            <a:chExt cx="5886671" cy="495365"/>
          </a:xfrm>
        </p:grpSpPr>
        <p:sp>
          <p:nvSpPr>
            <p:cNvPr id="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6" name="任意多边形 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17" name="文本框 93">
            <a:extLst>
              <a:ext uri="{FF2B5EF4-FFF2-40B4-BE49-F238E27FC236}">
                <a16:creationId xmlns:a16="http://schemas.microsoft.com/office/drawing/2014/main" xmlns="" id="{EEA6C590-8039-4FA1-82BB-C187D438949D}"/>
              </a:ext>
            </a:extLst>
          </p:cNvPr>
          <p:cNvSpPr txBox="1"/>
          <p:nvPr/>
        </p:nvSpPr>
        <p:spPr>
          <a:xfrm>
            <a:off x="1219200" y="339054"/>
            <a:ext cx="3539752" cy="461665"/>
          </a:xfrm>
          <a:prstGeom prst="rect">
            <a:avLst/>
          </a:prstGeom>
          <a:noFill/>
        </p:spPr>
        <p:txBody>
          <a:bodyPr wrap="none" rtlCol="0">
            <a:spAutoFit/>
          </a:bodyPr>
          <a:lstStyle/>
          <a:p>
            <a:pPr algn="l"/>
            <a:r>
              <a:rPr lang="vi-VN" sz="2400" b="1" dirty="0">
                <a:solidFill>
                  <a:srgbClr val="FF0000"/>
                </a:solidFill>
                <a:latin typeface="Calibri" panose="020F0502020204030204" pitchFamily="34" charset="0"/>
                <a:cs typeface="Calibri" panose="020F0502020204030204" pitchFamily="34" charset="0"/>
              </a:rPr>
              <a:t>Quan sát và trả lời câu hỏi</a:t>
            </a:r>
          </a:p>
        </p:txBody>
      </p:sp>
      <p:sp>
        <p:nvSpPr>
          <p:cNvPr id="2" name="TextBox 1">
            <a:extLst>
              <a:ext uri="{FF2B5EF4-FFF2-40B4-BE49-F238E27FC236}">
                <a16:creationId xmlns:a16="http://schemas.microsoft.com/office/drawing/2014/main" xmlns="" id="{D4A3A802-0281-E652-DCBF-5F4A6C1059C4}"/>
              </a:ext>
            </a:extLst>
          </p:cNvPr>
          <p:cNvSpPr txBox="1"/>
          <p:nvPr/>
        </p:nvSpPr>
        <p:spPr>
          <a:xfrm>
            <a:off x="927375" y="742950"/>
            <a:ext cx="3873225" cy="461665"/>
          </a:xfrm>
          <a:prstGeom prst="rect">
            <a:avLst/>
          </a:prstGeom>
          <a:noFill/>
        </p:spPr>
        <p:txBody>
          <a:bodyPr wrap="square">
            <a:spAutoFit/>
          </a:bodyPr>
          <a:lstStyle/>
          <a:p>
            <a:r>
              <a:rPr lang="en-US" sz="2400" b="1" dirty="0">
                <a:solidFill>
                  <a:srgbClr val="0000CC"/>
                </a:solidFill>
                <a:latin typeface="Times New Roman" panose="02020603050405020304" pitchFamily="18" charset="0"/>
                <a:cs typeface="Times New Roman" panose="02020603050405020304" pitchFamily="18" charset="0"/>
              </a:rPr>
              <a:t>1. Hoàn </a:t>
            </a:r>
            <a:r>
              <a:rPr lang="en-US" sz="2400" b="1" dirty="0" err="1">
                <a:solidFill>
                  <a:srgbClr val="0000CC"/>
                </a:solidFill>
                <a:latin typeface="Times New Roman" panose="02020603050405020304" pitchFamily="18" charset="0"/>
                <a:cs typeface="Times New Roman" panose="02020603050405020304" pitchFamily="18" charset="0"/>
              </a:rPr>
              <a:t>thành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bảng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sau</a:t>
            </a:r>
            <a:r>
              <a:rPr lang="en-US" sz="2400" b="1" dirty="0">
                <a:solidFill>
                  <a:srgbClr val="0000CC"/>
                </a:solidFill>
                <a:latin typeface="Times New Roman" panose="02020603050405020304" pitchFamily="18" charset="0"/>
                <a:cs typeface="Times New Roman" panose="02020603050405020304" pitchFamily="18" charset="0"/>
              </a:rPr>
              <a:t>:</a:t>
            </a:r>
            <a:endParaRPr lang="vi-VN" sz="24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A61785C9-13F7-F9D1-EE8D-6F7FE49CB486}"/>
              </a:ext>
            </a:extLst>
          </p:cNvPr>
          <p:cNvGraphicFramePr>
            <a:graphicFrameLocks noGrp="1"/>
          </p:cNvGraphicFramePr>
          <p:nvPr>
            <p:extLst>
              <p:ext uri="{D42A27DB-BD31-4B8C-83A1-F6EECF244321}">
                <p14:modId xmlns:p14="http://schemas.microsoft.com/office/powerpoint/2010/main" val="2510943606"/>
              </p:ext>
            </p:extLst>
          </p:nvPr>
        </p:nvGraphicFramePr>
        <p:xfrm>
          <a:off x="1404254" y="1253540"/>
          <a:ext cx="6291945" cy="2232610"/>
        </p:xfrm>
        <a:graphic>
          <a:graphicData uri="http://schemas.openxmlformats.org/drawingml/2006/table">
            <a:tbl>
              <a:tblPr firstRow="1" bandRow="1">
                <a:tableStyleId>{5C22544A-7EE6-4342-B048-85BDC9FD1C3A}</a:tableStyleId>
              </a:tblPr>
              <a:tblGrid>
                <a:gridCol w="3145973">
                  <a:extLst>
                    <a:ext uri="{9D8B030D-6E8A-4147-A177-3AD203B41FA5}">
                      <a16:colId xmlns:a16="http://schemas.microsoft.com/office/drawing/2014/main" xmlns="" val="2832930209"/>
                    </a:ext>
                  </a:extLst>
                </a:gridCol>
                <a:gridCol w="1572986">
                  <a:extLst>
                    <a:ext uri="{9D8B030D-6E8A-4147-A177-3AD203B41FA5}">
                      <a16:colId xmlns:a16="http://schemas.microsoft.com/office/drawing/2014/main" xmlns="" val="1519466942"/>
                    </a:ext>
                  </a:extLst>
                </a:gridCol>
                <a:gridCol w="1572986">
                  <a:extLst>
                    <a:ext uri="{9D8B030D-6E8A-4147-A177-3AD203B41FA5}">
                      <a16:colId xmlns:a16="http://schemas.microsoft.com/office/drawing/2014/main" xmlns="" val="4055204386"/>
                    </a:ext>
                  </a:extLst>
                </a:gridCol>
              </a:tblGrid>
              <a:tr h="446522">
                <a:tc rowSpan="2">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Lần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đo</a:t>
                      </a:r>
                      <a:endParaRPr lang="en-US"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algn="ct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chỉ</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252808538"/>
                  </a:ext>
                </a:extLst>
              </a:tr>
              <a:tr h="446522">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anose="02020603050405020304" pitchFamily="18" charset="0"/>
                          <a:cs typeface="Times New Roman" panose="02020603050405020304" pitchFamily="18" charset="0"/>
                        </a:rPr>
                        <a:t>I</a:t>
                      </a:r>
                      <a:r>
                        <a:rPr lang="en-US" sz="2000" b="1" baseline="-25000" dirty="0">
                          <a:solidFill>
                            <a:schemeClr val="tx1"/>
                          </a:solidFill>
                          <a:latin typeface="Times New Roman" panose="02020603050405020304" pitchFamily="18" charset="0"/>
                          <a:cs typeface="Times New Roman" panose="02020603050405020304" pitchFamily="18" charset="0"/>
                        </a:rPr>
                        <a:t>1</a:t>
                      </a:r>
                      <a:r>
                        <a:rPr lang="en-US" sz="2000" b="1" dirty="0">
                          <a:solidFill>
                            <a:schemeClr val="tx1"/>
                          </a:solidFill>
                          <a:latin typeface="Times New Roman" panose="02020603050405020304" pitchFamily="18" charset="0"/>
                          <a:cs typeface="Times New Roman" panose="02020603050405020304" pitchFamily="18"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anose="02020603050405020304" pitchFamily="18" charset="0"/>
                          <a:cs typeface="Times New Roman" panose="02020603050405020304" pitchFamily="18" charset="0"/>
                        </a:rPr>
                        <a:t>I</a:t>
                      </a:r>
                      <a:r>
                        <a:rPr lang="en-US" sz="2000" b="1" baseline="-25000" dirty="0">
                          <a:solidFill>
                            <a:schemeClr val="tx1"/>
                          </a:solidFill>
                          <a:latin typeface="Times New Roman" panose="02020603050405020304" pitchFamily="18" charset="0"/>
                          <a:cs typeface="Times New Roman" panose="02020603050405020304" pitchFamily="18" charset="0"/>
                        </a:rPr>
                        <a:t>2</a:t>
                      </a:r>
                      <a:r>
                        <a:rPr lang="en-US" sz="2000" b="1" dirty="0">
                          <a:solidFill>
                            <a:schemeClr val="tx1"/>
                          </a:solidFill>
                          <a:latin typeface="Times New Roman" panose="02020603050405020304" pitchFamily="18" charset="0"/>
                          <a:cs typeface="Times New Roman" panose="02020603050405020304" pitchFamily="18"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2133256483"/>
                  </a:ext>
                </a:extLst>
              </a:tr>
              <a:tr h="4465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Times New Roman" panose="02020603050405020304" pitchFamily="18" charset="0"/>
                          <a:cs typeface="Times New Roman" panose="02020603050405020304" pitchFamily="18" charset="0"/>
                        </a:rPr>
                        <a:t>A</a:t>
                      </a:r>
                      <a:r>
                        <a:rPr lang="en-US" sz="2400" b="0" baseline="-25000" dirty="0">
                          <a:latin typeface="Times New Roman" panose="02020603050405020304" pitchFamily="18" charset="0"/>
                          <a:cs typeface="Times New Roman" panose="02020603050405020304" pitchFamily="18" charset="0"/>
                        </a:rPr>
                        <a:t>1</a:t>
                      </a:r>
                      <a:endParaRPr lang="en-US" sz="2400" b="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640675707"/>
                  </a:ext>
                </a:extLst>
              </a:tr>
              <a:tr h="4465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Times New Roman" panose="02020603050405020304" pitchFamily="18" charset="0"/>
                          <a:cs typeface="Times New Roman" panose="02020603050405020304" pitchFamily="18" charset="0"/>
                        </a:rPr>
                        <a:t>A</a:t>
                      </a:r>
                      <a:r>
                        <a:rPr lang="en-US" sz="2400" b="0" baseline="-25000" dirty="0">
                          <a:latin typeface="Times New Roman" panose="02020603050405020304" pitchFamily="18" charset="0"/>
                          <a:cs typeface="Times New Roman" panose="02020603050405020304" pitchFamily="18" charset="0"/>
                        </a:rPr>
                        <a:t>2</a:t>
                      </a:r>
                      <a:endParaRPr lang="en-US" sz="2400" b="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428868323"/>
                  </a:ext>
                </a:extLst>
              </a:tr>
              <a:tr h="4465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Times New Roman" panose="02020603050405020304" pitchFamily="18" charset="0"/>
                          <a:cs typeface="Times New Roman" panose="02020603050405020304" pitchFamily="18" charset="0"/>
                        </a:rPr>
                        <a:t>A</a:t>
                      </a:r>
                      <a:r>
                        <a:rPr lang="en-US" sz="2400" b="0" baseline="-25000" dirty="0">
                          <a:latin typeface="Times New Roman" panose="02020603050405020304" pitchFamily="18" charset="0"/>
                          <a:cs typeface="Times New Roman" panose="02020603050405020304" pitchFamily="18" charset="0"/>
                        </a:rPr>
                        <a:t>3</a:t>
                      </a:r>
                      <a:endParaRPr lang="en-US" sz="2400" b="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64084023"/>
                  </a:ext>
                </a:extLst>
              </a:tr>
            </a:tbl>
          </a:graphicData>
        </a:graphic>
      </p:graphicFrame>
      <p:sp>
        <p:nvSpPr>
          <p:cNvPr id="7" name="TextBox 6">
            <a:extLst>
              <a:ext uri="{FF2B5EF4-FFF2-40B4-BE49-F238E27FC236}">
                <a16:creationId xmlns:a16="http://schemas.microsoft.com/office/drawing/2014/main" xmlns="" id="{E616D2AF-C64A-C480-4700-6E8DBA58AF94}"/>
              </a:ext>
            </a:extLst>
          </p:cNvPr>
          <p:cNvSpPr txBox="1"/>
          <p:nvPr/>
        </p:nvSpPr>
        <p:spPr>
          <a:xfrm>
            <a:off x="949006" y="3562350"/>
            <a:ext cx="7128194" cy="830997"/>
          </a:xfrm>
          <a:prstGeom prst="rect">
            <a:avLst/>
          </a:prstGeom>
          <a:noFill/>
        </p:spPr>
        <p:txBody>
          <a:bodyPr wrap="square">
            <a:spAutoFit/>
          </a:bodyPr>
          <a:lstStyle/>
          <a:p>
            <a:r>
              <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rPr>
              <a:t>2. </a:t>
            </a:r>
            <a:r>
              <a:rPr lang="vi-VN" sz="2400" dirty="0">
                <a:solidFill>
                  <a:srgbClr val="0000CC"/>
                </a:solidFill>
                <a:latin typeface="Calibri" panose="020F0502020204030204" pitchFamily="34" charset="0"/>
                <a:ea typeface="Calibri" panose="020F0502020204030204" pitchFamily="34" charset="0"/>
                <a:cs typeface="Calibri" panose="020F0502020204030204" pitchFamily="34" charset="0"/>
              </a:rPr>
              <a:t>So sánh cường độ dòng điện trong mạch chính và tổng cường độ dòng điện trong các mạch nhánh</a:t>
            </a:r>
            <a:r>
              <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rPr>
              <a:t>.</a:t>
            </a:r>
            <a:endParaRPr lang="vi-VN"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6323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77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3000"/>
                                  </p:iterate>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B91B560E-8A2C-363C-4F2F-4CD0F8F00846}"/>
              </a:ext>
            </a:extLst>
          </p:cNvPr>
          <p:cNvSpPr>
            <a:spLocks noGrp="1"/>
          </p:cNvSpPr>
          <p:nvPr>
            <p:ph type="title"/>
          </p:nvPr>
        </p:nvSpPr>
        <p:spPr>
          <a:xfrm>
            <a:off x="0" y="0"/>
            <a:ext cx="9144000" cy="624385"/>
          </a:xfrm>
          <a:solidFill>
            <a:schemeClr val="accent5">
              <a:lumMod val="20000"/>
              <a:lumOff val="80000"/>
            </a:schemeClr>
          </a:solidFill>
        </p:spPr>
        <p:txBody>
          <a:bodyPr>
            <a:normAutofit fontScale="90000"/>
          </a:bodyPr>
          <a:lstStyle/>
          <a:p>
            <a:pPr algn="ctr"/>
            <a:r>
              <a:rPr lang="en-US" sz="4050" dirty="0" err="1">
                <a:solidFill>
                  <a:srgbClr val="FF0000"/>
                </a:solidFill>
                <a:latin typeface="UTM Androgyne" panose="02040603050506020204" pitchFamily="18" charset="0"/>
              </a:rPr>
              <a:t>Mở</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đầu</a:t>
            </a:r>
            <a:endParaRPr lang="en-US" sz="4050" dirty="0">
              <a:solidFill>
                <a:srgbClr val="FF0000"/>
              </a:solidFill>
              <a:latin typeface="UTM Androgyne" panose="02040603050506020204" pitchFamily="18" charset="0"/>
            </a:endParaRPr>
          </a:p>
        </p:txBody>
      </p:sp>
      <p:pic>
        <p:nvPicPr>
          <p:cNvPr id="5" name="Picture 2" descr="sketches_fall_14_key4">
            <a:extLst>
              <a:ext uri="{FF2B5EF4-FFF2-40B4-BE49-F238E27FC236}">
                <a16:creationId xmlns:a16="http://schemas.microsoft.com/office/drawing/2014/main" xmlns="" id="{899FB7E0-2203-6853-D314-4988EB321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00" y="624384"/>
            <a:ext cx="3334004" cy="2843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ketches_fall_14_key5">
            <a:extLst>
              <a:ext uri="{FF2B5EF4-FFF2-40B4-BE49-F238E27FC236}">
                <a16:creationId xmlns:a16="http://schemas.microsoft.com/office/drawing/2014/main" xmlns="" id="{BE14C6C3-6C4D-92DA-7B5B-95955783A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263" y="624385"/>
            <a:ext cx="2850356" cy="2843213"/>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xmlns="" id="{BB61FC1F-C03E-61A3-2F1F-0B1B8EF70121}"/>
              </a:ext>
            </a:extLst>
          </p:cNvPr>
          <p:cNvSpPr txBox="1"/>
          <p:nvPr/>
        </p:nvSpPr>
        <p:spPr>
          <a:xfrm>
            <a:off x="609600" y="3257550"/>
            <a:ext cx="3810000" cy="1569660"/>
          </a:xfrm>
          <a:prstGeom prst="rect">
            <a:avLst/>
          </a:prstGeom>
          <a:noFill/>
        </p:spPr>
        <p:txBody>
          <a:bodyPr wrap="square">
            <a:spAutoFit/>
          </a:bodyPr>
          <a:lstStyle/>
          <a:p>
            <a:pPr algn="just"/>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bóng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đèn</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tắt</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tiếp</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041A4B02-84D8-451D-CC20-97104965B0FD}"/>
              </a:ext>
            </a:extLst>
          </p:cNvPr>
          <p:cNvSpPr txBox="1"/>
          <p:nvPr/>
        </p:nvSpPr>
        <p:spPr>
          <a:xfrm>
            <a:off x="5181600" y="3503360"/>
            <a:ext cx="3733799" cy="1200329"/>
          </a:xfrm>
          <a:prstGeom prst="rect">
            <a:avLst/>
          </a:prstGeom>
          <a:noFill/>
        </p:spPr>
        <p:txBody>
          <a:bodyPr wrap="square">
            <a:spAutoFit/>
          </a:bodyPr>
          <a:lstStyle/>
          <a:p>
            <a:pPr algn="just"/>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bóng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đèn</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song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43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5000" r="-4000" b="-4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61228" y="436417"/>
            <a:ext cx="1785346" cy="371524"/>
            <a:chOff x="3532281" y="5381090"/>
            <a:chExt cx="2178408" cy="495365"/>
          </a:xfrm>
        </p:grpSpPr>
        <p:sp>
          <p:nvSpPr>
            <p:cNvPr id="5" name="Freeform 34"/>
            <p:cNvSpPr>
              <a:spLocks noEditPoints="1"/>
            </p:cNvSpPr>
            <p:nvPr/>
          </p:nvSpPr>
          <p:spPr bwMode="auto">
            <a:xfrm>
              <a:off x="4917295"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0" tIns="34290" rIns="68580" bIns="34290" numCol="1" anchor="t" anchorCtr="0" compatLnSpc="1"/>
            <a:lstStyle/>
            <a:p>
              <a:endParaRPr lang="zh-CN" altLang="en-US" sz="1050">
                <a:solidFill>
                  <a:srgbClr val="0000CC"/>
                </a:solidFill>
              </a:endParaRPr>
            </a:p>
          </p:txBody>
        </p:sp>
        <p:sp>
          <p:nvSpPr>
            <p:cNvPr id="6" name="任意多边形 5"/>
            <p:cNvSpPr/>
            <p:nvPr/>
          </p:nvSpPr>
          <p:spPr>
            <a:xfrm>
              <a:off x="3532281" y="5475339"/>
              <a:ext cx="1762212"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0000CC"/>
                </a:solidFill>
              </a:endParaRPr>
            </a:p>
          </p:txBody>
        </p:sp>
      </p:grpSp>
      <p:sp>
        <p:nvSpPr>
          <p:cNvPr id="17" name="文本框 93">
            <a:extLst>
              <a:ext uri="{FF2B5EF4-FFF2-40B4-BE49-F238E27FC236}">
                <a16:creationId xmlns:a16="http://schemas.microsoft.com/office/drawing/2014/main" xmlns="" id="{EEA6C590-8039-4FA1-82BB-C187D438949D}"/>
              </a:ext>
            </a:extLst>
          </p:cNvPr>
          <p:cNvSpPr txBox="1"/>
          <p:nvPr/>
        </p:nvSpPr>
        <p:spPr>
          <a:xfrm>
            <a:off x="812015" y="339054"/>
            <a:ext cx="729687" cy="461665"/>
          </a:xfrm>
          <a:prstGeom prst="rect">
            <a:avLst/>
          </a:prstGeom>
          <a:noFill/>
        </p:spPr>
        <p:txBody>
          <a:bodyPr wrap="none" rtlCol="0">
            <a:spAutoFit/>
          </a:bodyPr>
          <a:lstStyle/>
          <a:p>
            <a:pPr algn="l"/>
            <a:r>
              <a:rPr lang="en-US" sz="2400" b="1" dirty="0">
                <a:solidFill>
                  <a:srgbClr val="0000CC"/>
                </a:solidFill>
                <a:latin typeface="Calibri" panose="020F0502020204030204" pitchFamily="34" charset="0"/>
                <a:cs typeface="Calibri" panose="020F0502020204030204" pitchFamily="34" charset="0"/>
              </a:rPr>
              <a:t>GIẢI</a:t>
            </a:r>
            <a:endParaRPr lang="vi-VN" sz="2400" b="1" dirty="0">
              <a:solidFill>
                <a:srgbClr val="0000CC"/>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xmlns="" id="{EA87103D-7673-7331-F9AA-2BD0C06747FC}"/>
              </a:ext>
            </a:extLst>
          </p:cNvPr>
          <p:cNvSpPr txBox="1"/>
          <p:nvPr/>
        </p:nvSpPr>
        <p:spPr>
          <a:xfrm>
            <a:off x="415607" y="975991"/>
            <a:ext cx="3873225" cy="461665"/>
          </a:xfrm>
          <a:prstGeom prst="rect">
            <a:avLst/>
          </a:prstGeom>
          <a:noFill/>
        </p:spPr>
        <p:txBody>
          <a:bodyPr wrap="square">
            <a:spAutoFit/>
          </a:bodyPr>
          <a:lstStyle/>
          <a:p>
            <a:r>
              <a:rPr lang="en-US" sz="2400" dirty="0">
                <a:solidFill>
                  <a:srgbClr val="0000CC"/>
                </a:solidFill>
                <a:latin typeface="Calibri" panose="020F0502020204030204" pitchFamily="34" charset="0"/>
                <a:cs typeface="Calibri" panose="020F0502020204030204" pitchFamily="34" charset="0"/>
              </a:rPr>
              <a:t>1. </a:t>
            </a:r>
            <a:endParaRPr lang="vi-VN" sz="2400" dirty="0">
              <a:solidFill>
                <a:srgbClr val="0000CC"/>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xmlns="" id="{725C4B94-F874-194C-49C4-2F0B1128697A}"/>
              </a:ext>
            </a:extLst>
          </p:cNvPr>
          <p:cNvSpPr txBox="1"/>
          <p:nvPr/>
        </p:nvSpPr>
        <p:spPr>
          <a:xfrm>
            <a:off x="506191" y="3409950"/>
            <a:ext cx="7959629" cy="1200329"/>
          </a:xfrm>
          <a:prstGeom prst="rect">
            <a:avLst/>
          </a:prstGeom>
          <a:noFill/>
        </p:spPr>
        <p:txBody>
          <a:bodyPr wrap="square">
            <a:spAutoFit/>
          </a:bodyPr>
          <a:lstStyle/>
          <a:p>
            <a:r>
              <a:rPr lang="en-US" sz="2400" dirty="0">
                <a:solidFill>
                  <a:srgbClr val="0000CC"/>
                </a:solidFill>
                <a:latin typeface="Calibri" panose="020F0502020204030204" pitchFamily="34" charset="0"/>
                <a:cs typeface="Calibri" panose="020F0502020204030204" pitchFamily="34" charset="0"/>
              </a:rPr>
              <a:t>2. </a:t>
            </a:r>
            <a:r>
              <a:rPr lang="en-US" sz="2400" dirty="0">
                <a:solidFill>
                  <a:srgbClr val="0000CC"/>
                </a:solidFill>
                <a:latin typeface="Times New Roman" panose="02020603050405020304" pitchFamily="18" charset="0"/>
                <a:cs typeface="Times New Roman" panose="02020603050405020304" pitchFamily="18" charset="0"/>
              </a:rPr>
              <a:t>C</a:t>
            </a:r>
            <a:r>
              <a:rPr lang="vi-VN" sz="2400" dirty="0">
                <a:solidFill>
                  <a:srgbClr val="0000CC"/>
                </a:solidFill>
                <a:latin typeface="Times New Roman" panose="02020603050405020304" pitchFamily="18" charset="0"/>
                <a:cs typeface="Times New Roman" panose="02020603050405020304" pitchFamily="18" charset="0"/>
              </a:rPr>
              <a:t>ường độ dòng điện trong mạch chính có giá trị bằng tổng của giá trị của</a:t>
            </a:r>
            <a:r>
              <a:rPr lang="en-US"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cường độ dòng điện trong các nhánh của </a:t>
            </a:r>
            <a:r>
              <a:rPr lang="vi-VN" sz="2400" dirty="0">
                <a:solidFill>
                  <a:srgbClr val="FF0000"/>
                </a:solidFill>
                <a:latin typeface="Times New Roman" panose="02020603050405020304" pitchFamily="18" charset="0"/>
                <a:cs typeface="Times New Roman" panose="02020603050405020304" pitchFamily="18" charset="0"/>
              </a:rPr>
              <a:t>ĐOẠN MẠCH SONG SONG.</a:t>
            </a:r>
            <a:r>
              <a:rPr lang="en-US" sz="2400" dirty="0">
                <a:solidFill>
                  <a:srgbClr val="FF0000"/>
                </a:solidFill>
                <a:latin typeface="Times New Roman" panose="02020603050405020304" pitchFamily="18" charset="0"/>
                <a:cs typeface="Times New Roman" panose="02020603050405020304" pitchFamily="18" charset="0"/>
              </a:rPr>
              <a:t> </a:t>
            </a:r>
            <a:endParaRPr lang="vi-VN"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xmlns="" id="{AD72FB3D-1841-44AC-A773-C1812E04DBCF}"/>
              </a:ext>
            </a:extLst>
          </p:cNvPr>
          <p:cNvGraphicFramePr>
            <a:graphicFrameLocks noGrp="1"/>
          </p:cNvGraphicFramePr>
          <p:nvPr>
            <p:extLst>
              <p:ext uri="{D42A27DB-BD31-4B8C-83A1-F6EECF244321}">
                <p14:modId xmlns:p14="http://schemas.microsoft.com/office/powerpoint/2010/main" val="1001516007"/>
              </p:ext>
            </p:extLst>
          </p:nvPr>
        </p:nvGraphicFramePr>
        <p:xfrm>
          <a:off x="1414640" y="905482"/>
          <a:ext cx="6586360" cy="2221041"/>
        </p:xfrm>
        <a:graphic>
          <a:graphicData uri="http://schemas.openxmlformats.org/drawingml/2006/table">
            <a:tbl>
              <a:tblPr firstRow="1" bandRow="1">
                <a:tableStyleId>{5C22544A-7EE6-4342-B048-85BDC9FD1C3A}</a:tableStyleId>
              </a:tblPr>
              <a:tblGrid>
                <a:gridCol w="3293180">
                  <a:extLst>
                    <a:ext uri="{9D8B030D-6E8A-4147-A177-3AD203B41FA5}">
                      <a16:colId xmlns:a16="http://schemas.microsoft.com/office/drawing/2014/main" xmlns="" val="2832930209"/>
                    </a:ext>
                  </a:extLst>
                </a:gridCol>
                <a:gridCol w="1646590">
                  <a:extLst>
                    <a:ext uri="{9D8B030D-6E8A-4147-A177-3AD203B41FA5}">
                      <a16:colId xmlns:a16="http://schemas.microsoft.com/office/drawing/2014/main" xmlns="" val="1519466942"/>
                    </a:ext>
                  </a:extLst>
                </a:gridCol>
                <a:gridCol w="1646590">
                  <a:extLst>
                    <a:ext uri="{9D8B030D-6E8A-4147-A177-3AD203B41FA5}">
                      <a16:colId xmlns:a16="http://schemas.microsoft.com/office/drawing/2014/main" xmlns="" val="4055204386"/>
                    </a:ext>
                  </a:extLst>
                </a:gridCol>
              </a:tblGrid>
              <a:tr h="423525">
                <a:tc rowSpan="2">
                  <a:txBody>
                    <a:bodyPr/>
                    <a:lstStyle/>
                    <a:p>
                      <a:pPr algn="ctr"/>
                      <a:r>
                        <a:rPr lang="en-US" sz="2400" b="1" dirty="0" err="1">
                          <a:solidFill>
                            <a:schemeClr val="tx1"/>
                          </a:solidFill>
                          <a:latin typeface="Calibri" panose="020F0502020204030204" pitchFamily="34" charset="0"/>
                          <a:cs typeface="Calibri" panose="020F0502020204030204" pitchFamily="34" charset="0"/>
                        </a:rPr>
                        <a:t>Lần</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đo</a:t>
                      </a:r>
                      <a:endParaRPr lang="en-US" sz="2400" b="1"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algn="ct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Số</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chỉ</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252808538"/>
                  </a:ext>
                </a:extLst>
              </a:tr>
              <a:tr h="423525">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Calibri" panose="020F0502020204030204" pitchFamily="34" charset="0"/>
                          <a:cs typeface="Calibri" panose="020F0502020204030204" pitchFamily="34" charset="0"/>
                        </a:rPr>
                        <a:t>I</a:t>
                      </a:r>
                      <a:r>
                        <a:rPr lang="en-US" sz="2400" b="1" baseline="-25000" dirty="0">
                          <a:solidFill>
                            <a:schemeClr val="tx1"/>
                          </a:solidFill>
                          <a:latin typeface="Calibri" panose="020F0502020204030204" pitchFamily="34" charset="0"/>
                          <a:cs typeface="Calibri" panose="020F0502020204030204" pitchFamily="34" charset="0"/>
                        </a:rPr>
                        <a:t>1</a:t>
                      </a:r>
                      <a:r>
                        <a:rPr lang="en-US" sz="2400" b="1" dirty="0">
                          <a:solidFill>
                            <a:schemeClr val="tx1"/>
                          </a:solidFill>
                          <a:latin typeface="Calibri" panose="020F0502020204030204" pitchFamily="34" charset="0"/>
                          <a:cs typeface="Calibri" panose="020F0502020204030204" pitchFamily="34"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Calibri" panose="020F0502020204030204" pitchFamily="34" charset="0"/>
                          <a:cs typeface="Calibri" panose="020F0502020204030204" pitchFamily="34" charset="0"/>
                        </a:rPr>
                        <a:t>I</a:t>
                      </a:r>
                      <a:r>
                        <a:rPr lang="en-US" sz="2400" b="1" baseline="-25000" dirty="0">
                          <a:solidFill>
                            <a:schemeClr val="tx1"/>
                          </a:solidFill>
                          <a:latin typeface="Calibri" panose="020F0502020204030204" pitchFamily="34" charset="0"/>
                          <a:cs typeface="Calibri" panose="020F0502020204030204" pitchFamily="34" charset="0"/>
                        </a:rPr>
                        <a:t>2</a:t>
                      </a:r>
                      <a:r>
                        <a:rPr lang="en-US" sz="2400" b="1" dirty="0">
                          <a:solidFill>
                            <a:schemeClr val="tx1"/>
                          </a:solidFill>
                          <a:latin typeface="Calibri" panose="020F0502020204030204" pitchFamily="34" charset="0"/>
                          <a:cs typeface="Calibri" panose="020F0502020204030204" pitchFamily="34"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2133256483"/>
                  </a:ext>
                </a:extLst>
              </a:tr>
              <a:tr h="434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Calibri" panose="020F0502020204030204" pitchFamily="34" charset="0"/>
                          <a:cs typeface="Calibri" panose="020F0502020204030204" pitchFamily="34" charset="0"/>
                        </a:rPr>
                        <a:t>A</a:t>
                      </a:r>
                      <a:r>
                        <a:rPr lang="en-US" sz="2400" b="0" baseline="-25000" dirty="0">
                          <a:latin typeface="Calibri" panose="020F0502020204030204" pitchFamily="34" charset="0"/>
                          <a:cs typeface="Calibri" panose="020F0502020204030204" pitchFamily="34" charset="0"/>
                        </a:rPr>
                        <a:t>1</a:t>
                      </a:r>
                      <a:endParaRPr lang="en-US" sz="2400" b="0" kern="1200" dirty="0">
                        <a:solidFill>
                          <a:schemeClr val="tx1"/>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1,60 A</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1,60 A</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640675707"/>
                  </a:ext>
                </a:extLst>
              </a:tr>
              <a:tr h="434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Calibri" panose="020F0502020204030204" pitchFamily="34" charset="0"/>
                          <a:cs typeface="Calibri" panose="020F0502020204030204" pitchFamily="34" charset="0"/>
                        </a:rPr>
                        <a:t>A</a:t>
                      </a:r>
                      <a:r>
                        <a:rPr lang="en-US" sz="2400" b="0" baseline="-25000" dirty="0">
                          <a:latin typeface="Calibri" panose="020F0502020204030204" pitchFamily="34" charset="0"/>
                          <a:cs typeface="Calibri" panose="020F0502020204030204" pitchFamily="34" charset="0"/>
                        </a:rPr>
                        <a:t>2</a:t>
                      </a:r>
                      <a:endParaRPr lang="en-US" sz="2400" b="0" kern="1200" dirty="0">
                        <a:solidFill>
                          <a:schemeClr val="tx1"/>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 0,60 A</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 0,60 A</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428868323"/>
                  </a:ext>
                </a:extLst>
              </a:tr>
              <a:tr h="434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Calibri" panose="020F0502020204030204" pitchFamily="34" charset="0"/>
                          <a:cs typeface="Calibri" panose="020F0502020204030204" pitchFamily="34" charset="0"/>
                        </a:rPr>
                        <a:t>A</a:t>
                      </a:r>
                      <a:r>
                        <a:rPr lang="en-US" sz="2400" b="0" baseline="-25000" dirty="0">
                          <a:latin typeface="Calibri" panose="020F0502020204030204" pitchFamily="34" charset="0"/>
                          <a:cs typeface="Calibri" panose="020F0502020204030204" pitchFamily="34" charset="0"/>
                        </a:rPr>
                        <a:t>3</a:t>
                      </a:r>
                      <a:endParaRPr lang="en-US" sz="2400" b="0" kern="1200" dirty="0">
                        <a:solidFill>
                          <a:schemeClr val="tx1"/>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I</a:t>
                      </a:r>
                      <a:r>
                        <a:rPr lang="vi-VN" sz="2400" baseline="-250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vi-VN"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 1,00 A</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a:t>
                      </a:r>
                      <a:r>
                        <a:rPr lang="vi-VN" sz="24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1,00 A</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64084023"/>
                  </a:ext>
                </a:extLst>
              </a:tr>
            </a:tbl>
          </a:graphicData>
        </a:graphic>
      </p:graphicFrame>
    </p:spTree>
    <p:extLst>
      <p:ext uri="{BB962C8B-B14F-4D97-AF65-F5344CB8AC3E}">
        <p14:creationId xmlns:p14="http://schemas.microsoft.com/office/powerpoint/2010/main" val="4091207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par>
                          <p:cTn id="13" fill="hold">
                            <p:stCondLst>
                              <p:cond delay="209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5000" r="-5000" b="-8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712727" y="1350607"/>
            <a:ext cx="7825706" cy="2729204"/>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685800">
              <a:defRPr/>
            </a:pPr>
            <a:endParaRPr lang="en-US" sz="1050">
              <a:solidFill>
                <a:srgbClr val="FFECD6"/>
              </a:solidFill>
              <a:ea typeface="+mn-ea"/>
              <a:cs typeface="+mn-cs"/>
            </a:endParaRPr>
          </a:p>
        </p:txBody>
      </p:sp>
      <p:sp>
        <p:nvSpPr>
          <p:cNvPr id="8" name="TextBox 7">
            <a:extLst>
              <a:ext uri="{FF2B5EF4-FFF2-40B4-BE49-F238E27FC236}">
                <a16:creationId xmlns:a16="http://schemas.microsoft.com/office/drawing/2014/main" xmlns="" id="{668A1227-5008-7305-2FC2-BE6A3376328D}"/>
              </a:ext>
            </a:extLst>
          </p:cNvPr>
          <p:cNvSpPr txBox="1"/>
          <p:nvPr/>
        </p:nvSpPr>
        <p:spPr>
          <a:xfrm>
            <a:off x="685800" y="742950"/>
            <a:ext cx="7096162" cy="830997"/>
          </a:xfrm>
          <a:prstGeom prst="rect">
            <a:avLst/>
          </a:prstGeom>
          <a:noFill/>
        </p:spPr>
        <p:txBody>
          <a:bodyPr wrap="square">
            <a:spAutoFit/>
          </a:bodyPr>
          <a:lstStyle/>
          <a:p>
            <a:pPr lvl="0"/>
            <a:r>
              <a:rPr lang="en-US" sz="2400" kern="1200" dirty="0">
                <a:solidFill>
                  <a:srgbClr val="0000CC"/>
                </a:solidFill>
                <a:latin typeface="Calibri" panose="020F0502020204030204" pitchFamily="34" charset="0"/>
                <a:ea typeface="微软雅黑"/>
                <a:cs typeface="Calibri" panose="020F0502020204030204" pitchFamily="34" charset="0"/>
              </a:rPr>
              <a:t>Trong</a:t>
            </a:r>
            <a:r>
              <a:rPr lang="vi-VN" sz="2400" kern="1200" dirty="0">
                <a:solidFill>
                  <a:srgbClr val="0000CC"/>
                </a:solidFill>
                <a:latin typeface="Calibri" panose="020F0502020204030204" pitchFamily="34" charset="0"/>
                <a:ea typeface="微软雅黑"/>
                <a:cs typeface="Calibri" panose="020F0502020204030204" pitchFamily="34" charset="0"/>
              </a:rPr>
              <a:t> đoạn mạch gồm 2 điện trở mắc song song</a:t>
            </a:r>
            <a:r>
              <a:rPr lang="en-US" sz="2400" kern="1200" dirty="0">
                <a:solidFill>
                  <a:srgbClr val="0000CC"/>
                </a:solidFill>
                <a:latin typeface="Calibri" panose="020F0502020204030204" pitchFamily="34" charset="0"/>
                <a:ea typeface="微软雅黑"/>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cường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độ</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dòng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điện</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mạch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chính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bằng</a:t>
            </a:r>
            <a:r>
              <a:rPr lang="en-US" sz="2400" dirty="0">
                <a:solidFill>
                  <a:srgbClr val="0000CC"/>
                </a:solidFill>
                <a:latin typeface="Calibri" panose="020F0502020204030204" pitchFamily="34" charset="0"/>
                <a:cs typeface="Calibri" panose="020F0502020204030204" pitchFamily="34" charset="0"/>
              </a:rPr>
              <a:t> </a:t>
            </a:r>
            <a:r>
              <a:rPr lang="vi-VN" sz="2400" dirty="0">
                <a:solidFill>
                  <a:srgbClr val="0000CC"/>
                </a:solidFill>
                <a:latin typeface="Calibri" panose="020F0502020204030204" pitchFamily="34" charset="0"/>
                <a:cs typeface="Calibri" panose="020F0502020204030204" pitchFamily="34" charset="0"/>
              </a:rPr>
              <a:t>tổ</a:t>
            </a:r>
            <a:r>
              <a:rPr lang="en-US" sz="2400" dirty="0">
                <a:solidFill>
                  <a:srgbClr val="0000CC"/>
                </a:solidFill>
                <a:latin typeface="Calibri" panose="020F0502020204030204" pitchFamily="34" charset="0"/>
                <a:cs typeface="Calibri" panose="020F0502020204030204" pitchFamily="34" charset="0"/>
              </a:rPr>
              <a:t>ng </a:t>
            </a:r>
            <a:r>
              <a:rPr lang="en-US" sz="2400" dirty="0" err="1">
                <a:solidFill>
                  <a:srgbClr val="0000CC"/>
                </a:solidFill>
                <a:latin typeface="Calibri" panose="020F0502020204030204" pitchFamily="34" charset="0"/>
                <a:cs typeface="Calibri" panose="020F0502020204030204" pitchFamily="34" charset="0"/>
              </a:rPr>
              <a:t>cường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độ</a:t>
            </a:r>
            <a:r>
              <a:rPr lang="en-US" sz="2400" dirty="0">
                <a:solidFill>
                  <a:srgbClr val="0000CC"/>
                </a:solidFill>
                <a:latin typeface="Calibri" panose="020F0502020204030204" pitchFamily="34" charset="0"/>
                <a:cs typeface="Calibri" panose="020F0502020204030204" pitchFamily="34" charset="0"/>
              </a:rPr>
              <a:t> 2 </a:t>
            </a:r>
            <a:r>
              <a:rPr lang="en-US" sz="2400" dirty="0" err="1">
                <a:solidFill>
                  <a:srgbClr val="0000CC"/>
                </a:solidFill>
                <a:latin typeface="Calibri" panose="020F0502020204030204" pitchFamily="34" charset="0"/>
                <a:cs typeface="Calibri" panose="020F0502020204030204" pitchFamily="34" charset="0"/>
              </a:rPr>
              <a:t>nhánh</a:t>
            </a:r>
            <a:r>
              <a:rPr lang="en-US" sz="2400" dirty="0">
                <a:solidFill>
                  <a:srgbClr val="0000CC"/>
                </a:solidFill>
                <a:latin typeface="Calibri" panose="020F0502020204030204" pitchFamily="34" charset="0"/>
                <a:cs typeface="Calibri" panose="020F0502020204030204" pitchFamily="34" charset="0"/>
              </a:rPr>
              <a:t> </a:t>
            </a:r>
            <a:endParaRPr lang="vi-VN" sz="2400" kern="1200" dirty="0">
              <a:solidFill>
                <a:srgbClr val="0000CC"/>
              </a:solidFill>
              <a:latin typeface="Calibri" panose="020F0502020204030204" pitchFamily="34" charset="0"/>
              <a:ea typeface="微软雅黑"/>
              <a:cs typeface="Calibri" panose="020F0502020204030204" pitchFamily="34" charset="0"/>
            </a:endParaRPr>
          </a:p>
        </p:txBody>
      </p:sp>
      <p:sp>
        <p:nvSpPr>
          <p:cNvPr id="10" name="TextBox 9">
            <a:extLst>
              <a:ext uri="{FF2B5EF4-FFF2-40B4-BE49-F238E27FC236}">
                <a16:creationId xmlns:a16="http://schemas.microsoft.com/office/drawing/2014/main" xmlns="" id="{107330E8-213C-581D-DA63-DB323FAE0180}"/>
              </a:ext>
            </a:extLst>
          </p:cNvPr>
          <p:cNvSpPr txBox="1"/>
          <p:nvPr/>
        </p:nvSpPr>
        <p:spPr>
          <a:xfrm>
            <a:off x="2819400" y="1581150"/>
            <a:ext cx="1730245" cy="553998"/>
          </a:xfrm>
          <a:prstGeom prst="rect">
            <a:avLst/>
          </a:prstGeom>
          <a:noFill/>
        </p:spPr>
        <p:txBody>
          <a:bodyPr wrap="square">
            <a:spAutoFit/>
          </a:bodyPr>
          <a:lstStyle/>
          <a:p>
            <a:pPr algn="ctr"/>
            <a:r>
              <a:rPr lang="vi-VN" sz="3000" b="1" kern="1200" dirty="0">
                <a:solidFill>
                  <a:srgbClr val="FF0000"/>
                </a:solidFill>
                <a:latin typeface="+mj-lt"/>
                <a:ea typeface="微软雅黑"/>
                <a:cs typeface="Calibri" panose="020F0502020204030204" pitchFamily="34" charset="0"/>
              </a:rPr>
              <a:t>I = I</a:t>
            </a:r>
            <a:r>
              <a:rPr lang="vi-VN" sz="3000" b="1" kern="1200" baseline="-25000" dirty="0">
                <a:solidFill>
                  <a:srgbClr val="FF0000"/>
                </a:solidFill>
                <a:latin typeface="+mj-lt"/>
                <a:ea typeface="微软雅黑"/>
                <a:cs typeface="Calibri" panose="020F0502020204030204" pitchFamily="34" charset="0"/>
              </a:rPr>
              <a:t>1 </a:t>
            </a:r>
            <a:r>
              <a:rPr lang="en-US" sz="3000" b="1" dirty="0">
                <a:solidFill>
                  <a:srgbClr val="FF0000"/>
                </a:solidFill>
                <a:latin typeface="+mj-lt"/>
                <a:ea typeface="微软雅黑"/>
                <a:cs typeface="Calibri" panose="020F0502020204030204" pitchFamily="34" charset="0"/>
              </a:rPr>
              <a:t>+</a:t>
            </a:r>
            <a:r>
              <a:rPr lang="vi-VN" sz="3000" b="1" kern="1200" dirty="0">
                <a:solidFill>
                  <a:srgbClr val="FF0000"/>
                </a:solidFill>
                <a:latin typeface="+mj-lt"/>
                <a:ea typeface="微软雅黑"/>
                <a:cs typeface="Calibri" panose="020F0502020204030204" pitchFamily="34" charset="0"/>
              </a:rPr>
              <a:t> I</a:t>
            </a:r>
            <a:r>
              <a:rPr lang="vi-VN" sz="3000" b="1" kern="1200" baseline="-25000" dirty="0">
                <a:solidFill>
                  <a:srgbClr val="FF0000"/>
                </a:solidFill>
                <a:latin typeface="+mj-lt"/>
                <a:ea typeface="微软雅黑"/>
                <a:cs typeface="Calibri" panose="020F0502020204030204" pitchFamily="34" charset="0"/>
              </a:rPr>
              <a:t>2</a:t>
            </a:r>
            <a:endParaRPr lang="en-US" sz="3000" b="1" dirty="0">
              <a:solidFill>
                <a:srgbClr val="FF0000"/>
              </a:solidFill>
              <a:latin typeface="+mj-lt"/>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685800" y="2038350"/>
            <a:ext cx="7796825" cy="830997"/>
          </a:xfrm>
          <a:prstGeom prst="rect">
            <a:avLst/>
          </a:prstGeom>
          <a:noFill/>
        </p:spPr>
        <p:txBody>
          <a:bodyPr wrap="square">
            <a:spAutoFit/>
          </a:bodyPr>
          <a:lstStyle/>
          <a:p>
            <a:pPr lvl="0"/>
            <a:r>
              <a:rPr lang="en-US" sz="2400" dirty="0" err="1">
                <a:solidFill>
                  <a:srgbClr val="0000CC"/>
                </a:solidFill>
                <a:latin typeface="Calibri" panose="020F0502020204030204" pitchFamily="34" charset="0"/>
                <a:cs typeface="Calibri" panose="020F0502020204030204" pitchFamily="34" charset="0"/>
              </a:rPr>
              <a:t>Tương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tự</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với</a:t>
            </a:r>
            <a:r>
              <a:rPr lang="en-US" sz="2400" dirty="0">
                <a:solidFill>
                  <a:srgbClr val="0000CC"/>
                </a:solidFill>
                <a:latin typeface="Calibri" panose="020F0502020204030204" pitchFamily="34" charset="0"/>
                <a:cs typeface="Calibri" panose="020F0502020204030204" pitchFamily="34" charset="0"/>
              </a:rPr>
              <a:t> </a:t>
            </a:r>
            <a:r>
              <a:rPr lang="vi-VN" sz="2400" dirty="0">
                <a:solidFill>
                  <a:srgbClr val="0000CC"/>
                </a:solidFill>
                <a:latin typeface="Calibri" panose="020F0502020204030204" pitchFamily="34" charset="0"/>
                <a:cs typeface="Calibri" panose="020F0502020204030204" pitchFamily="34" charset="0"/>
              </a:rPr>
              <a:t>đoạn mạch gồm nhiều </a:t>
            </a:r>
            <a:r>
              <a:rPr lang="vi-VN" sz="2400" dirty="0" err="1">
                <a:solidFill>
                  <a:srgbClr val="0000CC"/>
                </a:solidFill>
                <a:latin typeface="Calibri" panose="020F0502020204030204" pitchFamily="34" charset="0"/>
                <a:cs typeface="Calibri" panose="020F0502020204030204" pitchFamily="34" charset="0"/>
              </a:rPr>
              <a:t>điệntrở</a:t>
            </a:r>
            <a:r>
              <a:rPr lang="vi-VN" sz="2400" dirty="0">
                <a:solidFill>
                  <a:srgbClr val="0000CC"/>
                </a:solidFill>
                <a:latin typeface="Calibri" panose="020F0502020204030204" pitchFamily="34" charset="0"/>
                <a:cs typeface="Calibri" panose="020F0502020204030204" pitchFamily="34" charset="0"/>
              </a:rPr>
              <a:t> R</a:t>
            </a:r>
            <a:r>
              <a:rPr lang="vi-VN" sz="2400" baseline="-25000" dirty="0">
                <a:solidFill>
                  <a:srgbClr val="0000CC"/>
                </a:solidFill>
                <a:latin typeface="Calibri" panose="020F0502020204030204" pitchFamily="34" charset="0"/>
                <a:cs typeface="Calibri" panose="020F0502020204030204" pitchFamily="34" charset="0"/>
              </a:rPr>
              <a:t>1</a:t>
            </a:r>
            <a:r>
              <a:rPr lang="vi-VN" sz="2400" dirty="0">
                <a:solidFill>
                  <a:srgbClr val="0000CC"/>
                </a:solidFill>
                <a:latin typeface="Calibri" panose="020F0502020204030204" pitchFamily="34" charset="0"/>
                <a:cs typeface="Calibri" panose="020F0502020204030204" pitchFamily="34" charset="0"/>
              </a:rPr>
              <a:t>​,R</a:t>
            </a:r>
            <a:r>
              <a:rPr lang="vi-VN" sz="2400" baseline="-25000" dirty="0">
                <a:solidFill>
                  <a:srgbClr val="0000CC"/>
                </a:solidFill>
                <a:latin typeface="Calibri" panose="020F0502020204030204" pitchFamily="34" charset="0"/>
                <a:cs typeface="Calibri" panose="020F0502020204030204" pitchFamily="34" charset="0"/>
              </a:rPr>
              <a:t>2</a:t>
            </a:r>
            <a:r>
              <a:rPr lang="vi-VN" sz="2400" dirty="0">
                <a:solidFill>
                  <a:srgbClr val="0000CC"/>
                </a:solidFill>
                <a:latin typeface="Calibri" panose="020F0502020204030204" pitchFamily="34" charset="0"/>
                <a:cs typeface="Calibri" panose="020F0502020204030204" pitchFamily="34" charset="0"/>
              </a:rPr>
              <a:t>​,...R</a:t>
            </a:r>
            <a:r>
              <a:rPr lang="vi-VN" sz="2400" baseline="-25000" dirty="0">
                <a:solidFill>
                  <a:srgbClr val="0000CC"/>
                </a:solidFill>
                <a:latin typeface="Calibri" panose="020F0502020204030204" pitchFamily="34" charset="0"/>
                <a:cs typeface="Calibri" panose="020F0502020204030204" pitchFamily="34" charset="0"/>
              </a:rPr>
              <a:t>n</a:t>
            </a:r>
            <a:r>
              <a:rPr lang="vi-VN" sz="2400" dirty="0">
                <a:solidFill>
                  <a:srgbClr val="0000CC"/>
                </a:solidFill>
                <a:latin typeface="Calibri" panose="020F0502020204030204" pitchFamily="34" charset="0"/>
                <a:cs typeface="Calibri" panose="020F0502020204030204" pitchFamily="34" charset="0"/>
              </a:rPr>
              <a:t>​ </a:t>
            </a:r>
          </a:p>
          <a:p>
            <a:pPr lvl="0"/>
            <a:r>
              <a:rPr lang="vi-VN" sz="2400" dirty="0">
                <a:solidFill>
                  <a:srgbClr val="0000CC"/>
                </a:solidFill>
                <a:latin typeface="Calibri" panose="020F0502020204030204" pitchFamily="34" charset="0"/>
                <a:cs typeface="Calibri" panose="020F0502020204030204" pitchFamily="34" charset="0"/>
              </a:rPr>
              <a:t>  mắc song song</a:t>
            </a:r>
            <a:endParaRPr lang="vi-VN" sz="2400" kern="1200" dirty="0">
              <a:solidFill>
                <a:srgbClr val="0000CC"/>
              </a:solidFill>
              <a:latin typeface="Calibri" panose="020F0502020204030204" pitchFamily="34" charset="0"/>
              <a:ea typeface="微软雅黑"/>
              <a:cs typeface="Calibri" panose="020F0502020204030204" pitchFamily="34" charset="0"/>
            </a:endParaRPr>
          </a:p>
        </p:txBody>
      </p:sp>
      <p:sp>
        <p:nvSpPr>
          <p:cNvPr id="12" name="TextBox 11">
            <a:extLst>
              <a:ext uri="{FF2B5EF4-FFF2-40B4-BE49-F238E27FC236}">
                <a16:creationId xmlns:a16="http://schemas.microsoft.com/office/drawing/2014/main" xmlns="" id="{B647B3B8-4814-4908-4154-8F9AC6205AA5}"/>
              </a:ext>
            </a:extLst>
          </p:cNvPr>
          <p:cNvSpPr txBox="1"/>
          <p:nvPr/>
        </p:nvSpPr>
        <p:spPr>
          <a:xfrm>
            <a:off x="2689716" y="2869347"/>
            <a:ext cx="3711083" cy="553998"/>
          </a:xfrm>
          <a:prstGeom prst="rect">
            <a:avLst/>
          </a:prstGeom>
          <a:noFill/>
        </p:spPr>
        <p:txBody>
          <a:bodyPr wrap="square">
            <a:spAutoFit/>
          </a:bodyPr>
          <a:lstStyle/>
          <a:p>
            <a:r>
              <a:rPr lang="vi-VN" sz="3000" b="1" dirty="0">
                <a:solidFill>
                  <a:srgbClr val="FF0000"/>
                </a:solidFill>
                <a:latin typeface="+mj-lt"/>
                <a:cs typeface="Calibri" panose="020F0502020204030204" pitchFamily="34" charset="0"/>
              </a:rPr>
              <a:t>I = I</a:t>
            </a:r>
            <a:r>
              <a:rPr lang="vi-VN" sz="3000" b="1" baseline="-25000" dirty="0">
                <a:solidFill>
                  <a:srgbClr val="FF0000"/>
                </a:solidFill>
                <a:latin typeface="+mj-lt"/>
                <a:cs typeface="Calibri" panose="020F0502020204030204" pitchFamily="34" charset="0"/>
              </a:rPr>
              <a:t>1</a:t>
            </a:r>
            <a:r>
              <a:rPr lang="vi-VN" sz="3000" b="1" dirty="0">
                <a:solidFill>
                  <a:srgbClr val="FF0000"/>
                </a:solidFill>
                <a:latin typeface="+mj-lt"/>
                <a:cs typeface="Calibri" panose="020F0502020204030204" pitchFamily="34" charset="0"/>
              </a:rPr>
              <a:t> </a:t>
            </a:r>
            <a:r>
              <a:rPr lang="en-US" sz="3000" b="1" dirty="0">
                <a:solidFill>
                  <a:srgbClr val="FF0000"/>
                </a:solidFill>
                <a:latin typeface="+mj-lt"/>
                <a:cs typeface="Calibri" panose="020F0502020204030204" pitchFamily="34" charset="0"/>
              </a:rPr>
              <a:t>+</a:t>
            </a:r>
            <a:r>
              <a:rPr lang="vi-VN" sz="3000" b="1" dirty="0">
                <a:solidFill>
                  <a:srgbClr val="FF0000"/>
                </a:solidFill>
                <a:latin typeface="+mj-lt"/>
                <a:cs typeface="Calibri" panose="020F0502020204030204" pitchFamily="34" charset="0"/>
              </a:rPr>
              <a:t> I</a:t>
            </a:r>
            <a:r>
              <a:rPr lang="vi-VN" sz="3000" b="1" baseline="-25000" dirty="0">
                <a:solidFill>
                  <a:srgbClr val="FF0000"/>
                </a:solidFill>
                <a:latin typeface="+mj-lt"/>
                <a:cs typeface="Calibri" panose="020F0502020204030204" pitchFamily="34" charset="0"/>
              </a:rPr>
              <a:t>2</a:t>
            </a:r>
            <a:r>
              <a:rPr lang="vi-VN" sz="3000" b="1" dirty="0">
                <a:solidFill>
                  <a:srgbClr val="FF0000"/>
                </a:solidFill>
                <a:latin typeface="+mj-lt"/>
                <a:cs typeface="Calibri" panose="020F0502020204030204" pitchFamily="34" charset="0"/>
              </a:rPr>
              <a:t> </a:t>
            </a:r>
            <a:r>
              <a:rPr lang="en-US" sz="3000" b="1" dirty="0">
                <a:solidFill>
                  <a:srgbClr val="FF0000"/>
                </a:solidFill>
                <a:latin typeface="+mj-lt"/>
                <a:cs typeface="Calibri" panose="020F0502020204030204" pitchFamily="34" charset="0"/>
              </a:rPr>
              <a:t>+</a:t>
            </a:r>
            <a:r>
              <a:rPr lang="vi-VN" sz="3000" b="1" dirty="0">
                <a:solidFill>
                  <a:srgbClr val="FF0000"/>
                </a:solidFill>
                <a:latin typeface="+mj-lt"/>
                <a:cs typeface="Calibri" panose="020F0502020204030204" pitchFamily="34" charset="0"/>
              </a:rPr>
              <a:t> .... </a:t>
            </a:r>
            <a:r>
              <a:rPr lang="en-US" sz="3000" b="1" dirty="0">
                <a:solidFill>
                  <a:srgbClr val="FF0000"/>
                </a:solidFill>
                <a:latin typeface="+mj-lt"/>
                <a:cs typeface="Calibri" panose="020F0502020204030204" pitchFamily="34" charset="0"/>
              </a:rPr>
              <a:t>+</a:t>
            </a:r>
            <a:r>
              <a:rPr lang="vi-VN" sz="3000" b="1" dirty="0">
                <a:solidFill>
                  <a:srgbClr val="FF0000"/>
                </a:solidFill>
                <a:latin typeface="+mj-lt"/>
                <a:cs typeface="Calibri" panose="020F0502020204030204" pitchFamily="34" charset="0"/>
              </a:rPr>
              <a:t> I</a:t>
            </a:r>
            <a:r>
              <a:rPr lang="vi-VN" sz="3000" b="1" baseline="-25000" dirty="0">
                <a:solidFill>
                  <a:srgbClr val="FF0000"/>
                </a:solidFill>
                <a:latin typeface="+mj-lt"/>
                <a:cs typeface="Calibri" panose="020F0502020204030204" pitchFamily="34" charset="0"/>
              </a:rPr>
              <a:t>n</a:t>
            </a:r>
            <a:endParaRPr lang="vi-VN" sz="3000" baseline="-25000" dirty="0">
              <a:solidFill>
                <a:srgbClr val="FF0000"/>
              </a:solidFill>
              <a:latin typeface="+mj-lt"/>
              <a:cs typeface="Calibri" panose="020F0502020204030204" pitchFamily="34" charset="0"/>
            </a:endParaRPr>
          </a:p>
        </p:txBody>
      </p:sp>
      <p:sp>
        <p:nvSpPr>
          <p:cNvPr id="32" name="文本框 12">
            <a:extLst>
              <a:ext uri="{FF2B5EF4-FFF2-40B4-BE49-F238E27FC236}">
                <a16:creationId xmlns:a16="http://schemas.microsoft.com/office/drawing/2014/main" xmlns="" id="{4308FE95-0193-47C8-80E6-01E35220F0F8}"/>
              </a:ext>
            </a:extLst>
          </p:cNvPr>
          <p:cNvSpPr txBox="1"/>
          <p:nvPr/>
        </p:nvSpPr>
        <p:spPr>
          <a:xfrm>
            <a:off x="2110089" y="281285"/>
            <a:ext cx="5357511" cy="461665"/>
          </a:xfrm>
          <a:prstGeom prst="rect">
            <a:avLst/>
          </a:prstGeom>
          <a:solidFill>
            <a:schemeClr val="bg1"/>
          </a:solid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2D492494-575F-01A1-805B-5439E7D44286}"/>
              </a:ext>
            </a:extLst>
          </p:cNvPr>
          <p:cNvSpPr txBox="1"/>
          <p:nvPr/>
        </p:nvSpPr>
        <p:spPr>
          <a:xfrm>
            <a:off x="762000" y="3430548"/>
            <a:ext cx="7776433" cy="1200329"/>
          </a:xfrm>
          <a:prstGeom prst="rect">
            <a:avLst/>
          </a:prstGeom>
          <a:noFill/>
        </p:spPr>
        <p:txBody>
          <a:bodyPr wrap="square" rtlCol="0">
            <a:spAutoFit/>
          </a:bodyPr>
          <a:lstStyle/>
          <a:p>
            <a:r>
              <a:rPr lang="vi-VN" sz="2400" dirty="0">
                <a:solidFill>
                  <a:srgbClr val="800080"/>
                </a:solidFill>
                <a:latin typeface="+mj-lt"/>
              </a:rPr>
              <a:t>Hiệu điện thế giữa hai đầu các điện trở mắc song </a:t>
            </a:r>
            <a:r>
              <a:rPr lang="vi-VN" sz="2400" dirty="0" err="1">
                <a:solidFill>
                  <a:srgbClr val="800080"/>
                </a:solidFill>
                <a:latin typeface="+mj-lt"/>
              </a:rPr>
              <a:t>song</a:t>
            </a:r>
            <a:r>
              <a:rPr lang="vi-VN" sz="2400" dirty="0">
                <a:solidFill>
                  <a:srgbClr val="800080"/>
                </a:solidFill>
                <a:latin typeface="+mj-lt"/>
              </a:rPr>
              <a:t> bằng nhau và bằng hiệu điện thế giữa hai đầu đoạn mạch:</a:t>
            </a:r>
          </a:p>
          <a:p>
            <a:r>
              <a:rPr lang="vi-VN" sz="2400" dirty="0">
                <a:latin typeface="+mj-lt"/>
              </a:rPr>
              <a:t>                         </a:t>
            </a:r>
            <a:r>
              <a:rPr lang="vi-VN" sz="2400" b="1" dirty="0">
                <a:solidFill>
                  <a:srgbClr val="FF0000"/>
                </a:solidFill>
                <a:latin typeface="+mj-lt"/>
              </a:rPr>
              <a:t>U</a:t>
            </a:r>
            <a:r>
              <a:rPr lang="vi-VN" sz="2400" b="1" baseline="-25000" dirty="0">
                <a:solidFill>
                  <a:srgbClr val="FF0000"/>
                </a:solidFill>
                <a:latin typeface="+mj-lt"/>
              </a:rPr>
              <a:t> 1</a:t>
            </a:r>
            <a:r>
              <a:rPr lang="vi-VN" sz="2400" b="1" dirty="0">
                <a:solidFill>
                  <a:srgbClr val="FF0000"/>
                </a:solidFill>
                <a:latin typeface="+mj-lt"/>
              </a:rPr>
              <a:t> =  U</a:t>
            </a:r>
            <a:r>
              <a:rPr lang="vi-VN" sz="2400" b="1" baseline="-25000" dirty="0">
                <a:solidFill>
                  <a:srgbClr val="FF0000"/>
                </a:solidFill>
                <a:latin typeface="+mj-lt"/>
              </a:rPr>
              <a:t> 2</a:t>
            </a:r>
            <a:r>
              <a:rPr lang="vi-VN" sz="2400" b="1" dirty="0">
                <a:solidFill>
                  <a:srgbClr val="FF0000"/>
                </a:solidFill>
                <a:latin typeface="+mj-lt"/>
              </a:rPr>
              <a:t> = …… = U</a:t>
            </a:r>
            <a:r>
              <a:rPr lang="vi-VN" sz="2400" b="1" baseline="-25000" dirty="0">
                <a:solidFill>
                  <a:srgbClr val="FF0000"/>
                </a:solidFill>
                <a:latin typeface="+mj-lt"/>
              </a:rPr>
              <a:t> n</a:t>
            </a:r>
            <a:r>
              <a:rPr lang="vi-VN" sz="2400" b="1" dirty="0">
                <a:solidFill>
                  <a:srgbClr val="FF0000"/>
                </a:solidFill>
                <a:latin typeface="+mj-lt"/>
              </a:rPr>
              <a:t> =  U</a:t>
            </a:r>
            <a:endParaRPr lang="en-US" sz="2400" b="1" dirty="0">
              <a:solidFill>
                <a:srgbClr val="FF0000"/>
              </a:solidFill>
              <a:latin typeface="+mj-lt"/>
            </a:endParaRPr>
          </a:p>
        </p:txBody>
      </p:sp>
    </p:spTree>
    <p:extLst>
      <p:ext uri="{BB962C8B-B14F-4D97-AF65-F5344CB8AC3E}">
        <p14:creationId xmlns:p14="http://schemas.microsoft.com/office/powerpoint/2010/main" val="2001276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a:stretch>
        </a:blipFill>
        <a:effectLst/>
      </p:bgPr>
    </p:bg>
    <p:spTree>
      <p:nvGrpSpPr>
        <p:cNvPr id="1" name=""/>
        <p:cNvGrpSpPr/>
        <p:nvPr/>
      </p:nvGrpSpPr>
      <p:grpSpPr>
        <a:xfrm>
          <a:off x="0" y="0"/>
          <a:ext cx="0" cy="0"/>
          <a:chOff x="0" y="0"/>
          <a:chExt cx="0" cy="0"/>
        </a:xfrm>
      </p:grpSpPr>
      <p:sp>
        <p:nvSpPr>
          <p:cNvPr id="13" name="文本框 12"/>
          <p:cNvSpPr txBox="1"/>
          <p:nvPr/>
        </p:nvSpPr>
        <p:spPr>
          <a:xfrm>
            <a:off x="475778" y="133350"/>
            <a:ext cx="8192445" cy="1015663"/>
          </a:xfrm>
          <a:prstGeom prst="rect">
            <a:avLst/>
          </a:prstGeom>
          <a:noFill/>
        </p:spPr>
        <p:txBody>
          <a:bodyPr wrap="square" rtlCol="0">
            <a:spAutoFit/>
          </a:bodyPr>
          <a:lstStyle/>
          <a:p>
            <a:pPr algn="ctr" defTabSz="685800">
              <a:buClrTx/>
              <a:defRPr/>
            </a:pPr>
            <a:r>
              <a:rPr lang="en-US" sz="6000" b="1"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VẬN DỤNG</a:t>
            </a:r>
            <a:endParaRPr lang="vi-VN" sz="60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endParaRPr>
          </a:p>
        </p:txBody>
      </p:sp>
      <p:pic>
        <p:nvPicPr>
          <p:cNvPr id="4" name="Picture 3">
            <a:extLst>
              <a:ext uri="{FF2B5EF4-FFF2-40B4-BE49-F238E27FC236}">
                <a16:creationId xmlns:a16="http://schemas.microsoft.com/office/drawing/2014/main" xmlns="" id="{65C15362-0733-53AE-4AA8-F44A31DE83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514350"/>
            <a:ext cx="5314950" cy="5314950"/>
          </a:xfrm>
          <a:prstGeom prst="rect">
            <a:avLst/>
          </a:prstGeom>
        </p:spPr>
      </p:pic>
    </p:spTree>
    <p:extLst>
      <p:ext uri="{BB962C8B-B14F-4D97-AF65-F5344CB8AC3E}">
        <p14:creationId xmlns:p14="http://schemas.microsoft.com/office/powerpoint/2010/main" val="344720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1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609600" y="961987"/>
            <a:ext cx="8069580" cy="2729204"/>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685800">
              <a:defRPr/>
            </a:pPr>
            <a:endParaRPr lang="en-US" sz="1050">
              <a:solidFill>
                <a:srgbClr val="FFECD6"/>
              </a:solidFill>
              <a:ea typeface="+mn-ea"/>
              <a:cs typeface="+mn-cs"/>
            </a:endParaRPr>
          </a:p>
        </p:txBody>
      </p:sp>
      <p:sp>
        <p:nvSpPr>
          <p:cNvPr id="8" name="TextBox 7">
            <a:extLst>
              <a:ext uri="{FF2B5EF4-FFF2-40B4-BE49-F238E27FC236}">
                <a16:creationId xmlns:a16="http://schemas.microsoft.com/office/drawing/2014/main" xmlns="" id="{668A1227-5008-7305-2FC2-BE6A3376328D}"/>
              </a:ext>
            </a:extLst>
          </p:cNvPr>
          <p:cNvSpPr txBox="1"/>
          <p:nvPr/>
        </p:nvSpPr>
        <p:spPr>
          <a:xfrm>
            <a:off x="685851" y="1310678"/>
            <a:ext cx="6476949" cy="3108543"/>
          </a:xfrm>
          <a:prstGeom prst="rect">
            <a:avLst/>
          </a:prstGeom>
          <a:noFill/>
        </p:spPr>
        <p:txBody>
          <a:bodyPr wrap="square">
            <a:spAutoFit/>
          </a:bodyPr>
          <a:lstStyle/>
          <a:p>
            <a:r>
              <a:rPr lang="vi-VN" sz="2800" dirty="0">
                <a:solidFill>
                  <a:srgbClr val="FF0000"/>
                </a:solidFill>
                <a:latin typeface="+mj-lt"/>
                <a:ea typeface="Calibri" panose="020F0502020204030204" pitchFamily="34" charset="0"/>
                <a:cs typeface="Calibri" panose="020F0502020204030204" pitchFamily="34" charset="0"/>
              </a:rPr>
              <a:t>Bài 10:</a:t>
            </a:r>
            <a:r>
              <a:rPr lang="vi-VN" sz="2800" dirty="0">
                <a:latin typeface="+mj-lt"/>
                <a:ea typeface="Calibri" panose="020F0502020204030204" pitchFamily="34" charset="0"/>
                <a:cs typeface="Calibri" panose="020F0502020204030204" pitchFamily="34" charset="0"/>
              </a:rPr>
              <a:t> Hai điện trở 20 </a:t>
            </a:r>
            <a:r>
              <a:rPr lang="el-GR" sz="2800" dirty="0">
                <a:latin typeface="+mj-lt"/>
                <a:ea typeface="Calibri" panose="020F0502020204030204" pitchFamily="34" charset="0"/>
                <a:cs typeface="Calibri" panose="020F0502020204030204" pitchFamily="34" charset="0"/>
              </a:rPr>
              <a:t>Ω</a:t>
            </a:r>
            <a:r>
              <a:rPr lang="vi-VN" sz="2800" dirty="0">
                <a:latin typeface="+mj-lt"/>
                <a:ea typeface="Calibri" panose="020F0502020204030204" pitchFamily="34" charset="0"/>
                <a:cs typeface="Calibri" panose="020F0502020204030204" pitchFamily="34" charset="0"/>
              </a:rPr>
              <a:t> và 40 </a:t>
            </a:r>
            <a:r>
              <a:rPr lang="el-GR" sz="2800" dirty="0">
                <a:latin typeface="+mj-lt"/>
                <a:ea typeface="Calibri" panose="020F0502020204030204" pitchFamily="34" charset="0"/>
                <a:cs typeface="Calibri" panose="020F0502020204030204" pitchFamily="34" charset="0"/>
              </a:rPr>
              <a:t>Ω</a:t>
            </a:r>
            <a:r>
              <a:rPr lang="vi-VN" sz="2800" dirty="0">
                <a:latin typeface="+mj-lt"/>
                <a:ea typeface="Calibri" panose="020F0502020204030204" pitchFamily="34" charset="0"/>
                <a:cs typeface="Calibri" panose="020F0502020204030204" pitchFamily="34" charset="0"/>
              </a:rPr>
              <a:t> được mắc song song vào mạch điện có hiệu điện thế là 24 V.</a:t>
            </a:r>
            <a:endParaRPr lang="en-US" sz="2800" dirty="0">
              <a:latin typeface="+mj-lt"/>
              <a:ea typeface="Calibri" panose="020F0502020204030204" pitchFamily="34" charset="0"/>
              <a:cs typeface="Calibri" panose="020F0502020204030204" pitchFamily="34" charset="0"/>
            </a:endParaRPr>
          </a:p>
          <a:p>
            <a:pPr lvl="0"/>
            <a:r>
              <a:rPr lang="en-US" sz="2800" dirty="0">
                <a:latin typeface="+mj-lt"/>
                <a:ea typeface="Calibri" panose="020F0502020204030204" pitchFamily="34" charset="0"/>
                <a:cs typeface="Calibri" panose="020F0502020204030204" pitchFamily="34" charset="0"/>
              </a:rPr>
              <a:t>a) </a:t>
            </a:r>
            <a:r>
              <a:rPr lang="vi-VN" sz="2800" dirty="0">
                <a:latin typeface="+mj-lt"/>
                <a:ea typeface="Calibri" panose="020F0502020204030204" pitchFamily="34" charset="0"/>
                <a:cs typeface="Calibri" panose="020F0502020204030204" pitchFamily="34" charset="0"/>
              </a:rPr>
              <a:t>Tính điện trở tương đương của đoạn mạch.</a:t>
            </a:r>
            <a:endParaRPr lang="en-US" sz="2800" dirty="0">
              <a:latin typeface="+mj-lt"/>
              <a:ea typeface="Calibri" panose="020F0502020204030204" pitchFamily="34" charset="0"/>
              <a:cs typeface="Calibri" panose="020F0502020204030204" pitchFamily="34" charset="0"/>
            </a:endParaRPr>
          </a:p>
          <a:p>
            <a:pPr lvl="0"/>
            <a:r>
              <a:rPr lang="en-US" sz="2800" dirty="0">
                <a:latin typeface="+mj-lt"/>
                <a:ea typeface="Calibri" panose="020F0502020204030204" pitchFamily="34" charset="0"/>
                <a:cs typeface="Calibri" panose="020F0502020204030204" pitchFamily="34" charset="0"/>
              </a:rPr>
              <a:t>b) </a:t>
            </a:r>
            <a:r>
              <a:rPr lang="vi-VN" sz="2800" dirty="0">
                <a:latin typeface="+mj-lt"/>
                <a:ea typeface="Calibri" panose="020F0502020204030204" pitchFamily="34" charset="0"/>
                <a:cs typeface="Calibri" panose="020F0502020204030204" pitchFamily="34" charset="0"/>
              </a:rPr>
              <a:t>Tính cường độ dòng điện chạy trong mạch chính.</a:t>
            </a:r>
            <a:endParaRPr lang="en-US" sz="2800" dirty="0">
              <a:latin typeface="+mj-lt"/>
              <a:ea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xmlns="" id="{4E2CF715-65CA-4982-8A09-3AA1171B6526}"/>
              </a:ext>
            </a:extLst>
          </p:cNvPr>
          <p:cNvPicPr>
            <a:picLocks noChangeAspect="1"/>
          </p:cNvPicPr>
          <p:nvPr/>
        </p:nvPicPr>
        <p:blipFill>
          <a:blip r:embed="rId4"/>
          <a:stretch>
            <a:fillRect/>
          </a:stretch>
        </p:blipFill>
        <p:spPr>
          <a:xfrm>
            <a:off x="6787510" y="1573604"/>
            <a:ext cx="1891670" cy="1996292"/>
          </a:xfrm>
          <a:prstGeom prst="rect">
            <a:avLst/>
          </a:prstGeom>
        </p:spPr>
      </p:pic>
      <p:sp>
        <p:nvSpPr>
          <p:cNvPr id="2" name="Hộp Văn bản 1">
            <a:extLst>
              <a:ext uri="{FF2B5EF4-FFF2-40B4-BE49-F238E27FC236}">
                <a16:creationId xmlns:a16="http://schemas.microsoft.com/office/drawing/2014/main" xmlns="" id="{8FE1F327-5B86-020B-D1DD-7A119E3CA9D3}"/>
              </a:ext>
            </a:extLst>
          </p:cNvPr>
          <p:cNvSpPr txBox="1"/>
          <p:nvPr/>
        </p:nvSpPr>
        <p:spPr>
          <a:xfrm>
            <a:off x="914400" y="600730"/>
            <a:ext cx="3048000" cy="523220"/>
          </a:xfrm>
          <a:prstGeom prst="rect">
            <a:avLst/>
          </a:prstGeom>
          <a:noFill/>
        </p:spPr>
        <p:txBody>
          <a:bodyPr wrap="square" rtlCol="0">
            <a:spAutoFit/>
          </a:bodyPr>
          <a:lstStyle/>
          <a:p>
            <a:r>
              <a:rPr lang="vi-VN" sz="2800" dirty="0">
                <a:solidFill>
                  <a:srgbClr val="FF0000"/>
                </a:solidFill>
                <a:latin typeface="+mj-lt"/>
              </a:rPr>
              <a:t>3. Vận dụng:</a:t>
            </a:r>
            <a:endParaRPr lang="en-US" sz="2800" dirty="0">
              <a:solidFill>
                <a:srgbClr val="FF0000"/>
              </a:solidFill>
              <a:latin typeface="+mj-lt"/>
            </a:endParaRPr>
          </a:p>
        </p:txBody>
      </p:sp>
    </p:spTree>
    <p:extLst>
      <p:ext uri="{BB962C8B-B14F-4D97-AF65-F5344CB8AC3E}">
        <p14:creationId xmlns:p14="http://schemas.microsoft.com/office/powerpoint/2010/main" val="2752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627818" y="920592"/>
            <a:ext cx="7825706" cy="3666649"/>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685800">
              <a:defRPr/>
            </a:pPr>
            <a:endParaRPr lang="en-US" sz="1050">
              <a:solidFill>
                <a:srgbClr val="FFECD6"/>
              </a:solidFill>
              <a:ea typeface="+mn-ea"/>
              <a:cs typeface="+mn-cs"/>
            </a:endParaRPr>
          </a:p>
        </p:txBody>
      </p:sp>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6502730" y="1019826"/>
            <a:ext cx="1916522" cy="2477026"/>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grpSp>
      <p:sp>
        <p:nvSpPr>
          <p:cNvPr id="8" name="TextBox 7">
            <a:extLst>
              <a:ext uri="{FF2B5EF4-FFF2-40B4-BE49-F238E27FC236}">
                <a16:creationId xmlns:a16="http://schemas.microsoft.com/office/drawing/2014/main" xmlns="" id="{668A1227-5008-7305-2FC2-BE6A3376328D}"/>
              </a:ext>
            </a:extLst>
          </p:cNvPr>
          <p:cNvSpPr txBox="1"/>
          <p:nvPr/>
        </p:nvSpPr>
        <p:spPr>
          <a:xfrm>
            <a:off x="1040248" y="1233571"/>
            <a:ext cx="7096162" cy="461665"/>
          </a:xfrm>
          <a:prstGeom prst="rect">
            <a:avLst/>
          </a:prstGeom>
          <a:noFill/>
        </p:spPr>
        <p:txBody>
          <a:bodyPr wrap="square">
            <a:spAutoFit/>
          </a:bodyPr>
          <a:lstStyle/>
          <a:p>
            <a:pPr lvl="0"/>
            <a:r>
              <a:rPr lang="vi-VN" sz="2400" dirty="0">
                <a:solidFill>
                  <a:srgbClr val="0000CC"/>
                </a:solidFill>
                <a:latin typeface="Calibri" panose="020F0502020204030204" pitchFamily="34" charset="0"/>
                <a:cs typeface="Calibri" panose="020F0502020204030204" pitchFamily="34" charset="0"/>
              </a:rPr>
              <a:t>Điện trở tương đương của đoạn mạch là</a:t>
            </a:r>
            <a:r>
              <a:rPr lang="en-US" sz="2400" dirty="0">
                <a:solidFill>
                  <a:srgbClr val="0000CC"/>
                </a:solidFill>
                <a:latin typeface="Calibri" panose="020F0502020204030204" pitchFamily="34" charset="0"/>
                <a:cs typeface="Calibri" panose="020F0502020204030204" pitchFamily="34" charset="0"/>
              </a:rPr>
              <a:t>:</a:t>
            </a:r>
            <a:endParaRPr lang="vi-VN" sz="2400" dirty="0">
              <a:solidFill>
                <a:srgbClr val="0000CC"/>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1076553" y="2836460"/>
            <a:ext cx="6988924" cy="461665"/>
          </a:xfrm>
          <a:prstGeom prst="rect">
            <a:avLst/>
          </a:prstGeom>
          <a:noFill/>
        </p:spPr>
        <p:txBody>
          <a:bodyPr wrap="square">
            <a:spAutoFit/>
          </a:bodyPr>
          <a:lstStyle/>
          <a:p>
            <a:pPr lvl="0"/>
            <a:r>
              <a:rPr lang="en-US" sz="2400" dirty="0" err="1">
                <a:solidFill>
                  <a:srgbClr val="0000CC"/>
                </a:solidFill>
                <a:latin typeface="Calibri" panose="020F0502020204030204" pitchFamily="34" charset="0"/>
                <a:cs typeface="Calibri" panose="020F0502020204030204" pitchFamily="34" charset="0"/>
              </a:rPr>
              <a:t>Cường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độ</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dòng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điện</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trong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mạch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chính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là</a:t>
            </a:r>
            <a:r>
              <a:rPr lang="en-US" sz="2400" dirty="0">
                <a:solidFill>
                  <a:srgbClr val="0000CC"/>
                </a:solidFill>
                <a:latin typeface="Calibri" panose="020F0502020204030204" pitchFamily="34" charset="0"/>
                <a:cs typeface="Calibri" panose="020F0502020204030204" pitchFamily="34" charset="0"/>
              </a:rPr>
              <a:t>:</a:t>
            </a:r>
            <a:endParaRPr lang="vi-VN" sz="2400" kern="1200" dirty="0">
              <a:solidFill>
                <a:srgbClr val="0000CC"/>
              </a:solidFill>
              <a:latin typeface="Calibri" panose="020F0502020204030204" pitchFamily="34" charset="0"/>
              <a:ea typeface="微软雅黑"/>
              <a:cs typeface="Calibri" panose="020F050202020403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B647B3B8-4814-4908-4154-8F9AC6205AA5}"/>
                  </a:ext>
                </a:extLst>
              </p:cNvPr>
              <p:cNvSpPr txBox="1"/>
              <p:nvPr/>
            </p:nvSpPr>
            <p:spPr>
              <a:xfrm>
                <a:off x="2601979" y="3374474"/>
                <a:ext cx="4959319" cy="1159869"/>
              </a:xfrm>
              <a:prstGeom prst="rect">
                <a:avLst/>
              </a:prstGeom>
              <a:noFill/>
            </p:spPr>
            <p:txBody>
              <a:bodyPr wrap="square">
                <a:spAutoFit/>
              </a:bodyPr>
              <a:lstStyle/>
              <a:p>
                <a:r>
                  <a:rPr lang="en-US" sz="3000" b="1" dirty="0">
                    <a:cs typeface="Calibri" panose="020F0502020204030204" pitchFamily="34" charset="0"/>
                  </a:rPr>
                  <a:t>I =</a:t>
                </a:r>
                <a:r>
                  <a:rPr lang="vi-VN" sz="3000" b="1" dirty="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en-US" sz="3000" b="1">
                            <a:latin typeface="Calibri" panose="020F0502020204030204" pitchFamily="34" charset="0"/>
                            <a:ea typeface="Calibri" panose="020F0502020204030204" pitchFamily="34" charset="0"/>
                            <a:cs typeface="Calibri" panose="020F0502020204030204" pitchFamily="34" charset="0"/>
                          </a:rPr>
                          <m:t>U</m:t>
                        </m:r>
                      </m:num>
                      <m:den>
                        <m:r>
                          <m:rPr>
                            <m:nor/>
                          </m:rPr>
                          <a:rPr lang="vi-VN" sz="3000" b="1" dirty="0">
                            <a:latin typeface="Calibri" panose="020F0502020204030204" pitchFamily="34" charset="0"/>
                            <a:ea typeface="Calibri" panose="020F0502020204030204" pitchFamily="34" charset="0"/>
                            <a:cs typeface="Calibri" panose="020F0502020204030204" pitchFamily="34" charset="0"/>
                          </a:rPr>
                          <m:t>R</m:t>
                        </m:r>
                        <m:r>
                          <m:rPr>
                            <m:nor/>
                          </m:rPr>
                          <a:rPr lang="en-US" sz="3000" b="1" baseline="-25000" dirty="0">
                            <a:latin typeface="Calibri" panose="020F0502020204030204" pitchFamily="34" charset="0"/>
                            <a:ea typeface="Calibri" panose="020F0502020204030204" pitchFamily="34" charset="0"/>
                            <a:cs typeface="Calibri" panose="020F0502020204030204" pitchFamily="34" charset="0"/>
                          </a:rPr>
                          <m:t>t</m:t>
                        </m:r>
                        <m:r>
                          <m:rPr>
                            <m:nor/>
                          </m:rPr>
                          <a:rPr lang="en-US" sz="3000" b="1" baseline="-25000" dirty="0">
                            <a:latin typeface="Calibri" panose="020F0502020204030204" pitchFamily="34" charset="0"/>
                            <a:ea typeface="Calibri" panose="020F0502020204030204" pitchFamily="34" charset="0"/>
                            <a:cs typeface="Calibri" panose="020F0502020204030204" pitchFamily="34" charset="0"/>
                          </a:rPr>
                          <m:t>đ</m:t>
                        </m:r>
                      </m:den>
                    </m:f>
                    <m:r>
                      <a:rPr lang="en-US" sz="3000" b="1" i="1" dirty="0">
                        <a:latin typeface="Cambria Math" panose="02040503050406030204" pitchFamily="18" charset="0"/>
                        <a:cs typeface="Calibri" panose="020F0502020204030204" pitchFamily="34" charset="0"/>
                      </a:rPr>
                      <m:t> </m:t>
                    </m:r>
                  </m:oMath>
                </a14:m>
                <a:r>
                  <a:rPr lang="en-US" sz="3000" b="1" dirty="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en-US" sz="3000" b="1">
                            <a:latin typeface="Calibri" panose="020F0502020204030204" pitchFamily="34" charset="0"/>
                            <a:ea typeface="Calibri" panose="020F0502020204030204" pitchFamily="34" charset="0"/>
                            <a:cs typeface="Calibri" panose="020F0502020204030204" pitchFamily="34" charset="0"/>
                          </a:rPr>
                          <m:t>24</m:t>
                        </m:r>
                      </m:num>
                      <m:den>
                        <m:f>
                          <m:fPr>
                            <m:ctrlPr>
                              <a:rPr lang="vi-VN"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ea typeface="Calibri" panose="020F0502020204030204" pitchFamily="34" charset="0"/>
                                <a:cs typeface="Calibri" panose="020F0502020204030204" pitchFamily="34" charset="0"/>
                              </a:rPr>
                              <m:t>40</m:t>
                            </m:r>
                          </m:num>
                          <m:den>
                            <m:r>
                              <m:rPr>
                                <m:nor/>
                              </m:rPr>
                              <a:rPr lang="en-US" sz="3000" b="1" dirty="0">
                                <a:latin typeface="Calibri" panose="020F0502020204030204" pitchFamily="34" charset="0"/>
                                <a:ea typeface="Calibri" panose="020F0502020204030204" pitchFamily="34" charset="0"/>
                                <a:cs typeface="Calibri" panose="020F0502020204030204" pitchFamily="34" charset="0"/>
                              </a:rPr>
                              <m:t>3</m:t>
                            </m:r>
                          </m:den>
                        </m:f>
                      </m:den>
                    </m:f>
                  </m:oMath>
                </a14:m>
                <a:r>
                  <a:rPr lang="el-GR" sz="3000" b="1" dirty="0">
                    <a:latin typeface="Calibri" panose="020F0502020204030204" pitchFamily="34" charset="0"/>
                    <a:ea typeface="Calibri" panose="020F0502020204030204" pitchFamily="34" charset="0"/>
                    <a:cs typeface="Calibri" panose="020F0502020204030204" pitchFamily="34" charset="0"/>
                  </a:rPr>
                  <a:t> </a:t>
                </a:r>
                <a:r>
                  <a:rPr lang="vi-VN" sz="3000" b="1" dirty="0">
                    <a:latin typeface="Calibri" panose="020F0502020204030204" pitchFamily="34" charset="0"/>
                    <a:ea typeface="Calibri" panose="020F0502020204030204" pitchFamily="34" charset="0"/>
                    <a:cs typeface="Calibri" panose="020F0502020204030204" pitchFamily="34" charset="0"/>
                  </a:rPr>
                  <a:t> = 1,8 ( A) </a:t>
                </a:r>
                <a:endParaRPr lang="en-US" sz="3000" b="1"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B647B3B8-4814-4908-4154-8F9AC6205AA5}"/>
                  </a:ext>
                </a:extLst>
              </p:cNvPr>
              <p:cNvSpPr txBox="1">
                <a:spLocks noRot="1" noChangeAspect="1" noMove="1" noResize="1" noEditPoints="1" noAdjustHandles="1" noChangeArrowheads="1" noChangeShapeType="1" noTextEdit="1"/>
              </p:cNvSpPr>
              <p:nvPr/>
            </p:nvSpPr>
            <p:spPr>
              <a:xfrm>
                <a:off x="2601979" y="3374474"/>
                <a:ext cx="4959319" cy="1159869"/>
              </a:xfrm>
              <a:prstGeom prst="rect">
                <a:avLst/>
              </a:prstGeom>
              <a:blipFill>
                <a:blip r:embed="rId3"/>
                <a:stretch>
                  <a:fillRect l="-2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xmlns="" id="{83A2E619-FC89-4E61-9999-1D0839670694}"/>
                  </a:ext>
                </a:extLst>
              </p:cNvPr>
              <p:cNvSpPr txBox="1"/>
              <p:nvPr/>
            </p:nvSpPr>
            <p:spPr>
              <a:xfrm>
                <a:off x="1709407" y="1809923"/>
                <a:ext cx="5063162" cy="819391"/>
              </a:xfrm>
              <a:prstGeom prst="rect">
                <a:avLst/>
              </a:prstGeom>
              <a:noFill/>
            </p:spPr>
            <p:txBody>
              <a:bodyPr wrap="square">
                <a:spAutoFit/>
              </a:bodyPr>
              <a:lstStyle/>
              <a:p>
                <a:r>
                  <a:rPr lang="vi-VN" sz="3000" b="1" dirty="0">
                    <a:latin typeface="Calibri" panose="020F0502020204030204" pitchFamily="34" charset="0"/>
                    <a:cs typeface="Calibri" panose="020F0502020204030204" pitchFamily="34" charset="0"/>
                  </a:rPr>
                  <a:t>R</a:t>
                </a:r>
                <a:r>
                  <a:rPr lang="en-US" sz="3000" b="1" baseline="-25000" dirty="0" err="1">
                    <a:latin typeface="Calibri" panose="020F0502020204030204" pitchFamily="34" charset="0"/>
                    <a:cs typeface="Calibri" panose="020F0502020204030204" pitchFamily="34" charset="0"/>
                  </a:rPr>
                  <a:t>tđ</a:t>
                </a:r>
                <a:r>
                  <a:rPr lang="en-US" sz="3000" b="1" dirty="0">
                    <a:latin typeface="Calibri" panose="020F0502020204030204" pitchFamily="34" charset="0"/>
                    <a:cs typeface="Calibri" panose="020F0502020204030204" pitchFamily="34" charset="0"/>
                  </a:rPr>
                  <a:t> </a:t>
                </a:r>
                <a:r>
                  <a:rPr lang="vi-VN" sz="3000" b="1" dirty="0">
                    <a:latin typeface="Calibri" panose="020F0502020204030204" pitchFamily="34" charset="0"/>
                    <a:cs typeface="Calibri" panose="020F0502020204030204" pitchFamily="34" charset="0"/>
                  </a:rPr>
                  <a:t>=</a:t>
                </a:r>
                <a:r>
                  <a:rPr lang="vi-VN" sz="3000" b="1" dirty="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1</m:t>
                        </m:r>
                        <m:r>
                          <m:rPr>
                            <m:nor/>
                          </m:rPr>
                          <a:rPr lang="en-US" sz="3000" b="1" dirty="0">
                            <a:latin typeface="Calibri" panose="020F0502020204030204" pitchFamily="34" charset="0"/>
                            <a:cs typeface="Calibri" panose="020F0502020204030204" pitchFamily="34" charset="0"/>
                          </a:rPr>
                          <m:t>.</m:t>
                        </m:r>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2</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1</m:t>
                        </m:r>
                        <m:r>
                          <m:rPr>
                            <m:nor/>
                          </m:rPr>
                          <a:rPr lang="vi-VN" sz="3000" b="1" dirty="0">
                            <a:latin typeface="Calibri" panose="020F0502020204030204" pitchFamily="34" charset="0"/>
                            <a:cs typeface="Calibri" panose="020F0502020204030204" pitchFamily="34" charset="0"/>
                          </a:rPr>
                          <m:t> </m:t>
                        </m:r>
                        <m:r>
                          <m:rPr>
                            <m:nor/>
                          </m:rPr>
                          <a:rPr lang="en-US" sz="3000" b="1" dirty="0">
                            <a:latin typeface="Calibri" panose="020F0502020204030204" pitchFamily="34" charset="0"/>
                            <a:cs typeface="Calibri" panose="020F0502020204030204" pitchFamily="34" charset="0"/>
                          </a:rPr>
                          <m:t>+</m:t>
                        </m:r>
                        <m:r>
                          <m:rPr>
                            <m:nor/>
                          </m:rPr>
                          <a:rPr lang="vi-VN" sz="3000" b="1" dirty="0">
                            <a:latin typeface="Calibri" panose="020F0502020204030204" pitchFamily="34" charset="0"/>
                            <a:cs typeface="Calibri" panose="020F0502020204030204" pitchFamily="34" charset="0"/>
                          </a:rPr>
                          <m:t> </m:t>
                        </m:r>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2</m:t>
                        </m:r>
                      </m:den>
                    </m:f>
                  </m:oMath>
                </a14:m>
                <a:r>
                  <a:rPr lang="en-US" sz="3000" b="1" dirty="0">
                    <a:latin typeface="Calibri" panose="020F0502020204030204" pitchFamily="34" charset="0"/>
                    <a:cs typeface="Calibri" panose="020F0502020204030204" pitchFamily="34" charset="0"/>
                  </a:rPr>
                  <a:t>=</a:t>
                </a:r>
                <a:r>
                  <a:rPr lang="vi-VN" sz="3000" b="1" dirty="0">
                    <a:latin typeface="Calibri" panose="020F0502020204030204" pitchFamily="34" charset="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20.40</m:t>
                        </m:r>
                      </m:num>
                      <m:den>
                        <m:r>
                          <m:rPr>
                            <m:nor/>
                          </m:rPr>
                          <a:rPr lang="en-US" sz="3000" b="1" dirty="0">
                            <a:latin typeface="Calibri" panose="020F0502020204030204" pitchFamily="34" charset="0"/>
                            <a:cs typeface="Calibri" panose="020F0502020204030204" pitchFamily="34" charset="0"/>
                          </a:rPr>
                          <m:t>20</m:t>
                        </m:r>
                        <m:r>
                          <m:rPr>
                            <m:nor/>
                          </m:rPr>
                          <a:rPr lang="vi-VN" sz="3000" b="1" dirty="0">
                            <a:latin typeface="Calibri" panose="020F0502020204030204" pitchFamily="34" charset="0"/>
                            <a:cs typeface="Calibri" panose="020F0502020204030204" pitchFamily="34" charset="0"/>
                          </a:rPr>
                          <m:t> </m:t>
                        </m:r>
                        <m:r>
                          <m:rPr>
                            <m:nor/>
                          </m:rPr>
                          <a:rPr lang="en-US" sz="3000" b="1" dirty="0">
                            <a:latin typeface="Calibri" panose="020F0502020204030204" pitchFamily="34" charset="0"/>
                            <a:cs typeface="Calibri" panose="020F0502020204030204" pitchFamily="34" charset="0"/>
                          </a:rPr>
                          <m:t>+</m:t>
                        </m:r>
                        <m:r>
                          <m:rPr>
                            <m:nor/>
                          </m:rPr>
                          <a:rPr lang="vi-VN" sz="3000" b="1" dirty="0">
                            <a:latin typeface="Calibri" panose="020F0502020204030204" pitchFamily="34" charset="0"/>
                            <a:cs typeface="Calibri" panose="020F0502020204030204" pitchFamily="34" charset="0"/>
                          </a:rPr>
                          <m:t> </m:t>
                        </m:r>
                        <m:r>
                          <m:rPr>
                            <m:nor/>
                          </m:rPr>
                          <a:rPr lang="en-US" sz="3000" b="1" dirty="0">
                            <a:latin typeface="Calibri" panose="020F0502020204030204" pitchFamily="34" charset="0"/>
                            <a:cs typeface="Calibri" panose="020F0502020204030204" pitchFamily="34" charset="0"/>
                          </a:rPr>
                          <m:t>40</m:t>
                        </m:r>
                      </m:den>
                    </m:f>
                  </m:oMath>
                </a14:m>
                <a:r>
                  <a:rPr lang="en-US" sz="3000" b="1" dirty="0">
                    <a:latin typeface="Calibri" panose="020F0502020204030204" pitchFamily="34" charset="0"/>
                    <a:cs typeface="Calibri" panose="020F0502020204030204" pitchFamily="34" charset="0"/>
                  </a:rPr>
                  <a:t>=</a:t>
                </a:r>
                <a:r>
                  <a:rPr lang="vi-VN" sz="3000" b="1" dirty="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ea typeface="Calibri" panose="020F0502020204030204" pitchFamily="34" charset="0"/>
                            <a:cs typeface="Calibri" panose="020F0502020204030204" pitchFamily="34" charset="0"/>
                          </a:rPr>
                          <m:t>40</m:t>
                        </m:r>
                      </m:num>
                      <m:den>
                        <m:r>
                          <m:rPr>
                            <m:nor/>
                          </m:rPr>
                          <a:rPr lang="en-US" sz="3000" b="1" dirty="0">
                            <a:latin typeface="Calibri" panose="020F0502020204030204" pitchFamily="34" charset="0"/>
                            <a:ea typeface="Calibri" panose="020F0502020204030204" pitchFamily="34" charset="0"/>
                            <a:cs typeface="Calibri" panose="020F0502020204030204" pitchFamily="34" charset="0"/>
                          </a:rPr>
                          <m:t>3</m:t>
                        </m:r>
                      </m:den>
                    </m:f>
                  </m:oMath>
                </a14:m>
                <a:r>
                  <a:rPr lang="el-GR" sz="3000" dirty="0">
                    <a:latin typeface="Calibri" panose="020F0502020204030204" pitchFamily="34" charset="0"/>
                    <a:ea typeface="Calibri" panose="020F0502020204030204" pitchFamily="34" charset="0"/>
                    <a:cs typeface="Calibri" panose="020F0502020204030204" pitchFamily="34" charset="0"/>
                  </a:rPr>
                  <a:t> </a:t>
                </a:r>
                <a:r>
                  <a:rPr lang="el-GR" sz="3000" b="1" dirty="0">
                    <a:latin typeface="Calibri" panose="020F0502020204030204" pitchFamily="34" charset="0"/>
                    <a:ea typeface="Calibri" panose="020F0502020204030204" pitchFamily="34" charset="0"/>
                    <a:cs typeface="Calibri" panose="020F0502020204030204" pitchFamily="34" charset="0"/>
                  </a:rPr>
                  <a:t>Ω</a:t>
                </a:r>
                <a:endParaRPr lang="vi-VN" sz="3000" b="1" baseline="-25000"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5" name="TextBox 34">
                <a:extLst>
                  <a:ext uri="{FF2B5EF4-FFF2-40B4-BE49-F238E27FC236}">
                    <a16:creationId xmlns:a16="http://schemas.microsoft.com/office/drawing/2014/main" id="{83A2E619-FC89-4E61-9999-1D0839670694}"/>
                  </a:ext>
                </a:extLst>
              </p:cNvPr>
              <p:cNvSpPr txBox="1">
                <a:spLocks noRot="1" noChangeAspect="1" noMove="1" noResize="1" noEditPoints="1" noAdjustHandles="1" noChangeArrowheads="1" noChangeShapeType="1" noTextEdit="1"/>
              </p:cNvSpPr>
              <p:nvPr/>
            </p:nvSpPr>
            <p:spPr>
              <a:xfrm>
                <a:off x="1709407" y="1809923"/>
                <a:ext cx="5063162" cy="819391"/>
              </a:xfrm>
              <a:prstGeom prst="rect">
                <a:avLst/>
              </a:prstGeom>
              <a:blipFill>
                <a:blip r:embed="rId4"/>
                <a:stretch>
                  <a:fillRect l="-2768" b="-11194"/>
                </a:stretch>
              </a:blipFill>
            </p:spPr>
            <p:txBody>
              <a:bodyPr/>
              <a:lstStyle/>
              <a:p>
                <a:r>
                  <a:rPr lang="en-US">
                    <a:noFill/>
                  </a:rPr>
                  <a:t> </a:t>
                </a:r>
              </a:p>
            </p:txBody>
          </p:sp>
        </mc:Fallback>
      </mc:AlternateContent>
      <p:sp>
        <p:nvSpPr>
          <p:cNvPr id="2" name="Hộp Văn bản 1">
            <a:extLst>
              <a:ext uri="{FF2B5EF4-FFF2-40B4-BE49-F238E27FC236}">
                <a16:creationId xmlns:a16="http://schemas.microsoft.com/office/drawing/2014/main" xmlns="" id="{F9D01210-1AB4-09A2-55F9-84B25F3867D2}"/>
              </a:ext>
            </a:extLst>
          </p:cNvPr>
          <p:cNvSpPr txBox="1"/>
          <p:nvPr/>
        </p:nvSpPr>
        <p:spPr>
          <a:xfrm>
            <a:off x="1219200" y="742950"/>
            <a:ext cx="1193471" cy="523220"/>
          </a:xfrm>
          <a:prstGeom prst="rect">
            <a:avLst/>
          </a:prstGeom>
          <a:noFill/>
        </p:spPr>
        <p:txBody>
          <a:bodyPr wrap="square" rtlCol="0">
            <a:spAutoFit/>
          </a:bodyPr>
          <a:lstStyle/>
          <a:p>
            <a:r>
              <a:rPr lang="vi-VN" sz="2800" b="1" dirty="0">
                <a:solidFill>
                  <a:srgbClr val="FF0000"/>
                </a:solidFill>
                <a:latin typeface="+mj-lt"/>
              </a:rPr>
              <a:t>Bài 9</a:t>
            </a:r>
            <a:endParaRPr lang="en-US" sz="2800" b="1" dirty="0">
              <a:solidFill>
                <a:srgbClr val="FF0000"/>
              </a:solidFill>
              <a:latin typeface="+mj-lt"/>
            </a:endParaRPr>
          </a:p>
        </p:txBody>
      </p:sp>
    </p:spTree>
    <p:extLst>
      <p:ext uri="{BB962C8B-B14F-4D97-AF65-F5344CB8AC3E}">
        <p14:creationId xmlns:p14="http://schemas.microsoft.com/office/powerpoint/2010/main" val="1968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3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644EEEE-2FBE-4A19-908F-55094676E607}"/>
              </a:ext>
            </a:extLst>
          </p:cNvPr>
          <p:cNvSpPr txBox="1"/>
          <p:nvPr/>
        </p:nvSpPr>
        <p:spPr>
          <a:xfrm>
            <a:off x="336885" y="589613"/>
            <a:ext cx="8470231" cy="4106958"/>
          </a:xfrm>
          <a:prstGeom prst="rect">
            <a:avLst/>
          </a:prstGeom>
          <a:noFill/>
        </p:spPr>
        <p:txBody>
          <a:bodyPr wrap="square">
            <a:spAutoFit/>
          </a:bodyPr>
          <a:lstStyle/>
          <a:p>
            <a:pPr algn="just">
              <a:lnSpc>
                <a:spcPct val="120000"/>
              </a:lnSpc>
            </a:pPr>
            <a:r>
              <a:rPr lang="vi-VN" sz="2700" b="1" u="sng" dirty="0">
                <a:solidFill>
                  <a:srgbClr val="FF0000"/>
                </a:solidFill>
                <a:latin typeface="Calibri" panose="020F0502020204030204" pitchFamily="34" charset="0"/>
                <a:cs typeface="Calibri" panose="020F0502020204030204" pitchFamily="34" charset="0"/>
              </a:rPr>
              <a:t>Bài 10:</a:t>
            </a:r>
            <a:r>
              <a:rPr lang="vi-VN" sz="2700" dirty="0">
                <a:solidFill>
                  <a:srgbClr val="0000CC"/>
                </a:solidFill>
                <a:latin typeface="Calibri" panose="020F0502020204030204" pitchFamily="34" charset="0"/>
                <a:cs typeface="Calibri" panose="020F0502020204030204" pitchFamily="34" charset="0"/>
              </a:rPr>
              <a:t> </a:t>
            </a:r>
            <a:r>
              <a:rPr lang="vi-VN" sz="2400" dirty="0">
                <a:solidFill>
                  <a:srgbClr val="0000CC"/>
                </a:solidFill>
                <a:latin typeface="Times New Roman" panose="02020603050405020304" pitchFamily="18" charset="0"/>
                <a:cs typeface="Times New Roman" panose="02020603050405020304" pitchFamily="18" charset="0"/>
              </a:rPr>
              <a:t>Phát biểu nào sau đây là đúng?</a:t>
            </a:r>
          </a:p>
          <a:p>
            <a:pPr algn="just">
              <a:lnSpc>
                <a:spcPct val="120000"/>
              </a:lnSpc>
            </a:pPr>
            <a:r>
              <a:rPr lang="vi-VN" sz="2400" dirty="0">
                <a:solidFill>
                  <a:srgbClr val="0000CC"/>
                </a:solidFill>
                <a:latin typeface="Times New Roman" panose="02020603050405020304" pitchFamily="18" charset="0"/>
                <a:cs typeface="Times New Roman" panose="02020603050405020304" pitchFamily="18" charset="0"/>
              </a:rPr>
              <a:t>A. Trong đoạn mạch mắc song song, cường độ dòng điện qua các vật dẫn là như nhau.</a:t>
            </a:r>
          </a:p>
          <a:p>
            <a:pPr algn="just">
              <a:lnSpc>
                <a:spcPct val="120000"/>
              </a:lnSpc>
            </a:pPr>
            <a:r>
              <a:rPr lang="vi-VN" sz="2400" dirty="0">
                <a:solidFill>
                  <a:srgbClr val="0000CC"/>
                </a:solidFill>
                <a:latin typeface="Times New Roman" panose="02020603050405020304" pitchFamily="18" charset="0"/>
                <a:cs typeface="Times New Roman" panose="02020603050405020304" pitchFamily="18" charset="0"/>
              </a:rPr>
              <a:t>B. Trong đoạn mạch mắc song song, cường độ dòng điện qua các vật dẫn không phụ thuộc vào điện trở các vật dẫn.</a:t>
            </a:r>
          </a:p>
          <a:p>
            <a:pPr algn="just">
              <a:lnSpc>
                <a:spcPct val="120000"/>
              </a:lnSpc>
            </a:pPr>
            <a:r>
              <a:rPr lang="vi-VN" sz="2400" dirty="0">
                <a:solidFill>
                  <a:srgbClr val="0000CC"/>
                </a:solidFill>
                <a:latin typeface="Times New Roman" panose="02020603050405020304" pitchFamily="18" charset="0"/>
                <a:cs typeface="Times New Roman" panose="02020603050405020304" pitchFamily="18" charset="0"/>
              </a:rPr>
              <a:t>C. Trong đoạn mạch mắc song song, cường độ dòng điện trong mạch chính bằng cường độ dòng điện qua các mạch rẽ.</a:t>
            </a:r>
          </a:p>
          <a:p>
            <a:pPr>
              <a:lnSpc>
                <a:spcPct val="120000"/>
              </a:lnSpc>
            </a:pPr>
            <a:r>
              <a:rPr lang="vi-VN" sz="2400" dirty="0">
                <a:solidFill>
                  <a:srgbClr val="0000CC"/>
                </a:solidFill>
                <a:latin typeface="Times New Roman" panose="02020603050405020304" pitchFamily="18" charset="0"/>
                <a:cs typeface="Times New Roman" panose="02020603050405020304" pitchFamily="18" charset="0"/>
              </a:rPr>
              <a:t>D. Trong đoạn mạch mắc song song, cường độ dòng điện trong mạch chính bằng tổng cường độ dòng điện qua các mạch rẽ.</a:t>
            </a:r>
          </a:p>
        </p:txBody>
      </p:sp>
      <p:sp>
        <p:nvSpPr>
          <p:cNvPr id="2" name="Hình Bầu dục 1">
            <a:extLst>
              <a:ext uri="{FF2B5EF4-FFF2-40B4-BE49-F238E27FC236}">
                <a16:creationId xmlns:a16="http://schemas.microsoft.com/office/drawing/2014/main" xmlns="" id="{3142590A-E522-7BA3-800A-7CBDFFFAC8DB}"/>
              </a:ext>
            </a:extLst>
          </p:cNvPr>
          <p:cNvSpPr/>
          <p:nvPr/>
        </p:nvSpPr>
        <p:spPr>
          <a:xfrm>
            <a:off x="336885" y="3790950"/>
            <a:ext cx="425115" cy="381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48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4000" b="-4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6FFBA458-BBF2-4FA2-8AD0-C3AE97E0380D}"/>
                  </a:ext>
                </a:extLst>
              </p:cNvPr>
              <p:cNvSpPr txBox="1"/>
              <p:nvPr/>
            </p:nvSpPr>
            <p:spPr>
              <a:xfrm>
                <a:off x="796091" y="438150"/>
                <a:ext cx="7738309" cy="4545411"/>
              </a:xfrm>
              <a:prstGeom prst="rect">
                <a:avLst/>
              </a:prstGeom>
              <a:noFill/>
            </p:spPr>
            <p:txBody>
              <a:bodyPr wrap="square">
                <a:spAutoFit/>
              </a:bodyPr>
              <a:lstStyle/>
              <a:p>
                <a:pPr algn="just">
                  <a:lnSpc>
                    <a:spcPct val="150000"/>
                  </a:lnSpc>
                </a:pPr>
                <a:r>
                  <a:rPr lang="vi-VN" sz="2400" b="1" u="sng" dirty="0">
                    <a:solidFill>
                      <a:srgbClr val="FF0000"/>
                    </a:solidFill>
                    <a:latin typeface="Times New Roman" panose="02020603050405020304" pitchFamily="18" charset="0"/>
                    <a:cs typeface="Times New Roman" panose="02020603050405020304" pitchFamily="18" charset="0"/>
                  </a:rPr>
                  <a:t>Bài 11:</a:t>
                </a:r>
                <a:r>
                  <a:rPr lang="vi-VN" sz="2400" dirty="0">
                    <a:solidFill>
                      <a:srgbClr val="0000CC"/>
                    </a:solidFill>
                    <a:latin typeface="Times New Roman" panose="02020603050405020304" pitchFamily="18" charset="0"/>
                    <a:cs typeface="Times New Roman" panose="02020603050405020304" pitchFamily="18" charset="0"/>
                  </a:rPr>
                  <a:t> </a:t>
                </a:r>
                <a:r>
                  <a:rPr lang="vi-VN" sz="2400" b="1" dirty="0">
                    <a:solidFill>
                      <a:srgbClr val="0000CC"/>
                    </a:solidFill>
                    <a:latin typeface="Times New Roman" panose="02020603050405020304" pitchFamily="18" charset="0"/>
                    <a:cs typeface="Times New Roman" panose="02020603050405020304" pitchFamily="18" charset="0"/>
                  </a:rPr>
                  <a:t>Biểu thức nào sau đây xác định điện trở tương đương của đoạn mạch có hai điện trở R</a:t>
                </a:r>
                <a:r>
                  <a:rPr lang="vi-VN" sz="2400" b="1" baseline="-25000" dirty="0">
                    <a:solidFill>
                      <a:srgbClr val="0000CC"/>
                    </a:solidFill>
                    <a:latin typeface="Times New Roman" panose="02020603050405020304" pitchFamily="18" charset="0"/>
                    <a:cs typeface="Times New Roman" panose="02020603050405020304" pitchFamily="18" charset="0"/>
                  </a:rPr>
                  <a:t> 1</a:t>
                </a:r>
                <a:r>
                  <a:rPr lang="vi-VN" sz="2400" b="1" dirty="0">
                    <a:solidFill>
                      <a:srgbClr val="0000CC"/>
                    </a:solidFill>
                    <a:latin typeface="Times New Roman" panose="02020603050405020304" pitchFamily="18" charset="0"/>
                    <a:cs typeface="Times New Roman" panose="02020603050405020304" pitchFamily="18" charset="0"/>
                  </a:rPr>
                  <a:t>, R</a:t>
                </a:r>
                <a:r>
                  <a:rPr lang="vi-VN" sz="2400" b="1" baseline="-25000" dirty="0">
                    <a:solidFill>
                      <a:srgbClr val="0000CC"/>
                    </a:solidFill>
                    <a:latin typeface="Times New Roman" panose="02020603050405020304" pitchFamily="18" charset="0"/>
                    <a:cs typeface="Times New Roman" panose="02020603050405020304" pitchFamily="18" charset="0"/>
                  </a:rPr>
                  <a:t> 2</a:t>
                </a:r>
                <a:r>
                  <a:rPr lang="vi-VN" sz="2400" b="1" dirty="0">
                    <a:solidFill>
                      <a:srgbClr val="0000CC"/>
                    </a:solidFill>
                    <a:latin typeface="Times New Roman" panose="02020603050405020304" pitchFamily="18" charset="0"/>
                    <a:cs typeface="Times New Roman" panose="02020603050405020304" pitchFamily="18" charset="0"/>
                  </a:rPr>
                  <a:t> mắc song song?</a:t>
                </a:r>
              </a:p>
              <a:p>
                <a:pPr algn="just">
                  <a:lnSpc>
                    <a:spcPct val="150000"/>
                  </a:lnSpc>
                </a:pPr>
                <a:r>
                  <a:rPr lang="en-US" sz="2400" dirty="0">
                    <a:solidFill>
                      <a:srgbClr val="0000CC"/>
                    </a:solidFill>
                    <a:latin typeface="Times New Roman" panose="02020603050405020304" pitchFamily="18" charset="0"/>
                    <a:cs typeface="Times New Roman" panose="02020603050405020304" pitchFamily="18" charset="0"/>
                  </a:rPr>
                  <a:t>A</a:t>
                </a:r>
                <a:r>
                  <a:rPr lang="vi-VN"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R</a:t>
                </a:r>
                <a:r>
                  <a:rPr lang="en-US" sz="2400" baseline="-25000" dirty="0" err="1">
                    <a:solidFill>
                      <a:srgbClr val="0000CC"/>
                    </a:solidFill>
                    <a:latin typeface="Times New Roman" panose="02020603050405020304" pitchFamily="18" charset="0"/>
                    <a:cs typeface="Times New Roman" panose="02020603050405020304" pitchFamily="18" charset="0"/>
                  </a:rPr>
                  <a:t>tđ</a:t>
                </a:r>
                <a:r>
                  <a:rPr lang="en-US" sz="2400" dirty="0">
                    <a:solidFill>
                      <a:srgbClr val="0000CC"/>
                    </a:solidFill>
                    <a:latin typeface="Times New Roman" panose="02020603050405020304" pitchFamily="18" charset="0"/>
                    <a:cs typeface="Times New Roman" panose="02020603050405020304" pitchFamily="18" charset="0"/>
                  </a:rPr>
                  <a:t> =R</a:t>
                </a:r>
                <a:r>
                  <a:rPr lang="en-US" sz="2400" baseline="-25000" dirty="0">
                    <a:solidFill>
                      <a:srgbClr val="0000CC"/>
                    </a:solidFill>
                    <a:latin typeface="Times New Roman" panose="02020603050405020304" pitchFamily="18" charset="0"/>
                    <a:cs typeface="Times New Roman" panose="02020603050405020304" pitchFamily="18" charset="0"/>
                  </a:rPr>
                  <a:t>1</a:t>
                </a:r>
                <a:r>
                  <a:rPr lang="en-US" sz="2400" dirty="0">
                    <a:solidFill>
                      <a:srgbClr val="0000CC"/>
                    </a:solidFill>
                    <a:latin typeface="Times New Roman" panose="02020603050405020304" pitchFamily="18" charset="0"/>
                    <a:cs typeface="Times New Roman" panose="02020603050405020304" pitchFamily="18" charset="0"/>
                  </a:rPr>
                  <a:t> + R</a:t>
                </a:r>
                <a:r>
                  <a:rPr lang="en-US" sz="2400" baseline="-25000" dirty="0">
                    <a:solidFill>
                      <a:srgbClr val="0000CC"/>
                    </a:solidFill>
                    <a:latin typeface="Times New Roman" panose="02020603050405020304" pitchFamily="18" charset="0"/>
                    <a:cs typeface="Times New Roman" panose="02020603050405020304" pitchFamily="18" charset="0"/>
                  </a:rPr>
                  <a:t>2</a:t>
                </a:r>
              </a:p>
              <a:p>
                <a:pPr algn="just">
                  <a:lnSpc>
                    <a:spcPct val="150000"/>
                  </a:lnSpc>
                </a:pPr>
                <a:r>
                  <a:rPr lang="en-US" sz="2400" dirty="0">
                    <a:solidFill>
                      <a:srgbClr val="0000CC"/>
                    </a:solidFill>
                    <a:latin typeface="Times New Roman" panose="02020603050405020304" pitchFamily="18" charset="0"/>
                    <a:cs typeface="Times New Roman" panose="02020603050405020304" pitchFamily="18" charset="0"/>
                  </a:rPr>
                  <a:t>B. </a:t>
                </a:r>
                <a:r>
                  <a:rPr lang="en-US" sz="2400" dirty="0" err="1">
                    <a:solidFill>
                      <a:srgbClr val="0000CC"/>
                    </a:solidFill>
                    <a:latin typeface="Times New Roman" panose="02020603050405020304" pitchFamily="18" charset="0"/>
                    <a:cs typeface="Times New Roman" panose="02020603050405020304" pitchFamily="18" charset="0"/>
                  </a:rPr>
                  <a:t>R</a:t>
                </a:r>
                <a:r>
                  <a:rPr lang="en-US" sz="2400" baseline="-25000" dirty="0" err="1">
                    <a:solidFill>
                      <a:srgbClr val="0000CC"/>
                    </a:solidFill>
                    <a:latin typeface="Times New Roman" panose="02020603050405020304" pitchFamily="18" charset="0"/>
                    <a:cs typeface="Times New Roman" panose="02020603050405020304" pitchFamily="18" charset="0"/>
                  </a:rPr>
                  <a:t>tđ</a:t>
                </a:r>
                <a:r>
                  <a:rPr lang="en-US" sz="2400" dirty="0">
                    <a:solidFill>
                      <a:srgbClr val="0000CC"/>
                    </a:solidFill>
                    <a:latin typeface="Times New Roman" panose="02020603050405020304" pitchFamily="18" charset="0"/>
                    <a:cs typeface="Times New Roman" panose="02020603050405020304" pitchFamily="18" charset="0"/>
                  </a:rPr>
                  <a:t> =R</a:t>
                </a:r>
                <a:r>
                  <a:rPr lang="en-US" sz="2400" baseline="-25000" dirty="0">
                    <a:solidFill>
                      <a:srgbClr val="0000CC"/>
                    </a:solidFill>
                    <a:latin typeface="Times New Roman" panose="02020603050405020304" pitchFamily="18" charset="0"/>
                    <a:cs typeface="Times New Roman" panose="02020603050405020304" pitchFamily="18" charset="0"/>
                  </a:rPr>
                  <a:t>1</a:t>
                </a:r>
                <a:r>
                  <a:rPr lang="en-US" sz="2400" dirty="0">
                    <a:solidFill>
                      <a:srgbClr val="0000CC"/>
                    </a:solidFill>
                    <a:latin typeface="Times New Roman" panose="02020603050405020304" pitchFamily="18" charset="0"/>
                    <a:cs typeface="Times New Roman" panose="02020603050405020304" pitchFamily="18" charset="0"/>
                  </a:rPr>
                  <a:t>.R</a:t>
                </a:r>
                <a:r>
                  <a:rPr lang="en-US" sz="2400" baseline="-25000" dirty="0">
                    <a:solidFill>
                      <a:srgbClr val="0000CC"/>
                    </a:solidFill>
                    <a:latin typeface="Times New Roman" panose="02020603050405020304" pitchFamily="18" charset="0"/>
                    <a:cs typeface="Times New Roman" panose="02020603050405020304" pitchFamily="18" charset="0"/>
                  </a:rPr>
                  <a:t>2</a:t>
                </a:r>
                <a:endParaRPr lang="vi-VN" sz="2400" dirty="0">
                  <a:solidFill>
                    <a:srgbClr val="0000CC"/>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rgbClr val="0000CC"/>
                    </a:solidFill>
                    <a:latin typeface="Times New Roman" panose="02020603050405020304" pitchFamily="18" charset="0"/>
                    <a:cs typeface="Times New Roman" panose="02020603050405020304" pitchFamily="18" charset="0"/>
                  </a:rPr>
                  <a:t>C. R</a:t>
                </a:r>
                <a:r>
                  <a:rPr lang="en-US" sz="2400" baseline="-25000" dirty="0" err="1">
                    <a:solidFill>
                      <a:srgbClr val="0000CC"/>
                    </a:solidFill>
                    <a:latin typeface="Times New Roman" panose="02020603050405020304" pitchFamily="18" charset="0"/>
                    <a:cs typeface="Times New Roman" panose="02020603050405020304" pitchFamily="18" charset="0"/>
                  </a:rPr>
                  <a:t>tđ</a:t>
                </a:r>
                <a:r>
                  <a:rPr lang="en-US"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400" i="1">
                            <a:solidFill>
                              <a:srgbClr val="0000CC"/>
                            </a:solidFill>
                            <a:latin typeface="Cambria Math" panose="02040503050406030204" pitchFamily="18" charset="0"/>
                            <a:cs typeface="Calibri" panose="020F0502020204030204" pitchFamily="34" charset="0"/>
                          </a:rPr>
                        </m:ctrlPr>
                      </m:fPr>
                      <m:num>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1</m:t>
                        </m:r>
                        <m:r>
                          <m:rPr>
                            <m:nor/>
                          </m:rPr>
                          <a:rPr lang="en-US" sz="2400" dirty="0">
                            <a:solidFill>
                              <a:srgbClr val="0000CC"/>
                            </a:solidFill>
                            <a:latin typeface="Times New Roman" panose="02020603050405020304" pitchFamily="18" charset="0"/>
                            <a:cs typeface="Times New Roman" panose="02020603050405020304" pitchFamily="18" charset="0"/>
                          </a:rPr>
                          <m:t>.</m:t>
                        </m:r>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2</m:t>
                        </m:r>
                      </m:num>
                      <m:den>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1</m:t>
                        </m:r>
                        <m:r>
                          <m:rPr>
                            <m:nor/>
                          </m:rPr>
                          <a:rPr lang="vi-VN" sz="2400" dirty="0">
                            <a:solidFill>
                              <a:srgbClr val="0000CC"/>
                            </a:solidFill>
                            <a:latin typeface="Times New Roman" panose="02020603050405020304" pitchFamily="18" charset="0"/>
                            <a:cs typeface="Times New Roman" panose="02020603050405020304" pitchFamily="18" charset="0"/>
                          </a:rPr>
                          <m:t> </m:t>
                        </m:r>
                        <m:r>
                          <m:rPr>
                            <m:nor/>
                          </m:rPr>
                          <a:rPr lang="en-US" sz="2400" dirty="0">
                            <a:solidFill>
                              <a:srgbClr val="0000CC"/>
                            </a:solidFill>
                            <a:latin typeface="Times New Roman" panose="02020603050405020304" pitchFamily="18" charset="0"/>
                            <a:cs typeface="Times New Roman" panose="02020603050405020304" pitchFamily="18" charset="0"/>
                          </a:rPr>
                          <m:t>+</m:t>
                        </m:r>
                        <m:r>
                          <m:rPr>
                            <m:nor/>
                          </m:rPr>
                          <a:rPr lang="vi-VN" sz="2400" dirty="0">
                            <a:solidFill>
                              <a:srgbClr val="0000CC"/>
                            </a:solidFill>
                            <a:latin typeface="Times New Roman" panose="02020603050405020304" pitchFamily="18" charset="0"/>
                            <a:cs typeface="Times New Roman" panose="02020603050405020304" pitchFamily="18" charset="0"/>
                          </a:rPr>
                          <m:t> </m:t>
                        </m:r>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2</m:t>
                        </m:r>
                      </m:den>
                    </m:f>
                  </m:oMath>
                </a14:m>
                <a:endParaRPr lang="vi-VN" sz="2400" dirty="0">
                  <a:solidFill>
                    <a:srgbClr val="0000CC"/>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rgbClr val="0000CC"/>
                    </a:solidFill>
                    <a:latin typeface="Times New Roman" panose="02020603050405020304" pitchFamily="18" charset="0"/>
                    <a:cs typeface="Times New Roman" panose="02020603050405020304" pitchFamily="18" charset="0"/>
                  </a:rPr>
                  <a:t>D. R</a:t>
                </a:r>
                <a:r>
                  <a:rPr lang="en-US" sz="2400" baseline="-25000" dirty="0" err="1">
                    <a:solidFill>
                      <a:srgbClr val="0000CC"/>
                    </a:solidFill>
                    <a:latin typeface="Times New Roman" panose="02020603050405020304" pitchFamily="18" charset="0"/>
                    <a:cs typeface="Times New Roman" panose="02020603050405020304" pitchFamily="18" charset="0"/>
                  </a:rPr>
                  <a:t>tđ</a:t>
                </a:r>
                <a:r>
                  <a:rPr lang="en-US"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400" i="1">
                            <a:solidFill>
                              <a:srgbClr val="0000CC"/>
                            </a:solidFill>
                            <a:latin typeface="Cambria Math" panose="02040503050406030204" pitchFamily="18" charset="0"/>
                            <a:cs typeface="Calibri" panose="020F0502020204030204" pitchFamily="34" charset="0"/>
                          </a:rPr>
                        </m:ctrlPr>
                      </m:fPr>
                      <m:num>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1</m:t>
                        </m:r>
                        <m:r>
                          <m:rPr>
                            <m:nor/>
                          </m:rPr>
                          <a:rPr lang="en-US" sz="2400" baseline="-25000" dirty="0">
                            <a:solidFill>
                              <a:srgbClr val="0000CC"/>
                            </a:solidFill>
                            <a:latin typeface="Times New Roman" panose="02020603050405020304" pitchFamily="18" charset="0"/>
                            <a:cs typeface="Times New Roman" panose="02020603050405020304" pitchFamily="18" charset="0"/>
                          </a:rPr>
                          <m:t> </m:t>
                        </m:r>
                        <m:r>
                          <m:rPr>
                            <m:nor/>
                          </m:rPr>
                          <a:rPr lang="en-US" sz="2400" dirty="0">
                            <a:solidFill>
                              <a:srgbClr val="0000CC"/>
                            </a:solidFill>
                            <a:latin typeface="Times New Roman" panose="02020603050405020304" pitchFamily="18" charset="0"/>
                            <a:cs typeface="Times New Roman" panose="02020603050405020304" pitchFamily="18" charset="0"/>
                          </a:rPr>
                          <m:t>+ </m:t>
                        </m:r>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2</m:t>
                        </m:r>
                      </m:num>
                      <m:den>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1</m:t>
                        </m:r>
                        <m:r>
                          <m:rPr>
                            <m:nor/>
                          </m:rPr>
                          <a:rPr lang="en-US" sz="2400" baseline="-25000" dirty="0">
                            <a:solidFill>
                              <a:srgbClr val="0000CC"/>
                            </a:solidFill>
                            <a:latin typeface="Times New Roman" panose="02020603050405020304" pitchFamily="18" charset="0"/>
                            <a:cs typeface="Times New Roman" panose="02020603050405020304" pitchFamily="18" charset="0"/>
                          </a:rPr>
                          <m:t>.</m:t>
                        </m:r>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2</m:t>
                        </m:r>
                      </m:den>
                    </m:f>
                  </m:oMath>
                </a14:m>
                <a:endParaRPr lang="vi-VN" sz="24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FFBA458-BBF2-4FA2-8AD0-C3AE97E0380D}"/>
                  </a:ext>
                </a:extLst>
              </p:cNvPr>
              <p:cNvSpPr txBox="1">
                <a:spLocks noRot="1" noChangeAspect="1" noMove="1" noResize="1" noEditPoints="1" noAdjustHandles="1" noChangeArrowheads="1" noChangeShapeType="1" noTextEdit="1"/>
              </p:cNvSpPr>
              <p:nvPr/>
            </p:nvSpPr>
            <p:spPr>
              <a:xfrm>
                <a:off x="796091" y="438150"/>
                <a:ext cx="7738309" cy="4545411"/>
              </a:xfrm>
              <a:prstGeom prst="rect">
                <a:avLst/>
              </a:prstGeom>
              <a:blipFill>
                <a:blip r:embed="rId5"/>
                <a:stretch>
                  <a:fillRect l="-1261" r="-2206" b="-268"/>
                </a:stretch>
              </a:blipFill>
            </p:spPr>
            <p:txBody>
              <a:bodyPr/>
              <a:lstStyle/>
              <a:p>
                <a:r>
                  <a:rPr lang="en-US">
                    <a:noFill/>
                  </a:rPr>
                  <a:t> </a:t>
                </a:r>
              </a:p>
            </p:txBody>
          </p:sp>
        </mc:Fallback>
      </mc:AlternateContent>
      <p:sp>
        <p:nvSpPr>
          <p:cNvPr id="2" name="Hình Bầu dục 1">
            <a:extLst>
              <a:ext uri="{FF2B5EF4-FFF2-40B4-BE49-F238E27FC236}">
                <a16:creationId xmlns:a16="http://schemas.microsoft.com/office/drawing/2014/main" xmlns="" id="{3EC2F55F-EB27-B7F9-E146-B365DEC7C19B}"/>
              </a:ext>
            </a:extLst>
          </p:cNvPr>
          <p:cNvSpPr/>
          <p:nvPr/>
        </p:nvSpPr>
        <p:spPr>
          <a:xfrm>
            <a:off x="762000" y="3486150"/>
            <a:ext cx="4572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4127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C45FE881-4D12-496E-A856-53488E5EF9FC}"/>
              </a:ext>
            </a:extLst>
          </p:cNvPr>
          <p:cNvSpPr txBox="1"/>
          <p:nvPr/>
        </p:nvSpPr>
        <p:spPr>
          <a:xfrm>
            <a:off x="445169" y="514350"/>
            <a:ext cx="8253663" cy="3030638"/>
          </a:xfrm>
          <a:prstGeom prst="rect">
            <a:avLst/>
          </a:prstGeom>
          <a:noFill/>
        </p:spPr>
        <p:txBody>
          <a:bodyPr wrap="square">
            <a:spAutoFit/>
          </a:bodyPr>
          <a:lstStyle/>
          <a:p>
            <a:pPr algn="just"/>
            <a:r>
              <a:rPr lang="vi-VN" sz="2800" b="1" u="sng" dirty="0">
                <a:solidFill>
                  <a:srgbClr val="0000CC"/>
                </a:solidFill>
                <a:latin typeface="+mj-lt"/>
                <a:cs typeface="Calibri" panose="020F0502020204030204" pitchFamily="34" charset="0"/>
              </a:rPr>
              <a:t>Bài 12:</a:t>
            </a:r>
            <a:r>
              <a:rPr lang="vi-VN" sz="2800" b="1" dirty="0">
                <a:solidFill>
                  <a:srgbClr val="0000CC"/>
                </a:solidFill>
                <a:latin typeface="+mj-lt"/>
                <a:cs typeface="Calibri" panose="020F0502020204030204" pitchFamily="34" charset="0"/>
              </a:rPr>
              <a:t> Hai điện trở R</a:t>
            </a:r>
            <a:r>
              <a:rPr lang="vi-VN" sz="2800" b="1" baseline="-25000" dirty="0">
                <a:solidFill>
                  <a:srgbClr val="0000CC"/>
                </a:solidFill>
                <a:latin typeface="+mj-lt"/>
                <a:cs typeface="Calibri" panose="020F0502020204030204" pitchFamily="34" charset="0"/>
              </a:rPr>
              <a:t>1</a:t>
            </a:r>
            <a:r>
              <a:rPr lang="vi-VN" sz="2800" b="1" dirty="0">
                <a:solidFill>
                  <a:srgbClr val="0000CC"/>
                </a:solidFill>
                <a:latin typeface="+mj-lt"/>
                <a:cs typeface="Calibri" panose="020F0502020204030204" pitchFamily="34" charset="0"/>
              </a:rPr>
              <a:t> và R</a:t>
            </a:r>
            <a:r>
              <a:rPr lang="vi-VN" sz="2800" b="1" baseline="-25000" dirty="0">
                <a:solidFill>
                  <a:srgbClr val="0000CC"/>
                </a:solidFill>
                <a:latin typeface="+mj-lt"/>
                <a:cs typeface="Calibri" panose="020F0502020204030204" pitchFamily="34" charset="0"/>
              </a:rPr>
              <a:t>2</a:t>
            </a:r>
            <a:r>
              <a:rPr lang="vi-VN" sz="2800" b="1" dirty="0">
                <a:solidFill>
                  <a:srgbClr val="0000CC"/>
                </a:solidFill>
                <a:latin typeface="+mj-lt"/>
                <a:cs typeface="Calibri" panose="020F0502020204030204" pitchFamily="34" charset="0"/>
              </a:rPr>
              <a:t> được mắc song song với nhau, trong đó R</a:t>
            </a:r>
            <a:r>
              <a:rPr lang="vi-VN" sz="2800" b="1" baseline="-25000" dirty="0">
                <a:solidFill>
                  <a:srgbClr val="0000CC"/>
                </a:solidFill>
                <a:latin typeface="+mj-lt"/>
                <a:cs typeface="Calibri" panose="020F0502020204030204" pitchFamily="34" charset="0"/>
              </a:rPr>
              <a:t>1</a:t>
            </a:r>
            <a:r>
              <a:rPr lang="vi-VN" sz="2800" b="1" dirty="0">
                <a:solidFill>
                  <a:srgbClr val="0000CC"/>
                </a:solidFill>
                <a:latin typeface="+mj-lt"/>
                <a:cs typeface="Calibri" panose="020F0502020204030204" pitchFamily="34" charset="0"/>
              </a:rPr>
              <a:t> = 6</a:t>
            </a:r>
            <a:r>
              <a:rPr lang="el-GR" sz="2800" dirty="0">
                <a:solidFill>
                  <a:srgbClr val="0000CC"/>
                </a:solidFill>
                <a:latin typeface="+mj-lt"/>
                <a:cs typeface="Calibri" panose="020F0502020204030204" pitchFamily="34" charset="0"/>
              </a:rPr>
              <a:t>Ω</a:t>
            </a:r>
            <a:r>
              <a:rPr lang="vi-VN" sz="2800" b="1" dirty="0">
                <a:solidFill>
                  <a:srgbClr val="0000CC"/>
                </a:solidFill>
                <a:latin typeface="+mj-lt"/>
                <a:cs typeface="Calibri" panose="020F0502020204030204" pitchFamily="34" charset="0"/>
              </a:rPr>
              <a:t>, dòng điện mạch chính có cường độ I = 1,2A và dòng điện đi qua điện trở R</a:t>
            </a:r>
            <a:r>
              <a:rPr lang="vi-VN" sz="2800" b="1" baseline="-25000" dirty="0">
                <a:solidFill>
                  <a:srgbClr val="0000CC"/>
                </a:solidFill>
                <a:latin typeface="+mj-lt"/>
                <a:cs typeface="Calibri" panose="020F0502020204030204" pitchFamily="34" charset="0"/>
              </a:rPr>
              <a:t>2</a:t>
            </a:r>
            <a:r>
              <a:rPr lang="vi-VN" sz="2800" b="1" dirty="0">
                <a:solidFill>
                  <a:srgbClr val="0000CC"/>
                </a:solidFill>
                <a:latin typeface="+mj-lt"/>
                <a:cs typeface="Calibri" panose="020F0502020204030204" pitchFamily="34" charset="0"/>
              </a:rPr>
              <a:t> có cường độ I</a:t>
            </a:r>
            <a:r>
              <a:rPr lang="vi-VN" sz="2800" b="1" baseline="-25000" dirty="0">
                <a:solidFill>
                  <a:srgbClr val="0000CC"/>
                </a:solidFill>
                <a:latin typeface="+mj-lt"/>
                <a:cs typeface="Calibri" panose="020F0502020204030204" pitchFamily="34" charset="0"/>
              </a:rPr>
              <a:t>2</a:t>
            </a:r>
            <a:r>
              <a:rPr lang="vi-VN" sz="2800" b="1" dirty="0">
                <a:solidFill>
                  <a:srgbClr val="0000CC"/>
                </a:solidFill>
                <a:latin typeface="+mj-lt"/>
                <a:cs typeface="Calibri" panose="020F0502020204030204" pitchFamily="34" charset="0"/>
              </a:rPr>
              <a:t> = 0,4A. Tính R</a:t>
            </a:r>
            <a:r>
              <a:rPr lang="vi-VN" sz="2800" b="1" baseline="-25000" dirty="0">
                <a:solidFill>
                  <a:srgbClr val="0000CC"/>
                </a:solidFill>
                <a:latin typeface="+mj-lt"/>
                <a:cs typeface="Calibri" panose="020F0502020204030204" pitchFamily="34" charset="0"/>
              </a:rPr>
              <a:t>2 </a:t>
            </a:r>
            <a:r>
              <a:rPr lang="vi-VN" sz="2800" b="1" baseline="30000" dirty="0">
                <a:solidFill>
                  <a:srgbClr val="0000CC"/>
                </a:solidFill>
                <a:latin typeface="+mj-lt"/>
                <a:cs typeface="Calibri" panose="020F0502020204030204" pitchFamily="34" charset="0"/>
              </a:rPr>
              <a:t> </a:t>
            </a:r>
            <a:endParaRPr lang="vi-VN" sz="2800" b="1" dirty="0">
              <a:solidFill>
                <a:srgbClr val="0000CC"/>
              </a:solidFill>
              <a:latin typeface="+mj-lt"/>
              <a:cs typeface="Calibri" panose="020F0502020204030204" pitchFamily="34" charset="0"/>
            </a:endParaRPr>
          </a:p>
          <a:p>
            <a:pPr marL="385763" indent="-385763" algn="just">
              <a:lnSpc>
                <a:spcPct val="150000"/>
              </a:lnSpc>
              <a:buAutoNum type="alphaUcPeriod"/>
            </a:pPr>
            <a:r>
              <a:rPr lang="vi-VN" sz="2800" dirty="0">
                <a:solidFill>
                  <a:srgbClr val="0000CC"/>
                </a:solidFill>
                <a:latin typeface="+mj-lt"/>
                <a:cs typeface="Calibri" panose="020F0502020204030204" pitchFamily="34" charset="0"/>
              </a:rPr>
              <a:t>R</a:t>
            </a:r>
            <a:r>
              <a:rPr lang="vi-VN" sz="2800" baseline="-25000" dirty="0">
                <a:solidFill>
                  <a:srgbClr val="0000CC"/>
                </a:solidFill>
                <a:latin typeface="+mj-lt"/>
                <a:cs typeface="Calibri" panose="020F0502020204030204" pitchFamily="34" charset="0"/>
              </a:rPr>
              <a:t> 2</a:t>
            </a:r>
            <a:r>
              <a:rPr lang="vi-VN" sz="2800" dirty="0">
                <a:solidFill>
                  <a:srgbClr val="0000CC"/>
                </a:solidFill>
                <a:latin typeface="+mj-lt"/>
                <a:cs typeface="Calibri" panose="020F0502020204030204" pitchFamily="34" charset="0"/>
              </a:rPr>
              <a:t> = </a:t>
            </a:r>
            <a:r>
              <a:rPr lang="en-US" sz="2800" dirty="0">
                <a:solidFill>
                  <a:srgbClr val="0000CC"/>
                </a:solidFill>
                <a:latin typeface="+mj-lt"/>
                <a:cs typeface="Calibri" panose="020F0502020204030204" pitchFamily="34" charset="0"/>
              </a:rPr>
              <a:t>10</a:t>
            </a:r>
            <a:r>
              <a:rPr lang="vi-VN" sz="2800" dirty="0">
                <a:solidFill>
                  <a:srgbClr val="0000CC"/>
                </a:solidFill>
                <a:latin typeface="+mj-lt"/>
                <a:cs typeface="Calibri" panose="020F0502020204030204" pitchFamily="34" charset="0"/>
              </a:rPr>
              <a:t> </a:t>
            </a:r>
            <a:r>
              <a:rPr lang="el-GR" sz="2800" dirty="0">
                <a:solidFill>
                  <a:srgbClr val="0000CC"/>
                </a:solidFill>
                <a:latin typeface="+mj-lt"/>
                <a:cs typeface="Calibri" panose="020F0502020204030204" pitchFamily="34" charset="0"/>
              </a:rPr>
              <a:t>Ω</a:t>
            </a:r>
            <a:r>
              <a:rPr lang="vi-VN" sz="2800" dirty="0">
                <a:solidFill>
                  <a:srgbClr val="0000CC"/>
                </a:solidFill>
                <a:latin typeface="+mj-lt"/>
                <a:cs typeface="Calibri" panose="020F0502020204030204" pitchFamily="34" charset="0"/>
              </a:rPr>
              <a:t>. 			   B. R</a:t>
            </a:r>
            <a:r>
              <a:rPr lang="vi-VN" sz="2800" baseline="-25000" dirty="0">
                <a:solidFill>
                  <a:srgbClr val="0000CC"/>
                </a:solidFill>
                <a:latin typeface="+mj-lt"/>
                <a:cs typeface="Calibri" panose="020F0502020204030204" pitchFamily="34" charset="0"/>
              </a:rPr>
              <a:t> 2</a:t>
            </a:r>
            <a:r>
              <a:rPr lang="vi-VN" sz="2800" dirty="0">
                <a:solidFill>
                  <a:srgbClr val="0000CC"/>
                </a:solidFill>
                <a:latin typeface="+mj-lt"/>
                <a:cs typeface="Calibri" panose="020F0502020204030204" pitchFamily="34" charset="0"/>
              </a:rPr>
              <a:t>  = </a:t>
            </a:r>
            <a:r>
              <a:rPr lang="en-US" sz="2800" dirty="0">
                <a:solidFill>
                  <a:srgbClr val="0000CC"/>
                </a:solidFill>
                <a:latin typeface="+mj-lt"/>
                <a:cs typeface="Calibri" panose="020F0502020204030204" pitchFamily="34" charset="0"/>
              </a:rPr>
              <a:t>12</a:t>
            </a:r>
            <a:r>
              <a:rPr lang="el-GR" sz="2800" dirty="0">
                <a:solidFill>
                  <a:srgbClr val="0000CC"/>
                </a:solidFill>
                <a:latin typeface="+mj-lt"/>
                <a:cs typeface="Calibri" panose="020F0502020204030204" pitchFamily="34" charset="0"/>
              </a:rPr>
              <a:t> Ω</a:t>
            </a:r>
            <a:r>
              <a:rPr lang="vi-VN" sz="2800" dirty="0">
                <a:solidFill>
                  <a:srgbClr val="0000CC"/>
                </a:solidFill>
                <a:latin typeface="+mj-lt"/>
                <a:cs typeface="Calibri" panose="020F0502020204030204" pitchFamily="34" charset="0"/>
              </a:rPr>
              <a:t>. </a:t>
            </a:r>
          </a:p>
          <a:p>
            <a:pPr algn="just">
              <a:lnSpc>
                <a:spcPct val="150000"/>
              </a:lnSpc>
            </a:pPr>
            <a:r>
              <a:rPr lang="vi-VN" sz="2800" dirty="0">
                <a:solidFill>
                  <a:srgbClr val="0000CC"/>
                </a:solidFill>
                <a:latin typeface="+mj-lt"/>
                <a:cs typeface="Calibri" panose="020F0502020204030204" pitchFamily="34" charset="0"/>
              </a:rPr>
              <a:t>C. R</a:t>
            </a:r>
            <a:r>
              <a:rPr lang="vi-VN" sz="2800" baseline="-25000" dirty="0">
                <a:solidFill>
                  <a:srgbClr val="0000CC"/>
                </a:solidFill>
                <a:latin typeface="+mj-lt"/>
                <a:cs typeface="Calibri" panose="020F0502020204030204" pitchFamily="34" charset="0"/>
              </a:rPr>
              <a:t> 2</a:t>
            </a:r>
            <a:r>
              <a:rPr lang="vi-VN" sz="2800" dirty="0">
                <a:solidFill>
                  <a:srgbClr val="0000CC"/>
                </a:solidFill>
                <a:latin typeface="+mj-lt"/>
                <a:cs typeface="Calibri" panose="020F0502020204030204" pitchFamily="34" charset="0"/>
              </a:rPr>
              <a:t> = </a:t>
            </a:r>
            <a:r>
              <a:rPr lang="en-US" sz="2800" dirty="0">
                <a:solidFill>
                  <a:srgbClr val="0000CC"/>
                </a:solidFill>
                <a:latin typeface="+mj-lt"/>
                <a:cs typeface="Calibri" panose="020F0502020204030204" pitchFamily="34" charset="0"/>
              </a:rPr>
              <a:t>15</a:t>
            </a:r>
            <a:r>
              <a:rPr lang="el-GR" sz="2800" dirty="0">
                <a:solidFill>
                  <a:srgbClr val="0000CC"/>
                </a:solidFill>
                <a:latin typeface="+mj-lt"/>
                <a:cs typeface="Calibri" panose="020F0502020204030204" pitchFamily="34" charset="0"/>
              </a:rPr>
              <a:t> Ω</a:t>
            </a:r>
            <a:r>
              <a:rPr lang="vi-VN" sz="2800" dirty="0">
                <a:solidFill>
                  <a:srgbClr val="0000CC"/>
                </a:solidFill>
                <a:latin typeface="+mj-lt"/>
                <a:cs typeface="Calibri" panose="020F0502020204030204" pitchFamily="34" charset="0"/>
              </a:rPr>
              <a:t>. 	            	   D. R</a:t>
            </a:r>
            <a:r>
              <a:rPr lang="vi-VN" sz="2800" baseline="-25000" dirty="0">
                <a:solidFill>
                  <a:srgbClr val="0000CC"/>
                </a:solidFill>
                <a:latin typeface="+mj-lt"/>
                <a:cs typeface="Calibri" panose="020F0502020204030204" pitchFamily="34" charset="0"/>
              </a:rPr>
              <a:t>2</a:t>
            </a:r>
            <a:r>
              <a:rPr lang="vi-VN" sz="2800" dirty="0">
                <a:solidFill>
                  <a:srgbClr val="0000CC"/>
                </a:solidFill>
                <a:latin typeface="+mj-lt"/>
                <a:cs typeface="Calibri" panose="020F0502020204030204" pitchFamily="34" charset="0"/>
              </a:rPr>
              <a:t> = </a:t>
            </a:r>
            <a:r>
              <a:rPr lang="en-US" sz="2800" dirty="0">
                <a:solidFill>
                  <a:srgbClr val="0000CC"/>
                </a:solidFill>
                <a:latin typeface="+mj-lt"/>
                <a:cs typeface="Calibri" panose="020F0502020204030204" pitchFamily="34" charset="0"/>
              </a:rPr>
              <a:t>13</a:t>
            </a:r>
            <a:r>
              <a:rPr lang="el-GR" sz="2800" dirty="0">
                <a:solidFill>
                  <a:srgbClr val="0000CC"/>
                </a:solidFill>
                <a:latin typeface="+mj-lt"/>
                <a:cs typeface="Calibri" panose="020F0502020204030204" pitchFamily="34" charset="0"/>
              </a:rPr>
              <a:t> Ω</a:t>
            </a:r>
            <a:r>
              <a:rPr lang="en-US" sz="2800" dirty="0">
                <a:solidFill>
                  <a:srgbClr val="0000CC"/>
                </a:solidFill>
                <a:latin typeface="+mj-lt"/>
                <a:cs typeface="Calibri" panose="020F0502020204030204" pitchFamily="34" charset="0"/>
              </a:rPr>
              <a:t>.</a:t>
            </a:r>
            <a:endParaRPr lang="vi-VN" sz="2800" dirty="0">
              <a:solidFill>
                <a:srgbClr val="0000CC"/>
              </a:solidFill>
              <a:latin typeface="+mj-lt"/>
              <a:cs typeface="Calibri" panose="020F0502020204030204" pitchFamily="34" charset="0"/>
            </a:endParaRPr>
          </a:p>
        </p:txBody>
      </p:sp>
      <p:pic>
        <p:nvPicPr>
          <p:cNvPr id="15" name="Graphic 14" descr="Wreath">
            <a:extLst>
              <a:ext uri="{FF2B5EF4-FFF2-40B4-BE49-F238E27FC236}">
                <a16:creationId xmlns:a16="http://schemas.microsoft.com/office/drawing/2014/main" xmlns="" id="{82DEA0B3-FA39-44FE-878E-051BA0256E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26284" y="2638101"/>
            <a:ext cx="563945" cy="563945"/>
          </a:xfrm>
          <a:prstGeom prst="rect">
            <a:avLst/>
          </a:prstGeom>
        </p:spPr>
      </p:pic>
      <p:sp>
        <p:nvSpPr>
          <p:cNvPr id="2" name="Hình Bầu dục 1">
            <a:extLst>
              <a:ext uri="{FF2B5EF4-FFF2-40B4-BE49-F238E27FC236}">
                <a16:creationId xmlns:a16="http://schemas.microsoft.com/office/drawing/2014/main" xmlns="" id="{38AF0989-E33A-7985-156B-723F9D2636A7}"/>
              </a:ext>
            </a:extLst>
          </p:cNvPr>
          <p:cNvSpPr/>
          <p:nvPr/>
        </p:nvSpPr>
        <p:spPr>
          <a:xfrm>
            <a:off x="5257800" y="2388805"/>
            <a:ext cx="508629" cy="56394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742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4000" b="-4000"/>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C45FE881-4D12-496E-A856-53488E5EF9FC}"/>
              </a:ext>
            </a:extLst>
          </p:cNvPr>
          <p:cNvSpPr txBox="1"/>
          <p:nvPr/>
        </p:nvSpPr>
        <p:spPr>
          <a:xfrm>
            <a:off x="673769" y="742950"/>
            <a:ext cx="7784431" cy="3728393"/>
          </a:xfrm>
          <a:prstGeom prst="rect">
            <a:avLst/>
          </a:prstGeom>
          <a:noFill/>
        </p:spPr>
        <p:txBody>
          <a:bodyPr wrap="square">
            <a:spAutoFit/>
          </a:bodyPr>
          <a:lstStyle/>
          <a:p>
            <a:pPr algn="just"/>
            <a:r>
              <a:rPr lang="vi-VN" sz="2400" b="1" dirty="0">
                <a:solidFill>
                  <a:srgbClr val="FF0000"/>
                </a:solidFill>
                <a:latin typeface="Times New Roman" panose="02020603050405020304" pitchFamily="18" charset="0"/>
                <a:cs typeface="Times New Roman" panose="02020603050405020304" pitchFamily="18" charset="0"/>
              </a:rPr>
              <a:t>Bài 13: </a:t>
            </a:r>
            <a:r>
              <a:rPr lang="vi-VN" sz="2400" b="1" dirty="0">
                <a:solidFill>
                  <a:schemeClr val="tx1"/>
                </a:solidFill>
                <a:latin typeface="Times New Roman" panose="02020603050405020304" pitchFamily="18" charset="0"/>
                <a:cs typeface="Times New Roman" panose="02020603050405020304" pitchFamily="18" charset="0"/>
              </a:rPr>
              <a:t>Một đoạn mạch gồm hai điện trở R1 = 6 </a:t>
            </a:r>
            <a:r>
              <a:rPr lang="el-GR" sz="2400" b="1" dirty="0">
                <a:solidFill>
                  <a:schemeClr val="tx1"/>
                </a:solidFill>
                <a:latin typeface="Times New Roman" panose="02020603050405020304" pitchFamily="18" charset="0"/>
                <a:cs typeface="Times New Roman" panose="02020603050405020304" pitchFamily="18" charset="0"/>
              </a:rPr>
              <a:t>Ω , </a:t>
            </a:r>
            <a:r>
              <a:rPr lang="vi-VN" sz="2400" b="1" dirty="0">
                <a:solidFill>
                  <a:schemeClr val="tx1"/>
                </a:solidFill>
                <a:latin typeface="Times New Roman" panose="02020603050405020304" pitchFamily="18" charset="0"/>
                <a:cs typeface="Times New Roman" panose="02020603050405020304" pitchFamily="18" charset="0"/>
              </a:rPr>
              <a:t>R2 = 3 </a:t>
            </a:r>
            <a:r>
              <a:rPr lang="el-GR" sz="2400" b="1" dirty="0">
                <a:solidFill>
                  <a:schemeClr val="tx1"/>
                </a:solidFill>
                <a:latin typeface="Times New Roman" panose="02020603050405020304" pitchFamily="18" charset="0"/>
                <a:cs typeface="Times New Roman" panose="02020603050405020304" pitchFamily="18" charset="0"/>
              </a:rPr>
              <a:t>Ω </a:t>
            </a:r>
            <a:r>
              <a:rPr lang="vi-VN" sz="2400" b="1" dirty="0">
                <a:solidFill>
                  <a:schemeClr val="tx1"/>
                </a:solidFill>
                <a:latin typeface="Times New Roman" panose="02020603050405020304" pitchFamily="18" charset="0"/>
                <a:cs typeface="Times New Roman" panose="02020603050405020304" pitchFamily="18" charset="0"/>
              </a:rPr>
              <a:t>mắc song song với nhau vào hai điểm có hiệu điện thế 6V. Điện trở tương đương và cường độ dòng điện qua mạch chính là: </a:t>
            </a:r>
            <a:endParaRPr lang="en-US" sz="2400" b="1"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n-US" sz="2400" dirty="0">
                <a:solidFill>
                  <a:schemeClr val="tx1"/>
                </a:solidFill>
                <a:latin typeface="Times New Roman" panose="02020603050405020304" pitchFamily="18" charset="0"/>
                <a:cs typeface="Times New Roman" panose="02020603050405020304" pitchFamily="18" charset="0"/>
              </a:rPr>
              <a:t>A. </a:t>
            </a:r>
            <a:r>
              <a:rPr lang="pt-BR" sz="2400" dirty="0">
                <a:solidFill>
                  <a:schemeClr val="tx1"/>
                </a:solidFill>
                <a:latin typeface="Times New Roman" panose="02020603050405020304" pitchFamily="18" charset="0"/>
                <a:cs typeface="Times New Roman" panose="02020603050405020304" pitchFamily="18" charset="0"/>
              </a:rPr>
              <a:t>R = 9 Ω , I = 0,6A </a:t>
            </a:r>
            <a:r>
              <a:rPr lang="vi-VN"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B. </a:t>
            </a:r>
            <a:r>
              <a:rPr lang="pt-BR" sz="2400" dirty="0">
                <a:solidFill>
                  <a:schemeClr val="tx1"/>
                </a:solidFill>
                <a:latin typeface="Times New Roman" panose="02020603050405020304" pitchFamily="18" charset="0"/>
                <a:cs typeface="Times New Roman" panose="02020603050405020304" pitchFamily="18" charset="0"/>
              </a:rPr>
              <a:t>R = 9 Ω , I = 1A</a:t>
            </a:r>
            <a:endParaRPr lang="vi-VN" sz="24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C. </a:t>
            </a:r>
            <a:r>
              <a:rPr lang="pt-BR" sz="2400" dirty="0">
                <a:solidFill>
                  <a:schemeClr val="tx1"/>
                </a:solidFill>
                <a:latin typeface="Times New Roman" panose="02020603050405020304" pitchFamily="18" charset="0"/>
                <a:cs typeface="Times New Roman" panose="02020603050405020304" pitchFamily="18" charset="0"/>
              </a:rPr>
              <a:t>R = 2 Ω , I = 1A </a:t>
            </a:r>
            <a:r>
              <a:rPr lang="vi-VN"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D. </a:t>
            </a:r>
            <a:r>
              <a:rPr lang="pt-BR" sz="2400" dirty="0">
                <a:solidFill>
                  <a:schemeClr val="tx1"/>
                </a:solidFill>
                <a:latin typeface="Times New Roman" panose="02020603050405020304" pitchFamily="18" charset="0"/>
                <a:cs typeface="Times New Roman" panose="02020603050405020304" pitchFamily="18" charset="0"/>
              </a:rPr>
              <a:t>R = 2 Ω , I = 3A</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15" name="Graphic 14" descr="Wreath">
            <a:extLst>
              <a:ext uri="{FF2B5EF4-FFF2-40B4-BE49-F238E27FC236}">
                <a16:creationId xmlns:a16="http://schemas.microsoft.com/office/drawing/2014/main" xmlns="" id="{82DEA0B3-FA39-44FE-878E-051BA0256E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894255" y="4065205"/>
            <a:ext cx="563945" cy="563945"/>
          </a:xfrm>
          <a:prstGeom prst="rect">
            <a:avLst/>
          </a:prstGeom>
        </p:spPr>
      </p:pic>
      <p:sp>
        <p:nvSpPr>
          <p:cNvPr id="2" name="Hình Bầu dục 1">
            <a:extLst>
              <a:ext uri="{FF2B5EF4-FFF2-40B4-BE49-F238E27FC236}">
                <a16:creationId xmlns:a16="http://schemas.microsoft.com/office/drawing/2014/main" xmlns="" id="{F404A46F-8512-7812-5063-1FDF4DBDBDF5}"/>
              </a:ext>
            </a:extLst>
          </p:cNvPr>
          <p:cNvSpPr/>
          <p:nvPr/>
        </p:nvSpPr>
        <p:spPr>
          <a:xfrm>
            <a:off x="673769" y="3989005"/>
            <a:ext cx="423576" cy="4877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50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228A5E47-EC7A-4316-B377-FFCD2983C173}"/>
              </a:ext>
            </a:extLst>
          </p:cNvPr>
          <p:cNvSpPr txBox="1"/>
          <p:nvPr/>
        </p:nvSpPr>
        <p:spPr>
          <a:xfrm>
            <a:off x="0" y="206027"/>
            <a:ext cx="9144000" cy="4651723"/>
          </a:xfrm>
          <a:prstGeom prst="rect">
            <a:avLst/>
          </a:prstGeom>
          <a:solidFill>
            <a:srgbClr val="FFFFFF"/>
          </a:solidFill>
        </p:spPr>
        <p:txBody>
          <a:bodyPr wrap="square">
            <a:spAutoFit/>
          </a:bodyPr>
          <a:lstStyle>
            <a:defPPr>
              <a:defRPr lang="zh-CN"/>
            </a:defPPr>
            <a:lvl1pPr algn="just">
              <a:defRPr sz="3200" b="1" i="0">
                <a:solidFill>
                  <a:srgbClr val="FFC000"/>
                </a:solidFill>
                <a:effectLst/>
                <a:latin typeface="Calibri" panose="020F0502020204030204" pitchFamily="34" charset="0"/>
                <a:cs typeface="Calibri" panose="020F0502020204030204" pitchFamily="34" charset="0"/>
              </a:defRPr>
            </a:lvl1pPr>
          </a:lstStyle>
          <a:p>
            <a:r>
              <a:rPr lang="vi-VN" sz="2400" dirty="0">
                <a:solidFill>
                  <a:srgbClr val="FF0000"/>
                </a:solidFill>
                <a:latin typeface="+mj-lt"/>
              </a:rPr>
              <a:t>Bài 14: </a:t>
            </a:r>
            <a:r>
              <a:rPr lang="vi-VN" sz="2400" dirty="0">
                <a:solidFill>
                  <a:srgbClr val="0000CC"/>
                </a:solidFill>
                <a:latin typeface="+mj-lt"/>
              </a:rPr>
              <a:t>Cho mạch điện gồm ba điện trở R1 = 25</a:t>
            </a:r>
            <a:r>
              <a:rPr lang="el-GR" sz="2400" dirty="0">
                <a:solidFill>
                  <a:srgbClr val="0000CC"/>
                </a:solidFill>
                <a:latin typeface="+mj-lt"/>
              </a:rPr>
              <a:t>Ω; </a:t>
            </a:r>
            <a:r>
              <a:rPr lang="vi-VN" sz="2400" dirty="0">
                <a:solidFill>
                  <a:srgbClr val="0000CC"/>
                </a:solidFill>
                <a:latin typeface="+mj-lt"/>
              </a:rPr>
              <a:t>R2 = R3 = 50</a:t>
            </a:r>
            <a:r>
              <a:rPr lang="el-GR" sz="2400" dirty="0">
                <a:solidFill>
                  <a:srgbClr val="0000CC"/>
                </a:solidFill>
                <a:latin typeface="+mj-lt"/>
              </a:rPr>
              <a:t>Ω </a:t>
            </a:r>
            <a:r>
              <a:rPr lang="vi-VN" sz="2400" dirty="0">
                <a:solidFill>
                  <a:srgbClr val="0000CC"/>
                </a:solidFill>
                <a:latin typeface="+mj-lt"/>
              </a:rPr>
              <a:t>mắc song song với nhau.</a:t>
            </a:r>
          </a:p>
          <a:p>
            <a:pPr>
              <a:lnSpc>
                <a:spcPct val="150000"/>
              </a:lnSpc>
            </a:pPr>
            <a:r>
              <a:rPr lang="vi-VN" sz="2400" dirty="0">
                <a:solidFill>
                  <a:srgbClr val="0000CC"/>
                </a:solidFill>
                <a:latin typeface="+mj-lt"/>
              </a:rPr>
              <a:t>    a. Điện trở tương đương của đoạn mạch là</a:t>
            </a:r>
          </a:p>
          <a:p>
            <a:pPr>
              <a:lnSpc>
                <a:spcPct val="150000"/>
              </a:lnSpc>
            </a:pPr>
            <a:r>
              <a:rPr lang="en-US" sz="2400" b="0" dirty="0">
                <a:solidFill>
                  <a:srgbClr val="0000CC"/>
                </a:solidFill>
                <a:latin typeface="+mj-lt"/>
              </a:rPr>
              <a:t>	</a:t>
            </a:r>
            <a:r>
              <a:rPr lang="vi-VN" sz="2400" b="0" dirty="0">
                <a:solidFill>
                  <a:srgbClr val="0000CC"/>
                </a:solidFill>
                <a:latin typeface="+mj-lt"/>
              </a:rPr>
              <a:t>A. Rtđ = 25</a:t>
            </a:r>
            <a:r>
              <a:rPr lang="el-GR" sz="2400" b="0" dirty="0">
                <a:solidFill>
                  <a:srgbClr val="0000CC"/>
                </a:solidFill>
                <a:latin typeface="+mj-lt"/>
              </a:rPr>
              <a:t>Ω </a:t>
            </a:r>
            <a:r>
              <a:rPr lang="en-US" sz="2400" b="0" dirty="0">
                <a:solidFill>
                  <a:srgbClr val="0000CC"/>
                </a:solidFill>
                <a:latin typeface="+mj-lt"/>
              </a:rPr>
              <a:t>				</a:t>
            </a:r>
            <a:r>
              <a:rPr lang="vi-VN" sz="2400" b="0" dirty="0">
                <a:solidFill>
                  <a:srgbClr val="0000CC"/>
                </a:solidFill>
                <a:latin typeface="+mj-lt"/>
              </a:rPr>
              <a:t>B. Rtđ = 50 </a:t>
            </a:r>
            <a:r>
              <a:rPr lang="el-GR" sz="2400" b="0" dirty="0">
                <a:solidFill>
                  <a:srgbClr val="0000CC"/>
                </a:solidFill>
                <a:latin typeface="+mj-lt"/>
              </a:rPr>
              <a:t>Ω </a:t>
            </a:r>
            <a:endParaRPr lang="en-US" sz="2400" b="0" dirty="0">
              <a:solidFill>
                <a:srgbClr val="0000CC"/>
              </a:solidFill>
              <a:latin typeface="+mj-lt"/>
            </a:endParaRPr>
          </a:p>
          <a:p>
            <a:pPr>
              <a:lnSpc>
                <a:spcPct val="150000"/>
              </a:lnSpc>
            </a:pPr>
            <a:r>
              <a:rPr lang="en-US" sz="2400" b="0" dirty="0">
                <a:solidFill>
                  <a:srgbClr val="0000CC"/>
                </a:solidFill>
                <a:latin typeface="+mj-lt"/>
              </a:rPr>
              <a:t>	</a:t>
            </a:r>
            <a:r>
              <a:rPr lang="vi-VN" sz="2400" b="0" dirty="0">
                <a:solidFill>
                  <a:srgbClr val="0000CC"/>
                </a:solidFill>
                <a:latin typeface="+mj-lt"/>
              </a:rPr>
              <a:t>C. Rtđ = 75</a:t>
            </a:r>
            <a:r>
              <a:rPr lang="el-GR" sz="2400" b="0" dirty="0">
                <a:solidFill>
                  <a:srgbClr val="0000CC"/>
                </a:solidFill>
                <a:latin typeface="+mj-lt"/>
              </a:rPr>
              <a:t>Ω </a:t>
            </a:r>
            <a:r>
              <a:rPr lang="en-US" sz="2400" b="0" dirty="0">
                <a:solidFill>
                  <a:srgbClr val="0000CC"/>
                </a:solidFill>
                <a:latin typeface="+mj-lt"/>
              </a:rPr>
              <a:t>				</a:t>
            </a:r>
            <a:r>
              <a:rPr lang="vi-VN" sz="2400" b="0" dirty="0">
                <a:solidFill>
                  <a:srgbClr val="0000CC"/>
                </a:solidFill>
                <a:latin typeface="+mj-lt"/>
              </a:rPr>
              <a:t>D. Rtđ = 12,5</a:t>
            </a:r>
            <a:r>
              <a:rPr lang="el-GR" sz="2400" b="0" dirty="0">
                <a:solidFill>
                  <a:srgbClr val="0000CC"/>
                </a:solidFill>
                <a:latin typeface="+mj-lt"/>
              </a:rPr>
              <a:t>Ω</a:t>
            </a:r>
            <a:endParaRPr lang="en-US" sz="2400" b="0" dirty="0">
              <a:solidFill>
                <a:srgbClr val="0000CC"/>
              </a:solidFill>
              <a:latin typeface="+mj-lt"/>
            </a:endParaRPr>
          </a:p>
          <a:p>
            <a:r>
              <a:rPr lang="vi-VN" sz="2400" dirty="0">
                <a:solidFill>
                  <a:srgbClr val="0000CC"/>
                </a:solidFill>
                <a:latin typeface="+mj-lt"/>
              </a:rPr>
              <a:t>    b.  Đặt vào hai đầu đoạn mạch một hiệu điện thế không đổi bằng 37,5V. Cường độ dòng điện trong mạch chính có thể nhận giá trị nào trong các giá trị sau đây?</a:t>
            </a:r>
          </a:p>
          <a:p>
            <a:pPr>
              <a:lnSpc>
                <a:spcPct val="150000"/>
              </a:lnSpc>
            </a:pPr>
            <a:r>
              <a:rPr lang="en-US" sz="2400" b="0" dirty="0">
                <a:solidFill>
                  <a:srgbClr val="0000CC"/>
                </a:solidFill>
                <a:latin typeface="+mj-lt"/>
              </a:rPr>
              <a:t>	</a:t>
            </a:r>
            <a:r>
              <a:rPr lang="vi-VN" sz="2400" b="0" dirty="0">
                <a:solidFill>
                  <a:srgbClr val="0000CC"/>
                </a:solidFill>
                <a:latin typeface="+mj-lt"/>
              </a:rPr>
              <a:t>A. I = 3A. </a:t>
            </a:r>
            <a:r>
              <a:rPr lang="en-US" sz="2400" b="0" dirty="0">
                <a:solidFill>
                  <a:srgbClr val="0000CC"/>
                </a:solidFill>
                <a:latin typeface="+mj-lt"/>
              </a:rPr>
              <a:t>				</a:t>
            </a:r>
            <a:r>
              <a:rPr lang="vi-VN" sz="2400" b="0" dirty="0">
                <a:solidFill>
                  <a:srgbClr val="0000CC"/>
                </a:solidFill>
                <a:latin typeface="+mj-lt"/>
              </a:rPr>
              <a:t>B. I = 1,5A. </a:t>
            </a:r>
            <a:endParaRPr lang="en-US" sz="2400" b="0" dirty="0">
              <a:solidFill>
                <a:srgbClr val="0000CC"/>
              </a:solidFill>
              <a:latin typeface="+mj-lt"/>
            </a:endParaRPr>
          </a:p>
          <a:p>
            <a:pPr>
              <a:lnSpc>
                <a:spcPct val="150000"/>
              </a:lnSpc>
            </a:pPr>
            <a:r>
              <a:rPr lang="en-US" sz="2400" b="0" dirty="0">
                <a:solidFill>
                  <a:srgbClr val="0000CC"/>
                </a:solidFill>
                <a:latin typeface="+mj-lt"/>
              </a:rPr>
              <a:t>	</a:t>
            </a:r>
            <a:r>
              <a:rPr lang="vi-VN" sz="2400" b="0" dirty="0">
                <a:solidFill>
                  <a:srgbClr val="0000CC"/>
                </a:solidFill>
                <a:latin typeface="+mj-lt"/>
              </a:rPr>
              <a:t>C. I = 0,75A. </a:t>
            </a:r>
            <a:r>
              <a:rPr lang="en-US" sz="2400" b="0" dirty="0">
                <a:solidFill>
                  <a:srgbClr val="0000CC"/>
                </a:solidFill>
                <a:latin typeface="+mj-lt"/>
              </a:rPr>
              <a:t>				</a:t>
            </a:r>
            <a:r>
              <a:rPr lang="vi-VN" sz="2400" b="0" dirty="0">
                <a:solidFill>
                  <a:srgbClr val="0000CC"/>
                </a:solidFill>
                <a:latin typeface="+mj-lt"/>
              </a:rPr>
              <a:t>D. I = 2A</a:t>
            </a:r>
            <a:r>
              <a:rPr lang="vi-VN" sz="2400" b="0" dirty="0">
                <a:solidFill>
                  <a:schemeClr val="bg1"/>
                </a:solidFill>
                <a:latin typeface="+mj-lt"/>
              </a:rPr>
              <a:t>= 0,25A.</a:t>
            </a:r>
          </a:p>
        </p:txBody>
      </p:sp>
      <p:sp>
        <p:nvSpPr>
          <p:cNvPr id="2" name="Hình Bầu dục 1">
            <a:extLst>
              <a:ext uri="{FF2B5EF4-FFF2-40B4-BE49-F238E27FC236}">
                <a16:creationId xmlns:a16="http://schemas.microsoft.com/office/drawing/2014/main" xmlns="" id="{F446D7C4-EF60-CDD5-9935-412DEB09294A}"/>
              </a:ext>
            </a:extLst>
          </p:cNvPr>
          <p:cNvSpPr/>
          <p:nvPr/>
        </p:nvSpPr>
        <p:spPr>
          <a:xfrm>
            <a:off x="5486400" y="2228107"/>
            <a:ext cx="381000" cy="3436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ình Bầu dục 4">
            <a:extLst>
              <a:ext uri="{FF2B5EF4-FFF2-40B4-BE49-F238E27FC236}">
                <a16:creationId xmlns:a16="http://schemas.microsoft.com/office/drawing/2014/main" xmlns="" id="{9F817433-1BC1-A9B1-7623-3E9BB2F93AD4}"/>
              </a:ext>
            </a:extLst>
          </p:cNvPr>
          <p:cNvSpPr/>
          <p:nvPr/>
        </p:nvSpPr>
        <p:spPr>
          <a:xfrm>
            <a:off x="914400" y="3790950"/>
            <a:ext cx="441960" cy="457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1821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31404" y="202773"/>
            <a:ext cx="661871" cy="1187387"/>
          </a:xfrm>
          <a:prstGeom prst="rect">
            <a:avLst/>
          </a:prstGeom>
        </p:spPr>
      </p:pic>
      <p:pic>
        <p:nvPicPr>
          <p:cNvPr id="3" name="图片 2"/>
          <p:cNvPicPr>
            <a:picLocks noChangeAspect="1"/>
          </p:cNvPicPr>
          <p:nvPr/>
        </p:nvPicPr>
        <p:blipFill>
          <a:blip r:embed="rId4"/>
          <a:stretch>
            <a:fillRect/>
          </a:stretch>
        </p:blipFill>
        <p:spPr>
          <a:xfrm>
            <a:off x="129620" y="3853459"/>
            <a:ext cx="784398" cy="1015603"/>
          </a:xfrm>
          <a:prstGeom prst="rect">
            <a:avLst/>
          </a:prstGeom>
        </p:spPr>
      </p:pic>
      <p:pic>
        <p:nvPicPr>
          <p:cNvPr id="4" name="图片 3"/>
          <p:cNvPicPr>
            <a:picLocks noChangeAspect="1"/>
          </p:cNvPicPr>
          <p:nvPr/>
        </p:nvPicPr>
        <p:blipFill>
          <a:blip r:embed="rId5"/>
          <a:stretch>
            <a:fillRect/>
          </a:stretch>
        </p:blipFill>
        <p:spPr>
          <a:xfrm>
            <a:off x="2361419" y="-155866"/>
            <a:ext cx="1042458" cy="889271"/>
          </a:xfrm>
          <a:prstGeom prst="rect">
            <a:avLst/>
          </a:prstGeom>
        </p:spPr>
      </p:pic>
      <p:pic>
        <p:nvPicPr>
          <p:cNvPr id="5" name="图片 4"/>
          <p:cNvPicPr>
            <a:picLocks noChangeAspect="1"/>
          </p:cNvPicPr>
          <p:nvPr/>
        </p:nvPicPr>
        <p:blipFill>
          <a:blip r:embed="rId6"/>
          <a:stretch>
            <a:fillRect/>
          </a:stretch>
        </p:blipFill>
        <p:spPr>
          <a:xfrm>
            <a:off x="113938" y="2868472"/>
            <a:ext cx="976634" cy="1087040"/>
          </a:xfrm>
          <a:prstGeom prst="rect">
            <a:avLst/>
          </a:prstGeom>
        </p:spPr>
      </p:pic>
      <p:pic>
        <p:nvPicPr>
          <p:cNvPr id="6" name="图片 5"/>
          <p:cNvPicPr>
            <a:picLocks noChangeAspect="1"/>
          </p:cNvPicPr>
          <p:nvPr/>
        </p:nvPicPr>
        <p:blipFill>
          <a:blip r:embed="rId7"/>
          <a:stretch>
            <a:fillRect/>
          </a:stretch>
        </p:blipFill>
        <p:spPr>
          <a:xfrm>
            <a:off x="275177" y="1851117"/>
            <a:ext cx="327078" cy="337796"/>
          </a:xfrm>
          <a:prstGeom prst="rect">
            <a:avLst/>
          </a:prstGeom>
        </p:spPr>
      </p:pic>
      <p:pic>
        <p:nvPicPr>
          <p:cNvPr id="7" name="图片 6"/>
          <p:cNvPicPr>
            <a:picLocks noChangeAspect="1"/>
          </p:cNvPicPr>
          <p:nvPr/>
        </p:nvPicPr>
        <p:blipFill>
          <a:blip r:embed="rId8"/>
          <a:stretch>
            <a:fillRect/>
          </a:stretch>
        </p:blipFill>
        <p:spPr>
          <a:xfrm>
            <a:off x="1339688" y="373754"/>
            <a:ext cx="366011" cy="359651"/>
          </a:xfrm>
          <a:prstGeom prst="rect">
            <a:avLst/>
          </a:prstGeom>
        </p:spPr>
      </p:pic>
      <p:pic>
        <p:nvPicPr>
          <p:cNvPr id="8" name="图片 7"/>
          <p:cNvPicPr>
            <a:picLocks noChangeAspect="1"/>
          </p:cNvPicPr>
          <p:nvPr/>
        </p:nvPicPr>
        <p:blipFill>
          <a:blip r:embed="rId9"/>
          <a:stretch>
            <a:fillRect/>
          </a:stretch>
        </p:blipFill>
        <p:spPr>
          <a:xfrm>
            <a:off x="4147981" y="-59532"/>
            <a:ext cx="618821" cy="657225"/>
          </a:xfrm>
          <a:prstGeom prst="rect">
            <a:avLst/>
          </a:prstGeom>
        </p:spPr>
      </p:pic>
      <p:pic>
        <p:nvPicPr>
          <p:cNvPr id="9" name="图片 8"/>
          <p:cNvPicPr>
            <a:picLocks noChangeAspect="1"/>
          </p:cNvPicPr>
          <p:nvPr/>
        </p:nvPicPr>
        <p:blipFill>
          <a:blip r:embed="rId10"/>
          <a:stretch>
            <a:fillRect/>
          </a:stretch>
        </p:blipFill>
        <p:spPr>
          <a:xfrm>
            <a:off x="5885133" y="434783"/>
            <a:ext cx="314171" cy="285750"/>
          </a:xfrm>
          <a:prstGeom prst="rect">
            <a:avLst/>
          </a:prstGeom>
        </p:spPr>
      </p:pic>
      <p:pic>
        <p:nvPicPr>
          <p:cNvPr id="11" name="图片 10"/>
          <p:cNvPicPr>
            <a:picLocks noChangeAspect="1"/>
          </p:cNvPicPr>
          <p:nvPr/>
        </p:nvPicPr>
        <p:blipFill>
          <a:blip r:embed="rId11"/>
          <a:stretch>
            <a:fillRect/>
          </a:stretch>
        </p:blipFill>
        <p:spPr>
          <a:xfrm>
            <a:off x="8357962" y="3388057"/>
            <a:ext cx="672101" cy="1663984"/>
          </a:xfrm>
          <a:prstGeom prst="rect">
            <a:avLst/>
          </a:prstGeom>
        </p:spPr>
      </p:pic>
      <p:pic>
        <p:nvPicPr>
          <p:cNvPr id="13" name="图片 12"/>
          <p:cNvPicPr>
            <a:picLocks noChangeAspect="1"/>
          </p:cNvPicPr>
          <p:nvPr/>
        </p:nvPicPr>
        <p:blipFill>
          <a:blip r:embed="rId12"/>
          <a:stretch>
            <a:fillRect/>
          </a:stretch>
        </p:blipFill>
        <p:spPr>
          <a:xfrm>
            <a:off x="6859175" y="678148"/>
            <a:ext cx="372369" cy="436785"/>
          </a:xfrm>
          <a:prstGeom prst="rect">
            <a:avLst/>
          </a:prstGeom>
        </p:spPr>
      </p:pic>
      <p:sp>
        <p:nvSpPr>
          <p:cNvPr id="14" name="文本框 13"/>
          <p:cNvSpPr txBox="1"/>
          <p:nvPr/>
        </p:nvSpPr>
        <p:spPr>
          <a:xfrm>
            <a:off x="148581" y="788589"/>
            <a:ext cx="5771196" cy="3139321"/>
          </a:xfrm>
          <a:prstGeom prst="rect">
            <a:avLst/>
          </a:prstGeom>
          <a:noFill/>
        </p:spPr>
        <p:txBody>
          <a:bodyPr wrap="square" rtlCol="0">
            <a:spAutoFit/>
          </a:bodyPr>
          <a:lstStyle/>
          <a:p>
            <a:pPr algn="ctr"/>
            <a:r>
              <a:rPr lang="en-US" altLang="zh-CN" sz="4950" b="1" dirty="0" err="1">
                <a:solidFill>
                  <a:srgbClr val="FF0000"/>
                </a:solidFill>
                <a:latin typeface="+mj-lt"/>
                <a:ea typeface="Roboto" pitchFamily="2" charset="0"/>
              </a:rPr>
              <a:t>Bài</a:t>
            </a:r>
            <a:r>
              <a:rPr lang="en-US" altLang="zh-CN" sz="4950" b="1" dirty="0">
                <a:solidFill>
                  <a:srgbClr val="FF0000"/>
                </a:solidFill>
                <a:latin typeface="+mj-lt"/>
                <a:ea typeface="Roboto" pitchFamily="2" charset="0"/>
              </a:rPr>
              <a:t> 12: </a:t>
            </a:r>
          </a:p>
          <a:p>
            <a:pPr algn="ctr"/>
            <a:r>
              <a:rPr lang="en-US" altLang="zh-CN" sz="4950" b="1" dirty="0">
                <a:solidFill>
                  <a:srgbClr val="0000CC"/>
                </a:solidFill>
                <a:latin typeface="+mj-lt"/>
                <a:ea typeface="Roboto" pitchFamily="2" charset="0"/>
              </a:rPr>
              <a:t>ĐOẠN MẠCH </a:t>
            </a:r>
            <a:endParaRPr lang="vi-VN" altLang="zh-CN" sz="4950" b="1" dirty="0">
              <a:solidFill>
                <a:srgbClr val="0000CC"/>
              </a:solidFill>
              <a:latin typeface="+mj-lt"/>
              <a:ea typeface="Roboto" pitchFamily="2" charset="0"/>
            </a:endParaRPr>
          </a:p>
          <a:p>
            <a:pPr algn="ctr"/>
            <a:r>
              <a:rPr lang="en-US" altLang="zh-CN" sz="4950" b="1" dirty="0">
                <a:solidFill>
                  <a:srgbClr val="0000CC"/>
                </a:solidFill>
                <a:latin typeface="+mj-lt"/>
                <a:ea typeface="Roboto" pitchFamily="2" charset="0"/>
              </a:rPr>
              <a:t>NỐI TIẾP, </a:t>
            </a:r>
          </a:p>
          <a:p>
            <a:pPr algn="ctr"/>
            <a:r>
              <a:rPr lang="en-US" altLang="zh-CN" sz="4950" b="1" dirty="0">
                <a:solidFill>
                  <a:srgbClr val="0000CC"/>
                </a:solidFill>
                <a:latin typeface="+mj-lt"/>
                <a:ea typeface="Roboto" pitchFamily="2" charset="0"/>
              </a:rPr>
              <a:t>SONG SONG</a:t>
            </a:r>
            <a:endParaRPr lang="zh-CN" altLang="en-US" sz="4950" b="1" dirty="0">
              <a:solidFill>
                <a:srgbClr val="0000CC"/>
              </a:solidFill>
              <a:latin typeface="+mj-lt"/>
              <a:ea typeface="汉仪喵魂体W" panose="00020600040101010101" pitchFamily="18" charset="-122"/>
            </a:endParaRPr>
          </a:p>
        </p:txBody>
      </p:sp>
      <p:sp>
        <p:nvSpPr>
          <p:cNvPr id="15" name="文本框 14"/>
          <p:cNvSpPr txBox="1"/>
          <p:nvPr/>
        </p:nvSpPr>
        <p:spPr>
          <a:xfrm>
            <a:off x="1083261" y="4259242"/>
            <a:ext cx="3741498" cy="42999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2100" dirty="0" err="1">
                <a:solidFill>
                  <a:schemeClr val="bg1"/>
                </a:solidFill>
                <a:latin typeface="Amazone" panose="03020702060507090A04" pitchFamily="66" charset="-93"/>
                <a:ea typeface="Roboto" pitchFamily="2" charset="0"/>
              </a:rPr>
              <a:t>Giáo</a:t>
            </a:r>
            <a:r>
              <a:rPr lang="en-US" altLang="zh-CN" sz="2100" dirty="0">
                <a:solidFill>
                  <a:schemeClr val="bg1"/>
                </a:solidFill>
                <a:latin typeface="Amazone" panose="03020702060507090A04" pitchFamily="66" charset="-93"/>
                <a:ea typeface="Roboto" pitchFamily="2" charset="0"/>
              </a:rPr>
              <a:t> </a:t>
            </a:r>
            <a:r>
              <a:rPr lang="en-US" altLang="zh-CN" sz="2100" dirty="0" err="1">
                <a:solidFill>
                  <a:schemeClr val="bg1"/>
                </a:solidFill>
                <a:latin typeface="Amazone" panose="03020702060507090A04" pitchFamily="66" charset="-93"/>
                <a:ea typeface="Roboto" pitchFamily="2" charset="0"/>
              </a:rPr>
              <a:t>viên</a:t>
            </a:r>
            <a:r>
              <a:rPr lang="en-US" altLang="zh-CN" sz="2100" dirty="0">
                <a:solidFill>
                  <a:schemeClr val="bg1"/>
                </a:solidFill>
                <a:latin typeface="Amazone" panose="03020702060507090A04" pitchFamily="66" charset="-93"/>
                <a:ea typeface="Roboto" pitchFamily="2" charset="0"/>
              </a:rPr>
              <a:t>:</a:t>
            </a:r>
          </a:p>
        </p:txBody>
      </p:sp>
      <p:grpSp>
        <p:nvGrpSpPr>
          <p:cNvPr id="16" name="Group 4"/>
          <p:cNvGrpSpPr>
            <a:grpSpLocks noChangeAspect="1"/>
          </p:cNvGrpSpPr>
          <p:nvPr/>
        </p:nvGrpSpPr>
        <p:grpSpPr bwMode="auto">
          <a:xfrm>
            <a:off x="8260841" y="48755"/>
            <a:ext cx="867965" cy="982265"/>
            <a:chOff x="6191" y="815"/>
            <a:chExt cx="729" cy="825"/>
          </a:xfrm>
        </p:grpSpPr>
        <p:sp>
          <p:nvSpPr>
            <p:cNvPr id="17" name="AutoShape 3"/>
            <p:cNvSpPr>
              <a:spLocks noChangeAspect="1" noChangeArrowheads="1" noTextEdit="1"/>
            </p:cNvSpPr>
            <p:nvPr/>
          </p:nvSpPr>
          <p:spPr bwMode="auto">
            <a:xfrm>
              <a:off x="6191" y="815"/>
              <a:ext cx="729"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18" name="Freeform 5"/>
            <p:cNvSpPr>
              <a:spLocks/>
            </p:cNvSpPr>
            <p:nvPr/>
          </p:nvSpPr>
          <p:spPr bwMode="auto">
            <a:xfrm>
              <a:off x="6178" y="776"/>
              <a:ext cx="742" cy="731"/>
            </a:xfrm>
            <a:custGeom>
              <a:avLst/>
              <a:gdLst>
                <a:gd name="T0" fmla="*/ 159 w 229"/>
                <a:gd name="T1" fmla="*/ 23 h 226"/>
                <a:gd name="T2" fmla="*/ 26 w 229"/>
                <a:gd name="T3" fmla="*/ 61 h 226"/>
                <a:gd name="T4" fmla="*/ 56 w 229"/>
                <a:gd name="T5" fmla="*/ 197 h 226"/>
                <a:gd name="T6" fmla="*/ 195 w 229"/>
                <a:gd name="T7" fmla="*/ 172 h 226"/>
                <a:gd name="T8" fmla="*/ 159 w 229"/>
                <a:gd name="T9" fmla="*/ 23 h 226"/>
                <a:gd name="T10" fmla="*/ 153 w 229"/>
                <a:gd name="T11" fmla="*/ 33 h 226"/>
                <a:gd name="T12" fmla="*/ 188 w 229"/>
                <a:gd name="T13" fmla="*/ 161 h 226"/>
                <a:gd name="T14" fmla="*/ 62 w 229"/>
                <a:gd name="T15" fmla="*/ 187 h 226"/>
                <a:gd name="T16" fmla="*/ 34 w 229"/>
                <a:gd name="T17" fmla="*/ 72 h 226"/>
                <a:gd name="T18" fmla="*/ 153 w 229"/>
                <a:gd name="T19" fmla="*/ 33 h 226"/>
                <a:gd name="T20" fmla="*/ 159 w 229"/>
                <a:gd name="T21" fmla="*/ 2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226">
                  <a:moveTo>
                    <a:pt x="159" y="23"/>
                  </a:moveTo>
                  <a:cubicBezTo>
                    <a:pt x="107" y="0"/>
                    <a:pt x="56" y="8"/>
                    <a:pt x="26" y="61"/>
                  </a:cubicBezTo>
                  <a:cubicBezTo>
                    <a:pt x="0" y="107"/>
                    <a:pt x="11" y="168"/>
                    <a:pt x="56" y="197"/>
                  </a:cubicBezTo>
                  <a:cubicBezTo>
                    <a:pt x="100" y="226"/>
                    <a:pt x="164" y="213"/>
                    <a:pt x="195" y="172"/>
                  </a:cubicBezTo>
                  <a:cubicBezTo>
                    <a:pt x="229" y="128"/>
                    <a:pt x="212" y="46"/>
                    <a:pt x="159" y="23"/>
                  </a:cubicBezTo>
                  <a:cubicBezTo>
                    <a:pt x="152" y="20"/>
                    <a:pt x="146" y="30"/>
                    <a:pt x="153" y="33"/>
                  </a:cubicBezTo>
                  <a:cubicBezTo>
                    <a:pt x="200" y="54"/>
                    <a:pt x="211" y="120"/>
                    <a:pt x="188" y="161"/>
                  </a:cubicBezTo>
                  <a:cubicBezTo>
                    <a:pt x="163" y="204"/>
                    <a:pt x="102" y="209"/>
                    <a:pt x="62" y="187"/>
                  </a:cubicBezTo>
                  <a:cubicBezTo>
                    <a:pt x="22" y="164"/>
                    <a:pt x="17" y="110"/>
                    <a:pt x="34" y="72"/>
                  </a:cubicBezTo>
                  <a:cubicBezTo>
                    <a:pt x="57" y="21"/>
                    <a:pt x="106" y="13"/>
                    <a:pt x="153" y="33"/>
                  </a:cubicBezTo>
                  <a:cubicBezTo>
                    <a:pt x="160" y="37"/>
                    <a:pt x="166" y="26"/>
                    <a:pt x="159" y="2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19" name="Freeform 6"/>
            <p:cNvSpPr>
              <a:spLocks/>
            </p:cNvSpPr>
            <p:nvPr/>
          </p:nvSpPr>
          <p:spPr bwMode="auto">
            <a:xfrm>
              <a:off x="6233" y="802"/>
              <a:ext cx="684" cy="725"/>
            </a:xfrm>
            <a:custGeom>
              <a:avLst/>
              <a:gdLst>
                <a:gd name="T0" fmla="*/ 160 w 211"/>
                <a:gd name="T1" fmla="*/ 14 h 224"/>
                <a:gd name="T2" fmla="*/ 199 w 211"/>
                <a:gd name="T3" fmla="*/ 98 h 224"/>
                <a:gd name="T4" fmla="*/ 169 w 211"/>
                <a:gd name="T5" fmla="*/ 180 h 224"/>
                <a:gd name="T6" fmla="*/ 94 w 211"/>
                <a:gd name="T7" fmla="*/ 210 h 224"/>
                <a:gd name="T8" fmla="*/ 13 w 211"/>
                <a:gd name="T9" fmla="*/ 169 h 224"/>
                <a:gd name="T10" fmla="*/ 5 w 211"/>
                <a:gd name="T11" fmla="*/ 178 h 224"/>
                <a:gd name="T12" fmla="*/ 94 w 211"/>
                <a:gd name="T13" fmla="*/ 222 h 224"/>
                <a:gd name="T14" fmla="*/ 178 w 211"/>
                <a:gd name="T15" fmla="*/ 189 h 224"/>
                <a:gd name="T16" fmla="*/ 211 w 211"/>
                <a:gd name="T17" fmla="*/ 98 h 224"/>
                <a:gd name="T18" fmla="*/ 168 w 211"/>
                <a:gd name="T19" fmla="*/ 6 h 224"/>
                <a:gd name="T20" fmla="*/ 160 w 211"/>
                <a:gd name="T21"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4">
                  <a:moveTo>
                    <a:pt x="160" y="14"/>
                  </a:moveTo>
                  <a:cubicBezTo>
                    <a:pt x="181" y="39"/>
                    <a:pt x="197" y="65"/>
                    <a:pt x="199" y="98"/>
                  </a:cubicBezTo>
                  <a:cubicBezTo>
                    <a:pt x="200" y="127"/>
                    <a:pt x="189" y="159"/>
                    <a:pt x="169" y="180"/>
                  </a:cubicBezTo>
                  <a:cubicBezTo>
                    <a:pt x="150" y="202"/>
                    <a:pt x="122" y="210"/>
                    <a:pt x="94" y="210"/>
                  </a:cubicBezTo>
                  <a:cubicBezTo>
                    <a:pt x="60" y="210"/>
                    <a:pt x="35" y="193"/>
                    <a:pt x="13" y="169"/>
                  </a:cubicBezTo>
                  <a:cubicBezTo>
                    <a:pt x="8" y="164"/>
                    <a:pt x="0" y="172"/>
                    <a:pt x="5" y="178"/>
                  </a:cubicBezTo>
                  <a:cubicBezTo>
                    <a:pt x="30" y="205"/>
                    <a:pt x="56" y="220"/>
                    <a:pt x="94" y="222"/>
                  </a:cubicBezTo>
                  <a:cubicBezTo>
                    <a:pt x="125" y="224"/>
                    <a:pt x="156" y="211"/>
                    <a:pt x="178" y="189"/>
                  </a:cubicBezTo>
                  <a:cubicBezTo>
                    <a:pt x="201" y="166"/>
                    <a:pt x="211" y="130"/>
                    <a:pt x="211" y="98"/>
                  </a:cubicBezTo>
                  <a:cubicBezTo>
                    <a:pt x="211" y="63"/>
                    <a:pt x="190" y="32"/>
                    <a:pt x="168" y="6"/>
                  </a:cubicBezTo>
                  <a:cubicBezTo>
                    <a:pt x="163" y="0"/>
                    <a:pt x="155" y="9"/>
                    <a:pt x="160" y="14"/>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0" name="Freeform 7"/>
            <p:cNvSpPr>
              <a:spLocks/>
            </p:cNvSpPr>
            <p:nvPr/>
          </p:nvSpPr>
          <p:spPr bwMode="auto">
            <a:xfrm>
              <a:off x="6314" y="1430"/>
              <a:ext cx="110" cy="113"/>
            </a:xfrm>
            <a:custGeom>
              <a:avLst/>
              <a:gdLst>
                <a:gd name="T0" fmla="*/ 8 w 34"/>
                <a:gd name="T1" fmla="*/ 3 h 35"/>
                <a:gd name="T2" fmla="*/ 1 w 34"/>
                <a:gd name="T3" fmla="*/ 20 h 35"/>
                <a:gd name="T4" fmla="*/ 8 w 34"/>
                <a:gd name="T5" fmla="*/ 33 h 35"/>
                <a:gd name="T6" fmla="*/ 23 w 34"/>
                <a:gd name="T7" fmla="*/ 32 h 35"/>
                <a:gd name="T8" fmla="*/ 33 w 34"/>
                <a:gd name="T9" fmla="*/ 16 h 35"/>
                <a:gd name="T10" fmla="*/ 21 w 34"/>
                <a:gd name="T11" fmla="*/ 13 h 35"/>
                <a:gd name="T12" fmla="*/ 20 w 34"/>
                <a:gd name="T13" fmla="*/ 18 h 35"/>
                <a:gd name="T14" fmla="*/ 19 w 34"/>
                <a:gd name="T15" fmla="*/ 20 h 35"/>
                <a:gd name="T16" fmla="*/ 17 w 34"/>
                <a:gd name="T17" fmla="*/ 22 h 35"/>
                <a:gd name="T18" fmla="*/ 16 w 34"/>
                <a:gd name="T19" fmla="*/ 22 h 35"/>
                <a:gd name="T20" fmla="*/ 15 w 34"/>
                <a:gd name="T21" fmla="*/ 23 h 35"/>
                <a:gd name="T22" fmla="*/ 14 w 34"/>
                <a:gd name="T23" fmla="*/ 22 h 35"/>
                <a:gd name="T24" fmla="*/ 13 w 34"/>
                <a:gd name="T25" fmla="*/ 22 h 35"/>
                <a:gd name="T26" fmla="*/ 14 w 34"/>
                <a:gd name="T27" fmla="*/ 22 h 35"/>
                <a:gd name="T28" fmla="*/ 13 w 34"/>
                <a:gd name="T29" fmla="*/ 22 h 35"/>
                <a:gd name="T30" fmla="*/ 13 w 34"/>
                <a:gd name="T31" fmla="*/ 21 h 35"/>
                <a:gd name="T32" fmla="*/ 13 w 34"/>
                <a:gd name="T33" fmla="*/ 21 h 35"/>
                <a:gd name="T34" fmla="*/ 13 w 34"/>
                <a:gd name="T35" fmla="*/ 20 h 35"/>
                <a:gd name="T36" fmla="*/ 13 w 34"/>
                <a:gd name="T37" fmla="*/ 20 h 35"/>
                <a:gd name="T38" fmla="*/ 13 w 34"/>
                <a:gd name="T39" fmla="*/ 19 h 35"/>
                <a:gd name="T40" fmla="*/ 13 w 34"/>
                <a:gd name="T41" fmla="*/ 19 h 35"/>
                <a:gd name="T42" fmla="*/ 13 w 34"/>
                <a:gd name="T43" fmla="*/ 16 h 35"/>
                <a:gd name="T44" fmla="*/ 14 w 34"/>
                <a:gd name="T45" fmla="*/ 16 h 35"/>
                <a:gd name="T46" fmla="*/ 15 w 34"/>
                <a:gd name="T47" fmla="*/ 14 h 35"/>
                <a:gd name="T48" fmla="*/ 16 w 34"/>
                <a:gd name="T49" fmla="*/ 11 h 35"/>
                <a:gd name="T50" fmla="*/ 16 w 34"/>
                <a:gd name="T51" fmla="*/ 3 h 35"/>
                <a:gd name="T52" fmla="*/ 8 w 34"/>
                <a:gd name="T5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8" y="3"/>
                  </a:moveTo>
                  <a:cubicBezTo>
                    <a:pt x="4" y="8"/>
                    <a:pt x="0" y="14"/>
                    <a:pt x="1" y="20"/>
                  </a:cubicBezTo>
                  <a:cubicBezTo>
                    <a:pt x="1" y="25"/>
                    <a:pt x="3" y="30"/>
                    <a:pt x="8" y="33"/>
                  </a:cubicBezTo>
                  <a:cubicBezTo>
                    <a:pt x="13" y="35"/>
                    <a:pt x="18" y="35"/>
                    <a:pt x="23" y="32"/>
                  </a:cubicBezTo>
                  <a:cubicBezTo>
                    <a:pt x="28" y="29"/>
                    <a:pt x="31" y="23"/>
                    <a:pt x="33" y="16"/>
                  </a:cubicBezTo>
                  <a:cubicBezTo>
                    <a:pt x="34" y="9"/>
                    <a:pt x="23" y="6"/>
                    <a:pt x="21" y="13"/>
                  </a:cubicBezTo>
                  <a:cubicBezTo>
                    <a:pt x="21" y="15"/>
                    <a:pt x="20" y="17"/>
                    <a:pt x="20" y="18"/>
                  </a:cubicBezTo>
                  <a:cubicBezTo>
                    <a:pt x="19" y="19"/>
                    <a:pt x="18" y="21"/>
                    <a:pt x="19" y="20"/>
                  </a:cubicBezTo>
                  <a:cubicBezTo>
                    <a:pt x="18" y="21"/>
                    <a:pt x="17" y="21"/>
                    <a:pt x="17" y="22"/>
                  </a:cubicBezTo>
                  <a:cubicBezTo>
                    <a:pt x="18" y="21"/>
                    <a:pt x="16" y="22"/>
                    <a:pt x="16" y="22"/>
                  </a:cubicBezTo>
                  <a:cubicBezTo>
                    <a:pt x="17" y="22"/>
                    <a:pt x="15" y="22"/>
                    <a:pt x="15" y="23"/>
                  </a:cubicBezTo>
                  <a:cubicBezTo>
                    <a:pt x="17" y="22"/>
                    <a:pt x="15" y="22"/>
                    <a:pt x="14" y="22"/>
                  </a:cubicBezTo>
                  <a:cubicBezTo>
                    <a:pt x="16" y="23"/>
                    <a:pt x="14" y="22"/>
                    <a:pt x="13" y="22"/>
                  </a:cubicBezTo>
                  <a:cubicBezTo>
                    <a:pt x="16" y="23"/>
                    <a:pt x="12" y="21"/>
                    <a:pt x="14" y="22"/>
                  </a:cubicBezTo>
                  <a:cubicBezTo>
                    <a:pt x="13" y="22"/>
                    <a:pt x="12" y="21"/>
                    <a:pt x="13" y="22"/>
                  </a:cubicBezTo>
                  <a:cubicBezTo>
                    <a:pt x="13" y="22"/>
                    <a:pt x="13" y="22"/>
                    <a:pt x="13" y="21"/>
                  </a:cubicBezTo>
                  <a:cubicBezTo>
                    <a:pt x="12" y="20"/>
                    <a:pt x="13" y="23"/>
                    <a:pt x="13" y="21"/>
                  </a:cubicBezTo>
                  <a:cubicBezTo>
                    <a:pt x="13" y="21"/>
                    <a:pt x="13" y="21"/>
                    <a:pt x="13" y="20"/>
                  </a:cubicBezTo>
                  <a:cubicBezTo>
                    <a:pt x="12" y="19"/>
                    <a:pt x="13" y="22"/>
                    <a:pt x="13" y="20"/>
                  </a:cubicBezTo>
                  <a:cubicBezTo>
                    <a:pt x="12" y="20"/>
                    <a:pt x="12" y="20"/>
                    <a:pt x="13" y="19"/>
                  </a:cubicBezTo>
                  <a:cubicBezTo>
                    <a:pt x="13" y="18"/>
                    <a:pt x="12" y="21"/>
                    <a:pt x="13" y="19"/>
                  </a:cubicBezTo>
                  <a:cubicBezTo>
                    <a:pt x="13" y="18"/>
                    <a:pt x="13" y="17"/>
                    <a:pt x="13" y="16"/>
                  </a:cubicBezTo>
                  <a:cubicBezTo>
                    <a:pt x="13" y="17"/>
                    <a:pt x="13" y="17"/>
                    <a:pt x="14" y="16"/>
                  </a:cubicBezTo>
                  <a:cubicBezTo>
                    <a:pt x="14" y="15"/>
                    <a:pt x="14" y="15"/>
                    <a:pt x="15" y="14"/>
                  </a:cubicBezTo>
                  <a:cubicBezTo>
                    <a:pt x="15" y="13"/>
                    <a:pt x="16" y="12"/>
                    <a:pt x="16" y="11"/>
                  </a:cubicBezTo>
                  <a:cubicBezTo>
                    <a:pt x="19" y="9"/>
                    <a:pt x="19" y="5"/>
                    <a:pt x="16" y="3"/>
                  </a:cubicBezTo>
                  <a:cubicBezTo>
                    <a:pt x="14" y="1"/>
                    <a:pt x="10" y="0"/>
                    <a:pt x="8" y="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1" name="Freeform 8"/>
            <p:cNvSpPr>
              <a:spLocks/>
            </p:cNvSpPr>
            <p:nvPr/>
          </p:nvSpPr>
          <p:spPr bwMode="auto">
            <a:xfrm>
              <a:off x="6165" y="1443"/>
              <a:ext cx="344" cy="216"/>
            </a:xfrm>
            <a:custGeom>
              <a:avLst/>
              <a:gdLst>
                <a:gd name="T0" fmla="*/ 52 w 106"/>
                <a:gd name="T1" fmla="*/ 7 h 67"/>
                <a:gd name="T2" fmla="*/ 8 w 106"/>
                <a:gd name="T3" fmla="*/ 15 h 67"/>
                <a:gd name="T4" fmla="*/ 38 w 106"/>
                <a:gd name="T5" fmla="*/ 51 h 67"/>
                <a:gd name="T6" fmla="*/ 89 w 106"/>
                <a:gd name="T7" fmla="*/ 59 h 67"/>
                <a:gd name="T8" fmla="*/ 76 w 106"/>
                <a:gd name="T9" fmla="*/ 19 h 67"/>
                <a:gd name="T10" fmla="*/ 67 w 106"/>
                <a:gd name="T11" fmla="*/ 28 h 67"/>
                <a:gd name="T12" fmla="*/ 78 w 106"/>
                <a:gd name="T13" fmla="*/ 50 h 67"/>
                <a:gd name="T14" fmla="*/ 44 w 106"/>
                <a:gd name="T15" fmla="*/ 41 h 67"/>
                <a:gd name="T16" fmla="*/ 19 w 106"/>
                <a:gd name="T17" fmla="*/ 22 h 67"/>
                <a:gd name="T18" fmla="*/ 49 w 106"/>
                <a:gd name="T19" fmla="*/ 19 h 67"/>
                <a:gd name="T20" fmla="*/ 52 w 106"/>
                <a:gd name="T21"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67">
                  <a:moveTo>
                    <a:pt x="52" y="7"/>
                  </a:moveTo>
                  <a:cubicBezTo>
                    <a:pt x="40" y="4"/>
                    <a:pt x="15" y="0"/>
                    <a:pt x="8" y="15"/>
                  </a:cubicBezTo>
                  <a:cubicBezTo>
                    <a:pt x="0" y="33"/>
                    <a:pt x="26" y="46"/>
                    <a:pt x="38" y="51"/>
                  </a:cubicBezTo>
                  <a:cubicBezTo>
                    <a:pt x="52" y="58"/>
                    <a:pt x="74" y="67"/>
                    <a:pt x="89" y="59"/>
                  </a:cubicBezTo>
                  <a:cubicBezTo>
                    <a:pt x="106" y="49"/>
                    <a:pt x="84" y="26"/>
                    <a:pt x="76" y="19"/>
                  </a:cubicBezTo>
                  <a:cubicBezTo>
                    <a:pt x="70" y="14"/>
                    <a:pt x="61" y="23"/>
                    <a:pt x="67" y="28"/>
                  </a:cubicBezTo>
                  <a:cubicBezTo>
                    <a:pt x="71" y="30"/>
                    <a:pt x="91" y="48"/>
                    <a:pt x="78" y="50"/>
                  </a:cubicBezTo>
                  <a:cubicBezTo>
                    <a:pt x="67" y="51"/>
                    <a:pt x="54" y="45"/>
                    <a:pt x="44" y="41"/>
                  </a:cubicBezTo>
                  <a:cubicBezTo>
                    <a:pt x="37" y="38"/>
                    <a:pt x="20" y="31"/>
                    <a:pt x="19" y="22"/>
                  </a:cubicBezTo>
                  <a:cubicBezTo>
                    <a:pt x="18" y="13"/>
                    <a:pt x="45" y="18"/>
                    <a:pt x="49" y="19"/>
                  </a:cubicBezTo>
                  <a:cubicBezTo>
                    <a:pt x="57" y="20"/>
                    <a:pt x="60" y="9"/>
                    <a:pt x="52"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2" name="Freeform 9"/>
            <p:cNvSpPr>
              <a:spLocks/>
            </p:cNvSpPr>
            <p:nvPr/>
          </p:nvSpPr>
          <p:spPr bwMode="auto">
            <a:xfrm>
              <a:off x="6567" y="857"/>
              <a:ext cx="282" cy="282"/>
            </a:xfrm>
            <a:custGeom>
              <a:avLst/>
              <a:gdLst>
                <a:gd name="T0" fmla="*/ 38 w 87"/>
                <a:gd name="T1" fmla="*/ 7 h 87"/>
                <a:gd name="T2" fmla="*/ 13 w 87"/>
                <a:gd name="T3" fmla="*/ 35 h 87"/>
                <a:gd name="T4" fmla="*/ 2 w 87"/>
                <a:gd name="T5" fmla="*/ 56 h 87"/>
                <a:gd name="T6" fmla="*/ 27 w 87"/>
                <a:gd name="T7" fmla="*/ 79 h 87"/>
                <a:gd name="T8" fmla="*/ 80 w 87"/>
                <a:gd name="T9" fmla="*/ 86 h 87"/>
                <a:gd name="T10" fmla="*/ 80 w 87"/>
                <a:gd name="T11" fmla="*/ 74 h 87"/>
                <a:gd name="T12" fmla="*/ 38 w 87"/>
                <a:gd name="T13" fmla="*/ 70 h 87"/>
                <a:gd name="T14" fmla="*/ 16 w 87"/>
                <a:gd name="T15" fmla="*/ 48 h 87"/>
                <a:gd name="T16" fmla="*/ 48 w 87"/>
                <a:gd name="T17" fmla="*/ 13 h 87"/>
                <a:gd name="T18" fmla="*/ 38 w 87"/>
                <a:gd name="T19"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38" y="7"/>
                  </a:moveTo>
                  <a:cubicBezTo>
                    <a:pt x="33" y="19"/>
                    <a:pt x="22" y="26"/>
                    <a:pt x="13" y="35"/>
                  </a:cubicBezTo>
                  <a:cubicBezTo>
                    <a:pt x="7" y="40"/>
                    <a:pt x="0" y="47"/>
                    <a:pt x="2" y="56"/>
                  </a:cubicBezTo>
                  <a:cubicBezTo>
                    <a:pt x="5" y="67"/>
                    <a:pt x="17" y="75"/>
                    <a:pt x="27" y="79"/>
                  </a:cubicBezTo>
                  <a:cubicBezTo>
                    <a:pt x="44" y="86"/>
                    <a:pt x="62" y="84"/>
                    <a:pt x="80" y="86"/>
                  </a:cubicBezTo>
                  <a:cubicBezTo>
                    <a:pt x="87" y="87"/>
                    <a:pt x="87" y="75"/>
                    <a:pt x="80" y="74"/>
                  </a:cubicBezTo>
                  <a:cubicBezTo>
                    <a:pt x="66" y="72"/>
                    <a:pt x="52" y="73"/>
                    <a:pt x="38" y="70"/>
                  </a:cubicBezTo>
                  <a:cubicBezTo>
                    <a:pt x="31" y="68"/>
                    <a:pt x="8" y="59"/>
                    <a:pt x="16" y="48"/>
                  </a:cubicBezTo>
                  <a:cubicBezTo>
                    <a:pt x="26" y="35"/>
                    <a:pt x="42" y="29"/>
                    <a:pt x="48" y="13"/>
                  </a:cubicBezTo>
                  <a:cubicBezTo>
                    <a:pt x="51" y="6"/>
                    <a:pt x="41" y="0"/>
                    <a:pt x="38"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3" name="Freeform 10"/>
            <p:cNvSpPr>
              <a:spLocks/>
            </p:cNvSpPr>
            <p:nvPr/>
          </p:nvSpPr>
          <p:spPr bwMode="auto">
            <a:xfrm>
              <a:off x="6466" y="1093"/>
              <a:ext cx="379" cy="379"/>
            </a:xfrm>
            <a:custGeom>
              <a:avLst/>
              <a:gdLst>
                <a:gd name="T0" fmla="*/ 109 w 117"/>
                <a:gd name="T1" fmla="*/ 40 h 117"/>
                <a:gd name="T2" fmla="*/ 42 w 117"/>
                <a:gd name="T3" fmla="*/ 7 h 117"/>
                <a:gd name="T4" fmla="*/ 12 w 117"/>
                <a:gd name="T5" fmla="*/ 16 h 117"/>
                <a:gd name="T6" fmla="*/ 16 w 117"/>
                <a:gd name="T7" fmla="*/ 33 h 117"/>
                <a:gd name="T8" fmla="*/ 23 w 117"/>
                <a:gd name="T9" fmla="*/ 43 h 117"/>
                <a:gd name="T10" fmla="*/ 30 w 117"/>
                <a:gd name="T11" fmla="*/ 63 h 117"/>
                <a:gd name="T12" fmla="*/ 15 w 117"/>
                <a:gd name="T13" fmla="*/ 110 h 117"/>
                <a:gd name="T14" fmla="*/ 23 w 117"/>
                <a:gd name="T15" fmla="*/ 102 h 117"/>
                <a:gd name="T16" fmla="*/ 48 w 117"/>
                <a:gd name="T17" fmla="*/ 58 h 117"/>
                <a:gd name="T18" fmla="*/ 28 w 117"/>
                <a:gd name="T19" fmla="*/ 30 h 117"/>
                <a:gd name="T20" fmla="*/ 34 w 117"/>
                <a:gd name="T21" fmla="*/ 17 h 117"/>
                <a:gd name="T22" fmla="*/ 61 w 117"/>
                <a:gd name="T23" fmla="*/ 31 h 117"/>
                <a:gd name="T24" fmla="*/ 106 w 117"/>
                <a:gd name="T25" fmla="*/ 52 h 117"/>
                <a:gd name="T26" fmla="*/ 109 w 117"/>
                <a:gd name="T27" fmla="*/ 4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17">
                  <a:moveTo>
                    <a:pt x="109" y="40"/>
                  </a:moveTo>
                  <a:cubicBezTo>
                    <a:pt x="84" y="34"/>
                    <a:pt x="66" y="16"/>
                    <a:pt x="42" y="7"/>
                  </a:cubicBezTo>
                  <a:cubicBezTo>
                    <a:pt x="33" y="4"/>
                    <a:pt x="13" y="0"/>
                    <a:pt x="12" y="16"/>
                  </a:cubicBezTo>
                  <a:cubicBezTo>
                    <a:pt x="11" y="22"/>
                    <a:pt x="13" y="28"/>
                    <a:pt x="16" y="33"/>
                  </a:cubicBezTo>
                  <a:cubicBezTo>
                    <a:pt x="18" y="37"/>
                    <a:pt x="20" y="40"/>
                    <a:pt x="23" y="43"/>
                  </a:cubicBezTo>
                  <a:cubicBezTo>
                    <a:pt x="29" y="51"/>
                    <a:pt x="39" y="53"/>
                    <a:pt x="30" y="63"/>
                  </a:cubicBezTo>
                  <a:cubicBezTo>
                    <a:pt x="16" y="78"/>
                    <a:pt x="0" y="91"/>
                    <a:pt x="15" y="110"/>
                  </a:cubicBezTo>
                  <a:cubicBezTo>
                    <a:pt x="20" y="117"/>
                    <a:pt x="28" y="108"/>
                    <a:pt x="23" y="102"/>
                  </a:cubicBezTo>
                  <a:cubicBezTo>
                    <a:pt x="11" y="86"/>
                    <a:pt x="47" y="72"/>
                    <a:pt x="48" y="58"/>
                  </a:cubicBezTo>
                  <a:cubicBezTo>
                    <a:pt x="48" y="45"/>
                    <a:pt x="35" y="39"/>
                    <a:pt x="28" y="30"/>
                  </a:cubicBezTo>
                  <a:cubicBezTo>
                    <a:pt x="22" y="22"/>
                    <a:pt x="21" y="14"/>
                    <a:pt x="34" y="17"/>
                  </a:cubicBezTo>
                  <a:cubicBezTo>
                    <a:pt x="44" y="19"/>
                    <a:pt x="53" y="26"/>
                    <a:pt x="61" y="31"/>
                  </a:cubicBezTo>
                  <a:cubicBezTo>
                    <a:pt x="75" y="40"/>
                    <a:pt x="89" y="48"/>
                    <a:pt x="106" y="52"/>
                  </a:cubicBezTo>
                  <a:cubicBezTo>
                    <a:pt x="113" y="53"/>
                    <a:pt x="117" y="42"/>
                    <a:pt x="109" y="40"/>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4" name="Freeform 11"/>
            <p:cNvSpPr>
              <a:spLocks/>
            </p:cNvSpPr>
            <p:nvPr/>
          </p:nvSpPr>
          <p:spPr bwMode="auto">
            <a:xfrm>
              <a:off x="6308" y="825"/>
              <a:ext cx="285" cy="178"/>
            </a:xfrm>
            <a:custGeom>
              <a:avLst/>
              <a:gdLst>
                <a:gd name="T0" fmla="*/ 75 w 88"/>
                <a:gd name="T1" fmla="*/ 7 h 55"/>
                <a:gd name="T2" fmla="*/ 63 w 88"/>
                <a:gd name="T3" fmla="*/ 25 h 55"/>
                <a:gd name="T4" fmla="*/ 47 w 88"/>
                <a:gd name="T5" fmla="*/ 19 h 55"/>
                <a:gd name="T6" fmla="*/ 36 w 88"/>
                <a:gd name="T7" fmla="*/ 28 h 55"/>
                <a:gd name="T8" fmla="*/ 33 w 88"/>
                <a:gd name="T9" fmla="*/ 38 h 55"/>
                <a:gd name="T10" fmla="*/ 14 w 88"/>
                <a:gd name="T11" fmla="*/ 28 h 55"/>
                <a:gd name="T12" fmla="*/ 4 w 88"/>
                <a:gd name="T13" fmla="*/ 35 h 55"/>
                <a:gd name="T14" fmla="*/ 29 w 88"/>
                <a:gd name="T15" fmla="*/ 53 h 55"/>
                <a:gd name="T16" fmla="*/ 41 w 88"/>
                <a:gd name="T17" fmla="*/ 47 h 55"/>
                <a:gd name="T18" fmla="*/ 52 w 88"/>
                <a:gd name="T19" fmla="*/ 32 h 55"/>
                <a:gd name="T20" fmla="*/ 76 w 88"/>
                <a:gd name="T21" fmla="*/ 38 h 55"/>
                <a:gd name="T22" fmla="*/ 87 w 88"/>
                <a:gd name="T23" fmla="*/ 7 h 55"/>
                <a:gd name="T24" fmla="*/ 75 w 88"/>
                <a:gd name="T25" fmla="*/ 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55">
                  <a:moveTo>
                    <a:pt x="75" y="7"/>
                  </a:moveTo>
                  <a:cubicBezTo>
                    <a:pt x="75" y="14"/>
                    <a:pt x="73" y="35"/>
                    <a:pt x="63" y="25"/>
                  </a:cubicBezTo>
                  <a:cubicBezTo>
                    <a:pt x="58" y="21"/>
                    <a:pt x="54" y="18"/>
                    <a:pt x="47" y="19"/>
                  </a:cubicBezTo>
                  <a:cubicBezTo>
                    <a:pt x="42" y="19"/>
                    <a:pt x="38" y="23"/>
                    <a:pt x="36" y="28"/>
                  </a:cubicBezTo>
                  <a:cubicBezTo>
                    <a:pt x="34" y="31"/>
                    <a:pt x="34" y="34"/>
                    <a:pt x="33" y="38"/>
                  </a:cubicBezTo>
                  <a:cubicBezTo>
                    <a:pt x="29" y="50"/>
                    <a:pt x="15" y="31"/>
                    <a:pt x="14" y="28"/>
                  </a:cubicBezTo>
                  <a:cubicBezTo>
                    <a:pt x="10" y="22"/>
                    <a:pt x="0" y="28"/>
                    <a:pt x="4" y="35"/>
                  </a:cubicBezTo>
                  <a:cubicBezTo>
                    <a:pt x="8" y="44"/>
                    <a:pt x="18" y="55"/>
                    <a:pt x="29" y="53"/>
                  </a:cubicBezTo>
                  <a:cubicBezTo>
                    <a:pt x="34" y="52"/>
                    <a:pt x="39" y="51"/>
                    <a:pt x="41" y="47"/>
                  </a:cubicBezTo>
                  <a:cubicBezTo>
                    <a:pt x="43" y="44"/>
                    <a:pt x="47" y="27"/>
                    <a:pt x="52" y="32"/>
                  </a:cubicBezTo>
                  <a:cubicBezTo>
                    <a:pt x="60" y="38"/>
                    <a:pt x="66" y="43"/>
                    <a:pt x="76" y="38"/>
                  </a:cubicBezTo>
                  <a:cubicBezTo>
                    <a:pt x="85" y="33"/>
                    <a:pt x="88" y="17"/>
                    <a:pt x="87" y="7"/>
                  </a:cubicBezTo>
                  <a:cubicBezTo>
                    <a:pt x="86" y="0"/>
                    <a:pt x="74" y="0"/>
                    <a:pt x="75"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5" name="Freeform 12"/>
            <p:cNvSpPr>
              <a:spLocks/>
            </p:cNvSpPr>
            <p:nvPr/>
          </p:nvSpPr>
          <p:spPr bwMode="auto">
            <a:xfrm>
              <a:off x="6256" y="977"/>
              <a:ext cx="210" cy="430"/>
            </a:xfrm>
            <a:custGeom>
              <a:avLst/>
              <a:gdLst>
                <a:gd name="T0" fmla="*/ 2 w 65"/>
                <a:gd name="T1" fmla="*/ 11 h 133"/>
                <a:gd name="T2" fmla="*/ 17 w 65"/>
                <a:gd name="T3" fmla="*/ 29 h 133"/>
                <a:gd name="T4" fmla="*/ 43 w 65"/>
                <a:gd name="T5" fmla="*/ 54 h 133"/>
                <a:gd name="T6" fmla="*/ 26 w 65"/>
                <a:gd name="T7" fmla="*/ 79 h 133"/>
                <a:gd name="T8" fmla="*/ 30 w 65"/>
                <a:gd name="T9" fmla="*/ 88 h 133"/>
                <a:gd name="T10" fmla="*/ 23 w 65"/>
                <a:gd name="T11" fmla="*/ 119 h 133"/>
                <a:gd name="T12" fmla="*/ 32 w 65"/>
                <a:gd name="T13" fmla="*/ 128 h 133"/>
                <a:gd name="T14" fmla="*/ 49 w 65"/>
                <a:gd name="T15" fmla="*/ 92 h 133"/>
                <a:gd name="T16" fmla="*/ 40 w 65"/>
                <a:gd name="T17" fmla="*/ 81 h 133"/>
                <a:gd name="T18" fmla="*/ 57 w 65"/>
                <a:gd name="T19" fmla="*/ 56 h 133"/>
                <a:gd name="T20" fmla="*/ 54 w 65"/>
                <a:gd name="T21" fmla="*/ 29 h 133"/>
                <a:gd name="T22" fmla="*/ 13 w 65"/>
                <a:gd name="T23" fmla="*/ 8 h 133"/>
                <a:gd name="T24" fmla="*/ 2 w 65"/>
                <a:gd name="T25"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33">
                  <a:moveTo>
                    <a:pt x="2" y="11"/>
                  </a:moveTo>
                  <a:cubicBezTo>
                    <a:pt x="4" y="19"/>
                    <a:pt x="8" y="26"/>
                    <a:pt x="17" y="29"/>
                  </a:cubicBezTo>
                  <a:cubicBezTo>
                    <a:pt x="26" y="33"/>
                    <a:pt x="61" y="35"/>
                    <a:pt x="43" y="54"/>
                  </a:cubicBezTo>
                  <a:cubicBezTo>
                    <a:pt x="36" y="61"/>
                    <a:pt x="26" y="69"/>
                    <a:pt x="26" y="79"/>
                  </a:cubicBezTo>
                  <a:cubicBezTo>
                    <a:pt x="26" y="82"/>
                    <a:pt x="27" y="86"/>
                    <a:pt x="30" y="88"/>
                  </a:cubicBezTo>
                  <a:cubicBezTo>
                    <a:pt x="40" y="99"/>
                    <a:pt x="34" y="111"/>
                    <a:pt x="23" y="119"/>
                  </a:cubicBezTo>
                  <a:cubicBezTo>
                    <a:pt x="17" y="124"/>
                    <a:pt x="26" y="133"/>
                    <a:pt x="32" y="128"/>
                  </a:cubicBezTo>
                  <a:cubicBezTo>
                    <a:pt x="43" y="119"/>
                    <a:pt x="55" y="108"/>
                    <a:pt x="49" y="92"/>
                  </a:cubicBezTo>
                  <a:cubicBezTo>
                    <a:pt x="47" y="88"/>
                    <a:pt x="43" y="85"/>
                    <a:pt x="40" y="81"/>
                  </a:cubicBezTo>
                  <a:cubicBezTo>
                    <a:pt x="34" y="75"/>
                    <a:pt x="54" y="60"/>
                    <a:pt x="57" y="56"/>
                  </a:cubicBezTo>
                  <a:cubicBezTo>
                    <a:pt x="65" y="46"/>
                    <a:pt x="62" y="37"/>
                    <a:pt x="54" y="29"/>
                  </a:cubicBezTo>
                  <a:cubicBezTo>
                    <a:pt x="42" y="18"/>
                    <a:pt x="17" y="26"/>
                    <a:pt x="13" y="8"/>
                  </a:cubicBezTo>
                  <a:cubicBezTo>
                    <a:pt x="12" y="0"/>
                    <a:pt x="0" y="3"/>
                    <a:pt x="2" y="11"/>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grpSp>
      <p:grpSp>
        <p:nvGrpSpPr>
          <p:cNvPr id="26" name="Group 15"/>
          <p:cNvGrpSpPr>
            <a:grpSpLocks noChangeAspect="1"/>
          </p:cNvGrpSpPr>
          <p:nvPr/>
        </p:nvGrpSpPr>
        <p:grpSpPr bwMode="auto">
          <a:xfrm>
            <a:off x="4481956" y="4241007"/>
            <a:ext cx="798909" cy="902494"/>
            <a:chOff x="6103" y="2773"/>
            <a:chExt cx="671" cy="758"/>
          </a:xfrm>
        </p:grpSpPr>
        <p:sp>
          <p:nvSpPr>
            <p:cNvPr id="27" name="AutoShape 14"/>
            <p:cNvSpPr>
              <a:spLocks noChangeAspect="1" noChangeArrowheads="1" noTextEdit="1"/>
            </p:cNvSpPr>
            <p:nvPr/>
          </p:nvSpPr>
          <p:spPr bwMode="auto">
            <a:xfrm>
              <a:off x="6103" y="2773"/>
              <a:ext cx="671" cy="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8" name="Freeform 16"/>
            <p:cNvSpPr>
              <a:spLocks/>
            </p:cNvSpPr>
            <p:nvPr/>
          </p:nvSpPr>
          <p:spPr bwMode="auto">
            <a:xfrm>
              <a:off x="6092" y="2822"/>
              <a:ext cx="420" cy="378"/>
            </a:xfrm>
            <a:custGeom>
              <a:avLst/>
              <a:gdLst>
                <a:gd name="T0" fmla="*/ 4 w 188"/>
                <a:gd name="T1" fmla="*/ 89 h 169"/>
                <a:gd name="T2" fmla="*/ 137 w 188"/>
                <a:gd name="T3" fmla="*/ 141 h 169"/>
                <a:gd name="T4" fmla="*/ 159 w 188"/>
                <a:gd name="T5" fmla="*/ 3 h 169"/>
                <a:gd name="T6" fmla="*/ 154 w 188"/>
                <a:gd name="T7" fmla="*/ 0 h 169"/>
                <a:gd name="T8" fmla="*/ 6 w 188"/>
                <a:gd name="T9" fmla="*/ 80 h 169"/>
                <a:gd name="T10" fmla="*/ 15 w 188"/>
                <a:gd name="T11" fmla="*/ 89 h 169"/>
                <a:gd name="T12" fmla="*/ 95 w 188"/>
                <a:gd name="T13" fmla="*/ 28 h 169"/>
                <a:gd name="T14" fmla="*/ 140 w 188"/>
                <a:gd name="T15" fmla="*/ 13 h 169"/>
                <a:gd name="T16" fmla="*/ 156 w 188"/>
                <a:gd name="T17" fmla="*/ 25 h 169"/>
                <a:gd name="T18" fmla="*/ 164 w 188"/>
                <a:gd name="T19" fmla="*/ 57 h 169"/>
                <a:gd name="T20" fmla="*/ 112 w 188"/>
                <a:gd name="T21" fmla="*/ 138 h 169"/>
                <a:gd name="T22" fmla="*/ 15 w 188"/>
                <a:gd name="T23" fmla="*/ 83 h 169"/>
                <a:gd name="T24" fmla="*/ 4 w 188"/>
                <a:gd name="T25" fmla="*/ 8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69">
                  <a:moveTo>
                    <a:pt x="4" y="89"/>
                  </a:moveTo>
                  <a:cubicBezTo>
                    <a:pt x="33" y="136"/>
                    <a:pt x="83" y="169"/>
                    <a:pt x="137" y="141"/>
                  </a:cubicBezTo>
                  <a:cubicBezTo>
                    <a:pt x="188" y="113"/>
                    <a:pt x="180" y="46"/>
                    <a:pt x="159" y="3"/>
                  </a:cubicBezTo>
                  <a:cubicBezTo>
                    <a:pt x="158" y="1"/>
                    <a:pt x="155" y="0"/>
                    <a:pt x="154" y="0"/>
                  </a:cubicBezTo>
                  <a:cubicBezTo>
                    <a:pt x="99" y="2"/>
                    <a:pt x="40" y="39"/>
                    <a:pt x="6" y="80"/>
                  </a:cubicBezTo>
                  <a:cubicBezTo>
                    <a:pt x="2" y="86"/>
                    <a:pt x="10" y="95"/>
                    <a:pt x="15" y="89"/>
                  </a:cubicBezTo>
                  <a:cubicBezTo>
                    <a:pt x="37" y="62"/>
                    <a:pt x="65" y="43"/>
                    <a:pt x="95" y="28"/>
                  </a:cubicBezTo>
                  <a:cubicBezTo>
                    <a:pt x="110" y="21"/>
                    <a:pt x="125" y="16"/>
                    <a:pt x="140" y="13"/>
                  </a:cubicBezTo>
                  <a:cubicBezTo>
                    <a:pt x="152" y="11"/>
                    <a:pt x="151" y="13"/>
                    <a:pt x="156" y="25"/>
                  </a:cubicBezTo>
                  <a:cubicBezTo>
                    <a:pt x="160" y="35"/>
                    <a:pt x="162" y="46"/>
                    <a:pt x="164" y="57"/>
                  </a:cubicBezTo>
                  <a:cubicBezTo>
                    <a:pt x="168" y="94"/>
                    <a:pt x="148" y="128"/>
                    <a:pt x="112" y="138"/>
                  </a:cubicBezTo>
                  <a:cubicBezTo>
                    <a:pt x="70" y="149"/>
                    <a:pt x="35" y="116"/>
                    <a:pt x="15" y="83"/>
                  </a:cubicBezTo>
                  <a:cubicBezTo>
                    <a:pt x="11" y="77"/>
                    <a:pt x="0" y="83"/>
                    <a:pt x="4" y="89"/>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9" name="Freeform 17"/>
            <p:cNvSpPr>
              <a:spLocks/>
            </p:cNvSpPr>
            <p:nvPr/>
          </p:nvSpPr>
          <p:spPr bwMode="auto">
            <a:xfrm>
              <a:off x="6148" y="2891"/>
              <a:ext cx="648" cy="671"/>
            </a:xfrm>
            <a:custGeom>
              <a:avLst/>
              <a:gdLst>
                <a:gd name="T0" fmla="*/ 1 w 290"/>
                <a:gd name="T1" fmla="*/ 89 h 300"/>
                <a:gd name="T2" fmla="*/ 17 w 290"/>
                <a:gd name="T3" fmla="*/ 199 h 300"/>
                <a:gd name="T4" fmla="*/ 55 w 290"/>
                <a:gd name="T5" fmla="*/ 271 h 300"/>
                <a:gd name="T6" fmla="*/ 198 w 290"/>
                <a:gd name="T7" fmla="*/ 259 h 300"/>
                <a:gd name="T8" fmla="*/ 277 w 290"/>
                <a:gd name="T9" fmla="*/ 142 h 300"/>
                <a:gd name="T10" fmla="*/ 231 w 290"/>
                <a:gd name="T11" fmla="*/ 74 h 300"/>
                <a:gd name="T12" fmla="*/ 146 w 290"/>
                <a:gd name="T13" fmla="*/ 4 h 300"/>
                <a:gd name="T14" fmla="*/ 137 w 290"/>
                <a:gd name="T15" fmla="*/ 13 h 300"/>
                <a:gd name="T16" fmla="*/ 258 w 290"/>
                <a:gd name="T17" fmla="*/ 126 h 300"/>
                <a:gd name="T18" fmla="*/ 192 w 290"/>
                <a:gd name="T19" fmla="*/ 249 h 300"/>
                <a:gd name="T20" fmla="*/ 55 w 290"/>
                <a:gd name="T21" fmla="*/ 256 h 300"/>
                <a:gd name="T22" fmla="*/ 25 w 290"/>
                <a:gd name="T23" fmla="*/ 175 h 300"/>
                <a:gd name="T24" fmla="*/ 13 w 290"/>
                <a:gd name="T25" fmla="*/ 86 h 300"/>
                <a:gd name="T26" fmla="*/ 1 w 290"/>
                <a:gd name="T27" fmla="*/ 8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300">
                  <a:moveTo>
                    <a:pt x="1" y="89"/>
                  </a:moveTo>
                  <a:cubicBezTo>
                    <a:pt x="8" y="126"/>
                    <a:pt x="10" y="163"/>
                    <a:pt x="17" y="199"/>
                  </a:cubicBezTo>
                  <a:cubicBezTo>
                    <a:pt x="23" y="227"/>
                    <a:pt x="31" y="254"/>
                    <a:pt x="55" y="271"/>
                  </a:cubicBezTo>
                  <a:cubicBezTo>
                    <a:pt x="96" y="300"/>
                    <a:pt x="158" y="278"/>
                    <a:pt x="198" y="259"/>
                  </a:cubicBezTo>
                  <a:cubicBezTo>
                    <a:pt x="243" y="238"/>
                    <a:pt x="289" y="198"/>
                    <a:pt x="277" y="142"/>
                  </a:cubicBezTo>
                  <a:cubicBezTo>
                    <a:pt x="271" y="115"/>
                    <a:pt x="250" y="92"/>
                    <a:pt x="231" y="74"/>
                  </a:cubicBezTo>
                  <a:cubicBezTo>
                    <a:pt x="204" y="49"/>
                    <a:pt x="174" y="27"/>
                    <a:pt x="146" y="4"/>
                  </a:cubicBezTo>
                  <a:cubicBezTo>
                    <a:pt x="140" y="0"/>
                    <a:pt x="131" y="8"/>
                    <a:pt x="137" y="13"/>
                  </a:cubicBezTo>
                  <a:cubicBezTo>
                    <a:pt x="180" y="46"/>
                    <a:pt x="231" y="78"/>
                    <a:pt x="258" y="126"/>
                  </a:cubicBezTo>
                  <a:cubicBezTo>
                    <a:pt x="290" y="182"/>
                    <a:pt x="237" y="227"/>
                    <a:pt x="192" y="249"/>
                  </a:cubicBezTo>
                  <a:cubicBezTo>
                    <a:pt x="153" y="268"/>
                    <a:pt x="92" y="287"/>
                    <a:pt x="55" y="256"/>
                  </a:cubicBezTo>
                  <a:cubicBezTo>
                    <a:pt x="33" y="238"/>
                    <a:pt x="29" y="202"/>
                    <a:pt x="25" y="175"/>
                  </a:cubicBezTo>
                  <a:cubicBezTo>
                    <a:pt x="20" y="146"/>
                    <a:pt x="18" y="116"/>
                    <a:pt x="13" y="86"/>
                  </a:cubicBezTo>
                  <a:cubicBezTo>
                    <a:pt x="11" y="78"/>
                    <a:pt x="0" y="82"/>
                    <a:pt x="1" y="89"/>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0" name="Freeform 18"/>
            <p:cNvSpPr>
              <a:spLocks/>
            </p:cNvSpPr>
            <p:nvPr/>
          </p:nvSpPr>
          <p:spPr bwMode="auto">
            <a:xfrm>
              <a:off x="6300" y="3146"/>
              <a:ext cx="356" cy="345"/>
            </a:xfrm>
            <a:custGeom>
              <a:avLst/>
              <a:gdLst>
                <a:gd name="T0" fmla="*/ 2 w 159"/>
                <a:gd name="T1" fmla="*/ 75 h 154"/>
                <a:gd name="T2" fmla="*/ 113 w 159"/>
                <a:gd name="T3" fmla="*/ 134 h 154"/>
                <a:gd name="T4" fmla="*/ 152 w 159"/>
                <a:gd name="T5" fmla="*/ 86 h 154"/>
                <a:gd name="T6" fmla="*/ 126 w 159"/>
                <a:gd name="T7" fmla="*/ 7 h 154"/>
                <a:gd name="T8" fmla="*/ 115 w 159"/>
                <a:gd name="T9" fmla="*/ 13 h 154"/>
                <a:gd name="T10" fmla="*/ 114 w 159"/>
                <a:gd name="T11" fmla="*/ 121 h 154"/>
                <a:gd name="T12" fmla="*/ 13 w 159"/>
                <a:gd name="T13" fmla="*/ 72 h 154"/>
                <a:gd name="T14" fmla="*/ 2 w 159"/>
                <a:gd name="T15" fmla="*/ 75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54">
                  <a:moveTo>
                    <a:pt x="2" y="75"/>
                  </a:moveTo>
                  <a:cubicBezTo>
                    <a:pt x="15" y="126"/>
                    <a:pt x="63" y="154"/>
                    <a:pt x="113" y="134"/>
                  </a:cubicBezTo>
                  <a:cubicBezTo>
                    <a:pt x="134" y="126"/>
                    <a:pt x="148" y="108"/>
                    <a:pt x="152" y="86"/>
                  </a:cubicBezTo>
                  <a:cubicBezTo>
                    <a:pt x="157" y="57"/>
                    <a:pt x="140" y="30"/>
                    <a:pt x="126" y="7"/>
                  </a:cubicBezTo>
                  <a:cubicBezTo>
                    <a:pt x="122" y="0"/>
                    <a:pt x="111" y="6"/>
                    <a:pt x="115" y="13"/>
                  </a:cubicBezTo>
                  <a:cubicBezTo>
                    <a:pt x="137" y="47"/>
                    <a:pt x="159" y="95"/>
                    <a:pt x="114" y="121"/>
                  </a:cubicBezTo>
                  <a:cubicBezTo>
                    <a:pt x="70" y="146"/>
                    <a:pt x="25" y="115"/>
                    <a:pt x="13" y="72"/>
                  </a:cubicBezTo>
                  <a:cubicBezTo>
                    <a:pt x="11" y="64"/>
                    <a:pt x="0" y="68"/>
                    <a:pt x="2" y="75"/>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1" name="Freeform 19"/>
            <p:cNvSpPr>
              <a:spLocks/>
            </p:cNvSpPr>
            <p:nvPr/>
          </p:nvSpPr>
          <p:spPr bwMode="auto">
            <a:xfrm>
              <a:off x="6300" y="3149"/>
              <a:ext cx="293" cy="221"/>
            </a:xfrm>
            <a:custGeom>
              <a:avLst/>
              <a:gdLst>
                <a:gd name="T0" fmla="*/ 5 w 131"/>
                <a:gd name="T1" fmla="*/ 75 h 99"/>
                <a:gd name="T2" fmla="*/ 88 w 131"/>
                <a:gd name="T3" fmla="*/ 90 h 99"/>
                <a:gd name="T4" fmla="*/ 125 w 131"/>
                <a:gd name="T5" fmla="*/ 7 h 99"/>
                <a:gd name="T6" fmla="*/ 114 w 131"/>
                <a:gd name="T7" fmla="*/ 10 h 99"/>
                <a:gd name="T8" fmla="*/ 76 w 131"/>
                <a:gd name="T9" fmla="*/ 81 h 99"/>
                <a:gd name="T10" fmla="*/ 14 w 131"/>
                <a:gd name="T11" fmla="*/ 67 h 99"/>
                <a:gd name="T12" fmla="*/ 5 w 131"/>
                <a:gd name="T13" fmla="*/ 75 h 99"/>
              </a:gdLst>
              <a:ahLst/>
              <a:cxnLst>
                <a:cxn ang="0">
                  <a:pos x="T0" y="T1"/>
                </a:cxn>
                <a:cxn ang="0">
                  <a:pos x="T2" y="T3"/>
                </a:cxn>
                <a:cxn ang="0">
                  <a:pos x="T4" y="T5"/>
                </a:cxn>
                <a:cxn ang="0">
                  <a:pos x="T6" y="T7"/>
                </a:cxn>
                <a:cxn ang="0">
                  <a:pos x="T8" y="T9"/>
                </a:cxn>
                <a:cxn ang="0">
                  <a:pos x="T10" y="T11"/>
                </a:cxn>
                <a:cxn ang="0">
                  <a:pos x="T12" y="T13"/>
                </a:cxn>
              </a:cxnLst>
              <a:rect l="0" t="0" r="r" b="b"/>
              <a:pathLst>
                <a:path w="131" h="99">
                  <a:moveTo>
                    <a:pt x="5" y="75"/>
                  </a:moveTo>
                  <a:cubicBezTo>
                    <a:pt x="28" y="95"/>
                    <a:pt x="60" y="99"/>
                    <a:pt x="88" y="90"/>
                  </a:cubicBezTo>
                  <a:cubicBezTo>
                    <a:pt x="123" y="78"/>
                    <a:pt x="131" y="41"/>
                    <a:pt x="125" y="7"/>
                  </a:cubicBezTo>
                  <a:cubicBezTo>
                    <a:pt x="124" y="0"/>
                    <a:pt x="112" y="3"/>
                    <a:pt x="114" y="10"/>
                  </a:cubicBezTo>
                  <a:cubicBezTo>
                    <a:pt x="119" y="43"/>
                    <a:pt x="110" y="72"/>
                    <a:pt x="76" y="81"/>
                  </a:cubicBezTo>
                  <a:cubicBezTo>
                    <a:pt x="56" y="86"/>
                    <a:pt x="30" y="81"/>
                    <a:pt x="14" y="67"/>
                  </a:cubicBezTo>
                  <a:cubicBezTo>
                    <a:pt x="8" y="62"/>
                    <a:pt x="0" y="70"/>
                    <a:pt x="5" y="75"/>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2" name="Freeform 20"/>
            <p:cNvSpPr>
              <a:spLocks/>
            </p:cNvSpPr>
            <p:nvPr/>
          </p:nvSpPr>
          <p:spPr bwMode="auto">
            <a:xfrm>
              <a:off x="6300" y="3146"/>
              <a:ext cx="288" cy="181"/>
            </a:xfrm>
            <a:custGeom>
              <a:avLst/>
              <a:gdLst>
                <a:gd name="T0" fmla="*/ 14 w 129"/>
                <a:gd name="T1" fmla="*/ 76 h 81"/>
                <a:gd name="T2" fmla="*/ 121 w 129"/>
                <a:gd name="T3" fmla="*/ 14 h 81"/>
                <a:gd name="T4" fmla="*/ 118 w 129"/>
                <a:gd name="T5" fmla="*/ 3 h 81"/>
                <a:gd name="T6" fmla="*/ 5 w 129"/>
                <a:gd name="T7" fmla="*/ 68 h 81"/>
                <a:gd name="T8" fmla="*/ 14 w 129"/>
                <a:gd name="T9" fmla="*/ 76 h 81"/>
              </a:gdLst>
              <a:ahLst/>
              <a:cxnLst>
                <a:cxn ang="0">
                  <a:pos x="T0" y="T1"/>
                </a:cxn>
                <a:cxn ang="0">
                  <a:pos x="T2" y="T3"/>
                </a:cxn>
                <a:cxn ang="0">
                  <a:pos x="T4" y="T5"/>
                </a:cxn>
                <a:cxn ang="0">
                  <a:pos x="T6" y="T7"/>
                </a:cxn>
                <a:cxn ang="0">
                  <a:pos x="T8" y="T9"/>
                </a:cxn>
              </a:cxnLst>
              <a:rect l="0" t="0" r="r" b="b"/>
              <a:pathLst>
                <a:path w="129" h="81">
                  <a:moveTo>
                    <a:pt x="14" y="76"/>
                  </a:moveTo>
                  <a:cubicBezTo>
                    <a:pt x="45" y="48"/>
                    <a:pt x="82" y="28"/>
                    <a:pt x="121" y="14"/>
                  </a:cubicBezTo>
                  <a:cubicBezTo>
                    <a:pt x="129" y="12"/>
                    <a:pt x="126" y="0"/>
                    <a:pt x="118" y="3"/>
                  </a:cubicBezTo>
                  <a:cubicBezTo>
                    <a:pt x="76" y="17"/>
                    <a:pt x="38" y="38"/>
                    <a:pt x="5" y="68"/>
                  </a:cubicBezTo>
                  <a:cubicBezTo>
                    <a:pt x="0" y="73"/>
                    <a:pt x="8" y="81"/>
                    <a:pt x="14" y="76"/>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3" name="Freeform 21"/>
            <p:cNvSpPr>
              <a:spLocks/>
            </p:cNvSpPr>
            <p:nvPr/>
          </p:nvSpPr>
          <p:spPr bwMode="auto">
            <a:xfrm>
              <a:off x="6354" y="3066"/>
              <a:ext cx="73" cy="127"/>
            </a:xfrm>
            <a:custGeom>
              <a:avLst/>
              <a:gdLst>
                <a:gd name="T0" fmla="*/ 1 w 33"/>
                <a:gd name="T1" fmla="*/ 10 h 57"/>
                <a:gd name="T2" fmla="*/ 18 w 33"/>
                <a:gd name="T3" fmla="*/ 51 h 57"/>
                <a:gd name="T4" fmla="*/ 29 w 33"/>
                <a:gd name="T5" fmla="*/ 45 h 57"/>
                <a:gd name="T6" fmla="*/ 13 w 33"/>
                <a:gd name="T7" fmla="*/ 7 h 57"/>
                <a:gd name="T8" fmla="*/ 1 w 33"/>
                <a:gd name="T9" fmla="*/ 10 h 57"/>
              </a:gdLst>
              <a:ahLst/>
              <a:cxnLst>
                <a:cxn ang="0">
                  <a:pos x="T0" y="T1"/>
                </a:cxn>
                <a:cxn ang="0">
                  <a:pos x="T2" y="T3"/>
                </a:cxn>
                <a:cxn ang="0">
                  <a:pos x="T4" y="T5"/>
                </a:cxn>
                <a:cxn ang="0">
                  <a:pos x="T6" y="T7"/>
                </a:cxn>
                <a:cxn ang="0">
                  <a:pos x="T8" y="T9"/>
                </a:cxn>
              </a:cxnLst>
              <a:rect l="0" t="0" r="r" b="b"/>
              <a:pathLst>
                <a:path w="33" h="57">
                  <a:moveTo>
                    <a:pt x="1" y="10"/>
                  </a:moveTo>
                  <a:cubicBezTo>
                    <a:pt x="4" y="25"/>
                    <a:pt x="9" y="39"/>
                    <a:pt x="18" y="51"/>
                  </a:cubicBezTo>
                  <a:cubicBezTo>
                    <a:pt x="23" y="57"/>
                    <a:pt x="33" y="51"/>
                    <a:pt x="29" y="45"/>
                  </a:cubicBezTo>
                  <a:cubicBezTo>
                    <a:pt x="20" y="33"/>
                    <a:pt x="15" y="21"/>
                    <a:pt x="13" y="7"/>
                  </a:cubicBezTo>
                  <a:cubicBezTo>
                    <a:pt x="12" y="0"/>
                    <a:pt x="0" y="3"/>
                    <a:pt x="1" y="10"/>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4" name="Freeform 22"/>
            <p:cNvSpPr>
              <a:spLocks/>
            </p:cNvSpPr>
            <p:nvPr/>
          </p:nvSpPr>
          <p:spPr bwMode="auto">
            <a:xfrm>
              <a:off x="6454" y="3285"/>
              <a:ext cx="81" cy="110"/>
            </a:xfrm>
            <a:custGeom>
              <a:avLst/>
              <a:gdLst>
                <a:gd name="T0" fmla="*/ 5 w 36"/>
                <a:gd name="T1" fmla="*/ 12 h 49"/>
                <a:gd name="T2" fmla="*/ 22 w 36"/>
                <a:gd name="T3" fmla="*/ 42 h 49"/>
                <a:gd name="T4" fmla="*/ 33 w 36"/>
                <a:gd name="T5" fmla="*/ 39 h 49"/>
                <a:gd name="T6" fmla="*/ 15 w 36"/>
                <a:gd name="T7" fmla="*/ 6 h 49"/>
                <a:gd name="T8" fmla="*/ 5 w 36"/>
                <a:gd name="T9" fmla="*/ 12 h 49"/>
              </a:gdLst>
              <a:ahLst/>
              <a:cxnLst>
                <a:cxn ang="0">
                  <a:pos x="T0" y="T1"/>
                </a:cxn>
                <a:cxn ang="0">
                  <a:pos x="T2" y="T3"/>
                </a:cxn>
                <a:cxn ang="0">
                  <a:pos x="T4" y="T5"/>
                </a:cxn>
                <a:cxn ang="0">
                  <a:pos x="T6" y="T7"/>
                </a:cxn>
                <a:cxn ang="0">
                  <a:pos x="T8" y="T9"/>
                </a:cxn>
              </a:cxnLst>
              <a:rect l="0" t="0" r="r" b="b"/>
              <a:pathLst>
                <a:path w="36" h="49">
                  <a:moveTo>
                    <a:pt x="5" y="12"/>
                  </a:moveTo>
                  <a:cubicBezTo>
                    <a:pt x="11" y="22"/>
                    <a:pt x="17" y="31"/>
                    <a:pt x="22" y="42"/>
                  </a:cubicBezTo>
                  <a:cubicBezTo>
                    <a:pt x="25" y="49"/>
                    <a:pt x="36" y="46"/>
                    <a:pt x="33" y="39"/>
                  </a:cubicBezTo>
                  <a:cubicBezTo>
                    <a:pt x="29" y="27"/>
                    <a:pt x="22" y="17"/>
                    <a:pt x="15" y="6"/>
                  </a:cubicBezTo>
                  <a:cubicBezTo>
                    <a:pt x="11" y="0"/>
                    <a:pt x="0" y="6"/>
                    <a:pt x="5" y="12"/>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5" name="Freeform 23"/>
            <p:cNvSpPr>
              <a:spLocks/>
            </p:cNvSpPr>
            <p:nvPr/>
          </p:nvSpPr>
          <p:spPr bwMode="auto">
            <a:xfrm>
              <a:off x="6094" y="2755"/>
              <a:ext cx="289" cy="226"/>
            </a:xfrm>
            <a:custGeom>
              <a:avLst/>
              <a:gdLst>
                <a:gd name="T0" fmla="*/ 34 w 129"/>
                <a:gd name="T1" fmla="*/ 88 h 101"/>
                <a:gd name="T2" fmla="*/ 48 w 129"/>
                <a:gd name="T3" fmla="*/ 24 h 101"/>
                <a:gd name="T4" fmla="*/ 115 w 129"/>
                <a:gd name="T5" fmla="*/ 42 h 101"/>
                <a:gd name="T6" fmla="*/ 126 w 129"/>
                <a:gd name="T7" fmla="*/ 36 h 101"/>
                <a:gd name="T8" fmla="*/ 38 w 129"/>
                <a:gd name="T9" fmla="*/ 15 h 101"/>
                <a:gd name="T10" fmla="*/ 25 w 129"/>
                <a:gd name="T11" fmla="*/ 96 h 101"/>
                <a:gd name="T12" fmla="*/ 34 w 129"/>
                <a:gd name="T13" fmla="*/ 88 h 101"/>
              </a:gdLst>
              <a:ahLst/>
              <a:cxnLst>
                <a:cxn ang="0">
                  <a:pos x="T0" y="T1"/>
                </a:cxn>
                <a:cxn ang="0">
                  <a:pos x="T2" y="T3"/>
                </a:cxn>
                <a:cxn ang="0">
                  <a:pos x="T4" y="T5"/>
                </a:cxn>
                <a:cxn ang="0">
                  <a:pos x="T6" y="T7"/>
                </a:cxn>
                <a:cxn ang="0">
                  <a:pos x="T8" y="T9"/>
                </a:cxn>
                <a:cxn ang="0">
                  <a:pos x="T10" y="T11"/>
                </a:cxn>
                <a:cxn ang="0">
                  <a:pos x="T12" y="T13"/>
                </a:cxn>
              </a:cxnLst>
              <a:rect l="0" t="0" r="r" b="b"/>
              <a:pathLst>
                <a:path w="129" h="101">
                  <a:moveTo>
                    <a:pt x="34" y="88"/>
                  </a:moveTo>
                  <a:cubicBezTo>
                    <a:pt x="11" y="66"/>
                    <a:pt x="23" y="37"/>
                    <a:pt x="48" y="24"/>
                  </a:cubicBezTo>
                  <a:cubicBezTo>
                    <a:pt x="69" y="11"/>
                    <a:pt x="105" y="19"/>
                    <a:pt x="115" y="42"/>
                  </a:cubicBezTo>
                  <a:cubicBezTo>
                    <a:pt x="119" y="49"/>
                    <a:pt x="129" y="43"/>
                    <a:pt x="126" y="36"/>
                  </a:cubicBezTo>
                  <a:cubicBezTo>
                    <a:pt x="111" y="4"/>
                    <a:pt x="66" y="0"/>
                    <a:pt x="38" y="15"/>
                  </a:cubicBezTo>
                  <a:cubicBezTo>
                    <a:pt x="8" y="33"/>
                    <a:pt x="0" y="72"/>
                    <a:pt x="25" y="96"/>
                  </a:cubicBezTo>
                  <a:cubicBezTo>
                    <a:pt x="31" y="101"/>
                    <a:pt x="40" y="93"/>
                    <a:pt x="34" y="88"/>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6" name="Freeform 24"/>
            <p:cNvSpPr>
              <a:spLocks/>
            </p:cNvSpPr>
            <p:nvPr/>
          </p:nvSpPr>
          <p:spPr bwMode="auto">
            <a:xfrm>
              <a:off x="6139" y="2782"/>
              <a:ext cx="197" cy="179"/>
            </a:xfrm>
            <a:custGeom>
              <a:avLst/>
              <a:gdLst>
                <a:gd name="T0" fmla="*/ 27 w 88"/>
                <a:gd name="T1" fmla="*/ 70 h 80"/>
                <a:gd name="T2" fmla="*/ 74 w 88"/>
                <a:gd name="T3" fmla="*/ 37 h 80"/>
                <a:gd name="T4" fmla="*/ 82 w 88"/>
                <a:gd name="T5" fmla="*/ 28 h 80"/>
                <a:gd name="T6" fmla="*/ 15 w 88"/>
                <a:gd name="T7" fmla="*/ 73 h 80"/>
                <a:gd name="T8" fmla="*/ 27 w 88"/>
                <a:gd name="T9" fmla="*/ 70 h 80"/>
              </a:gdLst>
              <a:ahLst/>
              <a:cxnLst>
                <a:cxn ang="0">
                  <a:pos x="T0" y="T1"/>
                </a:cxn>
                <a:cxn ang="0">
                  <a:pos x="T2" y="T3"/>
                </a:cxn>
                <a:cxn ang="0">
                  <a:pos x="T4" y="T5"/>
                </a:cxn>
                <a:cxn ang="0">
                  <a:pos x="T6" y="T7"/>
                </a:cxn>
                <a:cxn ang="0">
                  <a:pos x="T8" y="T9"/>
                </a:cxn>
              </a:cxnLst>
              <a:rect l="0" t="0" r="r" b="b"/>
              <a:pathLst>
                <a:path w="88" h="80">
                  <a:moveTo>
                    <a:pt x="27" y="70"/>
                  </a:moveTo>
                  <a:cubicBezTo>
                    <a:pt x="16" y="43"/>
                    <a:pt x="51" y="16"/>
                    <a:pt x="74" y="37"/>
                  </a:cubicBezTo>
                  <a:cubicBezTo>
                    <a:pt x="79" y="42"/>
                    <a:pt x="88" y="34"/>
                    <a:pt x="82" y="28"/>
                  </a:cubicBezTo>
                  <a:cubicBezTo>
                    <a:pt x="52" y="0"/>
                    <a:pt x="0" y="34"/>
                    <a:pt x="15" y="73"/>
                  </a:cubicBezTo>
                  <a:cubicBezTo>
                    <a:pt x="18" y="80"/>
                    <a:pt x="30" y="77"/>
                    <a:pt x="27" y="70"/>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grpSp>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xmlns="" id="{FC01BE70-9587-44B6-9F29-69FA8C3E6AAE}"/>
                  </a:ext>
                </a:extLst>
              </p14:cNvPr>
              <p14:cNvContentPartPr/>
              <p14:nvPr/>
            </p14:nvContentPartPr>
            <p14:xfrm>
              <a:off x="1579230" y="4381020"/>
              <a:ext cx="19440" cy="43470"/>
            </p14:xfrm>
          </p:contentPart>
        </mc:Choice>
        <mc:Fallback xmlns="">
          <p:pic>
            <p:nvPicPr>
              <p:cNvPr id="10" name="Ink 9">
                <a:extLst>
                  <a:ext uri="{FF2B5EF4-FFF2-40B4-BE49-F238E27FC236}">
                    <a16:creationId xmlns:a16="http://schemas.microsoft.com/office/drawing/2014/main" id="{FC01BE70-9587-44B6-9F29-69FA8C3E6AAE}"/>
                  </a:ext>
                </a:extLst>
              </p:cNvPr>
              <p:cNvPicPr/>
              <p:nvPr/>
            </p:nvPicPr>
            <p:blipFill>
              <a:blip r:embed="rId14"/>
              <a:stretch>
                <a:fillRect/>
              </a:stretch>
            </p:blipFill>
            <p:spPr>
              <a:xfrm>
                <a:off x="1569870" y="4371679"/>
                <a:ext cx="38160" cy="62151"/>
              </a:xfrm>
              <a:prstGeom prst="rect">
                <a:avLst/>
              </a:prstGeom>
            </p:spPr>
          </p:pic>
        </mc:Fallback>
      </mc:AlternateContent>
      <p:pic>
        <p:nvPicPr>
          <p:cNvPr id="12" name="Picture 11">
            <a:extLst>
              <a:ext uri="{FF2B5EF4-FFF2-40B4-BE49-F238E27FC236}">
                <a16:creationId xmlns:a16="http://schemas.microsoft.com/office/drawing/2014/main" xmlns="" id="{55DFFFBB-B1CD-F333-D8CA-03C8EF9EA4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70967" y="786011"/>
            <a:ext cx="3600322" cy="3600322"/>
          </a:xfrm>
          <a:prstGeom prst="rect">
            <a:avLst/>
          </a:prstGeom>
        </p:spPr>
      </p:pic>
    </p:spTree>
    <p:extLst>
      <p:ext uri="{BB962C8B-B14F-4D97-AF65-F5344CB8AC3E}">
        <p14:creationId xmlns:p14="http://schemas.microsoft.com/office/powerpoint/2010/main" val="84640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7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anim calcmode="lin" valueType="num">
                                      <p:cBhvr>
                                        <p:cTn id="17" dur="500" fill="hold"/>
                                        <p:tgtEl>
                                          <p:spTgt spid="3"/>
                                        </p:tgtEl>
                                        <p:attrNameLst>
                                          <p:attrName>ppt_x</p:attrName>
                                        </p:attrNameLst>
                                      </p:cBhvr>
                                      <p:tavLst>
                                        <p:tav tm="0">
                                          <p:val>
                                            <p:fltVal val="0.5"/>
                                          </p:val>
                                        </p:tav>
                                        <p:tav tm="100000">
                                          <p:val>
                                            <p:strVal val="#ppt_x"/>
                                          </p:val>
                                        </p:tav>
                                      </p:tavLst>
                                    </p:anim>
                                    <p:anim calcmode="lin" valueType="num">
                                      <p:cBhvr>
                                        <p:cTn id="18" dur="500" fill="hold"/>
                                        <p:tgtEl>
                                          <p:spTgt spid="3"/>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1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anim calcmode="lin" valueType="num">
                                      <p:cBhvr>
                                        <p:cTn id="24" dur="500" fill="hold"/>
                                        <p:tgtEl>
                                          <p:spTgt spid="4"/>
                                        </p:tgtEl>
                                        <p:attrNameLst>
                                          <p:attrName>ppt_x</p:attrName>
                                        </p:attrNameLst>
                                      </p:cBhvr>
                                      <p:tavLst>
                                        <p:tav tm="0">
                                          <p:val>
                                            <p:fltVal val="0.5"/>
                                          </p:val>
                                        </p:tav>
                                        <p:tav tm="100000">
                                          <p:val>
                                            <p:strVal val="#ppt_x"/>
                                          </p:val>
                                        </p:tav>
                                      </p:tavLst>
                                    </p:anim>
                                    <p:anim calcmode="lin" valueType="num">
                                      <p:cBhvr>
                                        <p:cTn id="25" dur="500" fill="hold"/>
                                        <p:tgtEl>
                                          <p:spTgt spid="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60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anim calcmode="lin" valueType="num">
                                      <p:cBhvr>
                                        <p:cTn id="31" dur="500" fill="hold"/>
                                        <p:tgtEl>
                                          <p:spTgt spid="5"/>
                                        </p:tgtEl>
                                        <p:attrNameLst>
                                          <p:attrName>ppt_x</p:attrName>
                                        </p:attrNameLst>
                                      </p:cBhvr>
                                      <p:tavLst>
                                        <p:tav tm="0">
                                          <p:val>
                                            <p:fltVal val="0.5"/>
                                          </p:val>
                                        </p:tav>
                                        <p:tav tm="100000">
                                          <p:val>
                                            <p:strVal val="#ppt_x"/>
                                          </p:val>
                                        </p:tav>
                                      </p:tavLst>
                                    </p:anim>
                                    <p:anim calcmode="lin" valueType="num">
                                      <p:cBhvr>
                                        <p:cTn id="32" dur="500" fill="hold"/>
                                        <p:tgtEl>
                                          <p:spTgt spid="5"/>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80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anim calcmode="lin" valueType="num">
                                      <p:cBhvr>
                                        <p:cTn id="38" dur="500" fill="hold"/>
                                        <p:tgtEl>
                                          <p:spTgt spid="6"/>
                                        </p:tgtEl>
                                        <p:attrNameLst>
                                          <p:attrName>ppt_x</p:attrName>
                                        </p:attrNameLst>
                                      </p:cBhvr>
                                      <p:tavLst>
                                        <p:tav tm="0">
                                          <p:val>
                                            <p:fltVal val="0.5"/>
                                          </p:val>
                                        </p:tav>
                                        <p:tav tm="100000">
                                          <p:val>
                                            <p:strVal val="#ppt_x"/>
                                          </p:val>
                                        </p:tav>
                                      </p:tavLst>
                                    </p:anim>
                                    <p:anim calcmode="lin" valueType="num">
                                      <p:cBhvr>
                                        <p:cTn id="39" dur="500" fill="hold"/>
                                        <p:tgtEl>
                                          <p:spTgt spid="6"/>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anim calcmode="lin" valueType="num">
                                      <p:cBhvr>
                                        <p:cTn id="45" dur="500" fill="hold"/>
                                        <p:tgtEl>
                                          <p:spTgt spid="7"/>
                                        </p:tgtEl>
                                        <p:attrNameLst>
                                          <p:attrName>ppt_x</p:attrName>
                                        </p:attrNameLst>
                                      </p:cBhvr>
                                      <p:tavLst>
                                        <p:tav tm="0">
                                          <p:val>
                                            <p:fltVal val="0.5"/>
                                          </p:val>
                                        </p:tav>
                                        <p:tav tm="100000">
                                          <p:val>
                                            <p:strVal val="#ppt_x"/>
                                          </p:val>
                                        </p:tav>
                                      </p:tavLst>
                                    </p:anim>
                                    <p:anim calcmode="lin" valueType="num">
                                      <p:cBhvr>
                                        <p:cTn id="46" dur="500" fill="hold"/>
                                        <p:tgtEl>
                                          <p:spTgt spid="7"/>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100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anim calcmode="lin" valueType="num">
                                      <p:cBhvr>
                                        <p:cTn id="52" dur="500" fill="hold"/>
                                        <p:tgtEl>
                                          <p:spTgt spid="8"/>
                                        </p:tgtEl>
                                        <p:attrNameLst>
                                          <p:attrName>ppt_x</p:attrName>
                                        </p:attrNameLst>
                                      </p:cBhvr>
                                      <p:tavLst>
                                        <p:tav tm="0">
                                          <p:val>
                                            <p:fltVal val="0.5"/>
                                          </p:val>
                                        </p:tav>
                                        <p:tav tm="100000">
                                          <p:val>
                                            <p:strVal val="#ppt_x"/>
                                          </p:val>
                                        </p:tav>
                                      </p:tavLst>
                                    </p:anim>
                                    <p:anim calcmode="lin" valueType="num">
                                      <p:cBhvr>
                                        <p:cTn id="53" dur="500" fill="hold"/>
                                        <p:tgtEl>
                                          <p:spTgt spid="8"/>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anim calcmode="lin" valueType="num">
                                      <p:cBhvr>
                                        <p:cTn id="59" dur="500" fill="hold"/>
                                        <p:tgtEl>
                                          <p:spTgt spid="9"/>
                                        </p:tgtEl>
                                        <p:attrNameLst>
                                          <p:attrName>ppt_x</p:attrName>
                                        </p:attrNameLst>
                                      </p:cBhvr>
                                      <p:tavLst>
                                        <p:tav tm="0">
                                          <p:val>
                                            <p:fltVal val="0.5"/>
                                          </p:val>
                                        </p:tav>
                                        <p:tav tm="100000">
                                          <p:val>
                                            <p:strVal val="#ppt_x"/>
                                          </p:val>
                                        </p:tav>
                                      </p:tavLst>
                                    </p:anim>
                                    <p:anim calcmode="lin" valueType="num">
                                      <p:cBhvr>
                                        <p:cTn id="60" dur="500" fill="hold"/>
                                        <p:tgtEl>
                                          <p:spTgt spid="9"/>
                                        </p:tgtEl>
                                        <p:attrNameLst>
                                          <p:attrName>ppt_y</p:attrName>
                                        </p:attrNameLst>
                                      </p:cBhvr>
                                      <p:tavLst>
                                        <p:tav tm="0">
                                          <p:val>
                                            <p:fltVal val="0.5"/>
                                          </p:val>
                                        </p:tav>
                                        <p:tav tm="100000">
                                          <p:val>
                                            <p:strVal val="#ppt_y"/>
                                          </p:val>
                                        </p:tav>
                                      </p:tavLst>
                                    </p:anim>
                                  </p:childTnLst>
                                </p:cTn>
                              </p:par>
                              <p:par>
                                <p:cTn id="61" presetID="53" presetClass="entr" presetSubtype="528" fill="hold" nodeType="withEffect">
                                  <p:stCondLst>
                                    <p:cond delay="110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anim calcmode="lin" valueType="num">
                                      <p:cBhvr>
                                        <p:cTn id="66" dur="500" fill="hold"/>
                                        <p:tgtEl>
                                          <p:spTgt spid="11"/>
                                        </p:tgtEl>
                                        <p:attrNameLst>
                                          <p:attrName>ppt_x</p:attrName>
                                        </p:attrNameLst>
                                      </p:cBhvr>
                                      <p:tavLst>
                                        <p:tav tm="0">
                                          <p:val>
                                            <p:fltVal val="0.5"/>
                                          </p:val>
                                        </p:tav>
                                        <p:tav tm="100000">
                                          <p:val>
                                            <p:strVal val="#ppt_x"/>
                                          </p:val>
                                        </p:tav>
                                      </p:tavLst>
                                    </p:anim>
                                    <p:anim calcmode="lin" valueType="num">
                                      <p:cBhvr>
                                        <p:cTn id="67" dur="500" fill="hold"/>
                                        <p:tgtEl>
                                          <p:spTgt spid="11"/>
                                        </p:tgtEl>
                                        <p:attrNameLst>
                                          <p:attrName>ppt_y</p:attrName>
                                        </p:attrNameLst>
                                      </p:cBhvr>
                                      <p:tavLst>
                                        <p:tav tm="0">
                                          <p:val>
                                            <p:fltVal val="0.5"/>
                                          </p:val>
                                        </p:tav>
                                        <p:tav tm="100000">
                                          <p:val>
                                            <p:strVal val="#ppt_y"/>
                                          </p:val>
                                        </p:tav>
                                      </p:tavLst>
                                    </p:anim>
                                  </p:childTnLst>
                                </p:cTn>
                              </p:par>
                              <p:par>
                                <p:cTn id="68" presetID="53" presetClass="entr" presetSubtype="528" fill="hold" nodeType="withEffect">
                                  <p:stCondLst>
                                    <p:cond delay="2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anim calcmode="lin" valueType="num">
                                      <p:cBhvr>
                                        <p:cTn id="73" dur="500" fill="hold"/>
                                        <p:tgtEl>
                                          <p:spTgt spid="13"/>
                                        </p:tgtEl>
                                        <p:attrNameLst>
                                          <p:attrName>ppt_x</p:attrName>
                                        </p:attrNameLst>
                                      </p:cBhvr>
                                      <p:tavLst>
                                        <p:tav tm="0">
                                          <p:val>
                                            <p:fltVal val="0.5"/>
                                          </p:val>
                                        </p:tav>
                                        <p:tav tm="100000">
                                          <p:val>
                                            <p:strVal val="#ppt_x"/>
                                          </p:val>
                                        </p:tav>
                                      </p:tavLst>
                                    </p:anim>
                                    <p:anim calcmode="lin" valueType="num">
                                      <p:cBhvr>
                                        <p:cTn id="74" dur="500" fill="hold"/>
                                        <p:tgtEl>
                                          <p:spTgt spid="13"/>
                                        </p:tgtEl>
                                        <p:attrNameLst>
                                          <p:attrName>ppt_y</p:attrName>
                                        </p:attrNameLst>
                                      </p:cBhvr>
                                      <p:tavLst>
                                        <p:tav tm="0">
                                          <p:val>
                                            <p:fltVal val="0.5"/>
                                          </p:val>
                                        </p:tav>
                                        <p:tav tm="100000">
                                          <p:val>
                                            <p:strVal val="#ppt_y"/>
                                          </p:val>
                                        </p:tav>
                                      </p:tavLst>
                                    </p:anim>
                                  </p:childTnLst>
                                </p:cTn>
                              </p:par>
                              <p:par>
                                <p:cTn id="75" presetID="53" presetClass="entr" presetSubtype="528" fill="hold" nodeType="withEffect">
                                  <p:stCondLst>
                                    <p:cond delay="90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anim calcmode="lin" valueType="num">
                                      <p:cBhvr>
                                        <p:cTn id="80" dur="500" fill="hold"/>
                                        <p:tgtEl>
                                          <p:spTgt spid="16"/>
                                        </p:tgtEl>
                                        <p:attrNameLst>
                                          <p:attrName>ppt_x</p:attrName>
                                        </p:attrNameLst>
                                      </p:cBhvr>
                                      <p:tavLst>
                                        <p:tav tm="0">
                                          <p:val>
                                            <p:fltVal val="0.5"/>
                                          </p:val>
                                        </p:tav>
                                        <p:tav tm="100000">
                                          <p:val>
                                            <p:strVal val="#ppt_x"/>
                                          </p:val>
                                        </p:tav>
                                      </p:tavLst>
                                    </p:anim>
                                    <p:anim calcmode="lin" valueType="num">
                                      <p:cBhvr>
                                        <p:cTn id="81" dur="500" fill="hold"/>
                                        <p:tgtEl>
                                          <p:spTgt spid="16"/>
                                        </p:tgtEl>
                                        <p:attrNameLst>
                                          <p:attrName>ppt_y</p:attrName>
                                        </p:attrNameLst>
                                      </p:cBhvr>
                                      <p:tavLst>
                                        <p:tav tm="0">
                                          <p:val>
                                            <p:fltVal val="0.5"/>
                                          </p:val>
                                        </p:tav>
                                        <p:tav tm="100000">
                                          <p:val>
                                            <p:strVal val="#ppt_y"/>
                                          </p:val>
                                        </p:tav>
                                      </p:tavLst>
                                    </p:anim>
                                  </p:childTnLst>
                                </p:cTn>
                              </p:par>
                              <p:par>
                                <p:cTn id="82" presetID="53" presetClass="entr" presetSubtype="528" fill="hold" nodeType="withEffect">
                                  <p:stCondLst>
                                    <p:cond delay="3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500" fill="hold"/>
                                        <p:tgtEl>
                                          <p:spTgt spid="26"/>
                                        </p:tgtEl>
                                        <p:attrNameLst>
                                          <p:attrName>ppt_w</p:attrName>
                                        </p:attrNameLst>
                                      </p:cBhvr>
                                      <p:tavLst>
                                        <p:tav tm="0">
                                          <p:val>
                                            <p:fltVal val="0"/>
                                          </p:val>
                                        </p:tav>
                                        <p:tav tm="100000">
                                          <p:val>
                                            <p:strVal val="#ppt_w"/>
                                          </p:val>
                                        </p:tav>
                                      </p:tavLst>
                                    </p:anim>
                                    <p:anim calcmode="lin" valueType="num">
                                      <p:cBhvr>
                                        <p:cTn id="85" dur="500" fill="hold"/>
                                        <p:tgtEl>
                                          <p:spTgt spid="26"/>
                                        </p:tgtEl>
                                        <p:attrNameLst>
                                          <p:attrName>ppt_h</p:attrName>
                                        </p:attrNameLst>
                                      </p:cBhvr>
                                      <p:tavLst>
                                        <p:tav tm="0">
                                          <p:val>
                                            <p:fltVal val="0"/>
                                          </p:val>
                                        </p:tav>
                                        <p:tav tm="100000">
                                          <p:val>
                                            <p:strVal val="#ppt_h"/>
                                          </p:val>
                                        </p:tav>
                                      </p:tavLst>
                                    </p:anim>
                                    <p:animEffect transition="in" filter="fade">
                                      <p:cBhvr>
                                        <p:cTn id="86" dur="500"/>
                                        <p:tgtEl>
                                          <p:spTgt spid="26"/>
                                        </p:tgtEl>
                                      </p:cBhvr>
                                    </p:animEffect>
                                    <p:anim calcmode="lin" valueType="num">
                                      <p:cBhvr>
                                        <p:cTn id="87" dur="500" fill="hold"/>
                                        <p:tgtEl>
                                          <p:spTgt spid="26"/>
                                        </p:tgtEl>
                                        <p:attrNameLst>
                                          <p:attrName>ppt_x</p:attrName>
                                        </p:attrNameLst>
                                      </p:cBhvr>
                                      <p:tavLst>
                                        <p:tav tm="0">
                                          <p:val>
                                            <p:fltVal val="0.5"/>
                                          </p:val>
                                        </p:tav>
                                        <p:tav tm="100000">
                                          <p:val>
                                            <p:strVal val="#ppt_x"/>
                                          </p:val>
                                        </p:tav>
                                      </p:tavLst>
                                    </p:anim>
                                    <p:anim calcmode="lin" valueType="num">
                                      <p:cBhvr>
                                        <p:cTn id="88" dur="500" fill="hold"/>
                                        <p:tgtEl>
                                          <p:spTgt spid="26"/>
                                        </p:tgtEl>
                                        <p:attrNameLst>
                                          <p:attrName>ppt_y</p:attrName>
                                        </p:attrNameLst>
                                      </p:cBhvr>
                                      <p:tavLst>
                                        <p:tav tm="0">
                                          <p:val>
                                            <p:fltVal val="0.5"/>
                                          </p:val>
                                        </p:tav>
                                        <p:tav tm="100000">
                                          <p:val>
                                            <p:strVal val="#ppt_y"/>
                                          </p:val>
                                        </p:tav>
                                      </p:tavLst>
                                    </p:anim>
                                  </p:childTnLst>
                                </p:cTn>
                              </p:par>
                            </p:childTnLst>
                          </p:cTn>
                        </p:par>
                        <p:par>
                          <p:cTn id="89" fill="hold">
                            <p:stCondLst>
                              <p:cond delay="1600"/>
                            </p:stCondLst>
                            <p:childTnLst>
                              <p:par>
                                <p:cTn id="90" presetID="42" presetClass="entr" presetSubtype="0" fill="hold" grpId="0" nodeType="afterEffect">
                                  <p:stCondLst>
                                    <p:cond delay="0"/>
                                  </p:stCondLst>
                                  <p:iterate type="lt">
                                    <p:tmPct val="0"/>
                                  </p:iterate>
                                  <p:childTnLst>
                                    <p:set>
                                      <p:cBhvr>
                                        <p:cTn id="91" dur="1" fill="hold">
                                          <p:stCondLst>
                                            <p:cond delay="0"/>
                                          </p:stCondLst>
                                        </p:cTn>
                                        <p:tgtEl>
                                          <p:spTgt spid="14"/>
                                        </p:tgtEl>
                                        <p:attrNameLst>
                                          <p:attrName>style.visibility</p:attrName>
                                        </p:attrNameLst>
                                      </p:cBhvr>
                                      <p:to>
                                        <p:strVal val="visible"/>
                                      </p:to>
                                    </p:set>
                                    <p:animEffect transition="in" filter="fade">
                                      <p:cBhvr>
                                        <p:cTn id="92" dur="1000"/>
                                        <p:tgtEl>
                                          <p:spTgt spid="14"/>
                                        </p:tgtEl>
                                      </p:cBhvr>
                                    </p:animEffect>
                                    <p:anim calcmode="lin" valueType="num">
                                      <p:cBhvr>
                                        <p:cTn id="93" dur="1000" fill="hold"/>
                                        <p:tgtEl>
                                          <p:spTgt spid="14"/>
                                        </p:tgtEl>
                                        <p:attrNameLst>
                                          <p:attrName>ppt_x</p:attrName>
                                        </p:attrNameLst>
                                      </p:cBhvr>
                                      <p:tavLst>
                                        <p:tav tm="0">
                                          <p:val>
                                            <p:strVal val="#ppt_x"/>
                                          </p:val>
                                        </p:tav>
                                        <p:tav tm="100000">
                                          <p:val>
                                            <p:strVal val="#ppt_x"/>
                                          </p:val>
                                        </p:tav>
                                      </p:tavLst>
                                    </p:anim>
                                    <p:anim calcmode="lin" valueType="num">
                                      <p:cBhvr>
                                        <p:cTn id="94" dur="1000" fill="hold"/>
                                        <p:tgtEl>
                                          <p:spTgt spid="14"/>
                                        </p:tgtEl>
                                        <p:attrNameLst>
                                          <p:attrName>ppt_y</p:attrName>
                                        </p:attrNameLst>
                                      </p:cBhvr>
                                      <p:tavLst>
                                        <p:tav tm="0">
                                          <p:val>
                                            <p:strVal val="#ppt_y+.1"/>
                                          </p:val>
                                        </p:tav>
                                        <p:tav tm="100000">
                                          <p:val>
                                            <p:strVal val="#ppt_y"/>
                                          </p:val>
                                        </p:tav>
                                      </p:tavLst>
                                    </p:anim>
                                  </p:childTnLst>
                                </p:cTn>
                              </p:par>
                            </p:childTnLst>
                          </p:cTn>
                        </p:par>
                        <p:par>
                          <p:cTn id="95" fill="hold">
                            <p:stCondLst>
                              <p:cond delay="2600"/>
                            </p:stCondLst>
                            <p:childTnLst>
                              <p:par>
                                <p:cTn id="96" presetID="14" presetClass="entr" presetSubtype="10" fill="hold" grpId="0" nodeType="afterEffect">
                                  <p:stCondLst>
                                    <p:cond delay="0"/>
                                  </p:stCondLst>
                                  <p:iterate type="lt">
                                    <p:tmPct val="0"/>
                                  </p:iterate>
                                  <p:childTnLst>
                                    <p:set>
                                      <p:cBhvr>
                                        <p:cTn id="97" dur="1" fill="hold">
                                          <p:stCondLst>
                                            <p:cond delay="0"/>
                                          </p:stCondLst>
                                        </p:cTn>
                                        <p:tgtEl>
                                          <p:spTgt spid="15"/>
                                        </p:tgtEl>
                                        <p:attrNameLst>
                                          <p:attrName>style.visibility</p:attrName>
                                        </p:attrNameLst>
                                      </p:cBhvr>
                                      <p:to>
                                        <p:strVal val="visible"/>
                                      </p:to>
                                    </p:set>
                                    <p:animEffect transition="in" filter="randombar(horizontal)">
                                      <p:cBhvr>
                                        <p:cTn id="98" dur="500"/>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34" presetClass="emph" presetSubtype="0" fill="hold" grpId="1" nodeType="clickEffect">
                                  <p:stCondLst>
                                    <p:cond delay="0"/>
                                  </p:stCondLst>
                                  <p:iterate type="lt">
                                    <p:tmPct val="10000"/>
                                  </p:iterate>
                                  <p:childTnLst>
                                    <p:animMotion origin="layout" path="M 1.25E-6 -4.81481E-6 L 1.25E-6 -0.07222 " pathEditMode="relative" rAng="0" ptsTypes="AA">
                                      <p:cBhvr>
                                        <p:cTn id="102" dur="250" accel="50000" decel="50000" autoRev="1" fill="hold">
                                          <p:stCondLst>
                                            <p:cond delay="0"/>
                                          </p:stCondLst>
                                        </p:cTn>
                                        <p:tgtEl>
                                          <p:spTgt spid="14"/>
                                        </p:tgtEl>
                                        <p:attrNameLst>
                                          <p:attrName>ppt_x</p:attrName>
                                          <p:attrName>ppt_y</p:attrName>
                                        </p:attrNameLst>
                                      </p:cBhvr>
                                      <p:rCtr x="0" y="-3611"/>
                                    </p:animMotion>
                                    <p:animRot by="1500000">
                                      <p:cBhvr>
                                        <p:cTn id="103" dur="125" fill="hold">
                                          <p:stCondLst>
                                            <p:cond delay="0"/>
                                          </p:stCondLst>
                                        </p:cTn>
                                        <p:tgtEl>
                                          <p:spTgt spid="14"/>
                                        </p:tgtEl>
                                        <p:attrNameLst>
                                          <p:attrName>r</p:attrName>
                                        </p:attrNameLst>
                                      </p:cBhvr>
                                    </p:animRot>
                                    <p:animRot by="-1500000">
                                      <p:cBhvr>
                                        <p:cTn id="104" dur="125" fill="hold">
                                          <p:stCondLst>
                                            <p:cond delay="125"/>
                                          </p:stCondLst>
                                        </p:cTn>
                                        <p:tgtEl>
                                          <p:spTgt spid="14"/>
                                        </p:tgtEl>
                                        <p:attrNameLst>
                                          <p:attrName>r</p:attrName>
                                        </p:attrNameLst>
                                      </p:cBhvr>
                                    </p:animRot>
                                    <p:animRot by="-1500000">
                                      <p:cBhvr>
                                        <p:cTn id="105" dur="125" fill="hold">
                                          <p:stCondLst>
                                            <p:cond delay="250"/>
                                          </p:stCondLst>
                                        </p:cTn>
                                        <p:tgtEl>
                                          <p:spTgt spid="14"/>
                                        </p:tgtEl>
                                        <p:attrNameLst>
                                          <p:attrName>r</p:attrName>
                                        </p:attrNameLst>
                                      </p:cBhvr>
                                    </p:animRot>
                                    <p:animRot by="1500000">
                                      <p:cBhvr>
                                        <p:cTn id="106" dur="125" fill="hold">
                                          <p:stCondLst>
                                            <p:cond delay="375"/>
                                          </p:stCondLst>
                                        </p:cTn>
                                        <p:tgtEl>
                                          <p:spTgt spid="14"/>
                                        </p:tgtEl>
                                        <p:attrNameLst>
                                          <p:attrName>r</p:attrName>
                                        </p:attrNameLst>
                                      </p:cBhvr>
                                    </p:animRot>
                                  </p:childTnLst>
                                </p:cTn>
                              </p:par>
                              <p:par>
                                <p:cTn id="107" presetID="34" presetClass="emph" presetSubtype="0" fill="hold" grpId="1" nodeType="withEffect">
                                  <p:stCondLst>
                                    <p:cond delay="0"/>
                                  </p:stCondLst>
                                  <p:iterate type="lt">
                                    <p:tmPct val="10000"/>
                                  </p:iterate>
                                  <p:childTnLst>
                                    <p:animMotion origin="layout" path="M 3.125E-6 1.11022E-16 L 3.125E-6 -0.07222 " pathEditMode="relative" rAng="0" ptsTypes="AA">
                                      <p:cBhvr>
                                        <p:cTn id="108" dur="250" accel="50000" decel="50000" autoRev="1" fill="hold">
                                          <p:stCondLst>
                                            <p:cond delay="0"/>
                                          </p:stCondLst>
                                        </p:cTn>
                                        <p:tgtEl>
                                          <p:spTgt spid="15"/>
                                        </p:tgtEl>
                                        <p:attrNameLst>
                                          <p:attrName>ppt_x</p:attrName>
                                          <p:attrName>ppt_y</p:attrName>
                                        </p:attrNameLst>
                                      </p:cBhvr>
                                      <p:rCtr x="0" y="-3611"/>
                                    </p:animMotion>
                                    <p:animRot by="1500000">
                                      <p:cBhvr>
                                        <p:cTn id="109" dur="125" fill="hold">
                                          <p:stCondLst>
                                            <p:cond delay="0"/>
                                          </p:stCondLst>
                                        </p:cTn>
                                        <p:tgtEl>
                                          <p:spTgt spid="15"/>
                                        </p:tgtEl>
                                        <p:attrNameLst>
                                          <p:attrName>r</p:attrName>
                                        </p:attrNameLst>
                                      </p:cBhvr>
                                    </p:animRot>
                                    <p:animRot by="-1500000">
                                      <p:cBhvr>
                                        <p:cTn id="110" dur="125" fill="hold">
                                          <p:stCondLst>
                                            <p:cond delay="125"/>
                                          </p:stCondLst>
                                        </p:cTn>
                                        <p:tgtEl>
                                          <p:spTgt spid="15"/>
                                        </p:tgtEl>
                                        <p:attrNameLst>
                                          <p:attrName>r</p:attrName>
                                        </p:attrNameLst>
                                      </p:cBhvr>
                                    </p:animRot>
                                    <p:animRot by="-1500000">
                                      <p:cBhvr>
                                        <p:cTn id="111" dur="125" fill="hold">
                                          <p:stCondLst>
                                            <p:cond delay="250"/>
                                          </p:stCondLst>
                                        </p:cTn>
                                        <p:tgtEl>
                                          <p:spTgt spid="15"/>
                                        </p:tgtEl>
                                        <p:attrNameLst>
                                          <p:attrName>r</p:attrName>
                                        </p:attrNameLst>
                                      </p:cBhvr>
                                    </p:animRot>
                                    <p:animRot by="1500000">
                                      <p:cBhvr>
                                        <p:cTn id="112"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38E84-7B49-039C-C999-C92FE24F6BEE}"/>
              </a:ext>
            </a:extLst>
          </p:cNvPr>
          <p:cNvSpPr txBox="1"/>
          <p:nvPr/>
        </p:nvSpPr>
        <p:spPr>
          <a:xfrm>
            <a:off x="1295400" y="361950"/>
            <a:ext cx="6957332" cy="830997"/>
          </a:xfrm>
          <a:prstGeom prst="rect">
            <a:avLst/>
          </a:prstGeom>
          <a:solidFill>
            <a:schemeClr val="bg1"/>
          </a:solidFill>
        </p:spPr>
        <p:txBody>
          <a:bodyPr wrap="square">
            <a:spAutoFit/>
          </a:bodyPr>
          <a:lstStyle/>
          <a:p>
            <a:pPr lvl="0"/>
            <a:r>
              <a:rPr lang="vi-VN" sz="2400" b="1" u="sng" dirty="0">
                <a:solidFill>
                  <a:srgbClr val="FF0000"/>
                </a:solidFill>
                <a:latin typeface="Times New Roman" panose="02020603050405020304" pitchFamily="18" charset="0"/>
                <a:cs typeface="Times New Roman" panose="02020603050405020304" pitchFamily="18" charset="0"/>
              </a:rPr>
              <a:t>Bài</a:t>
            </a:r>
            <a:r>
              <a:rPr lang="en-US" sz="2400" b="1" u="sng" dirty="0">
                <a:solidFill>
                  <a:srgbClr val="FF0000"/>
                </a:solidFill>
                <a:latin typeface="Times New Roman" panose="02020603050405020304" pitchFamily="18" charset="0"/>
                <a:cs typeface="Times New Roman" panose="02020603050405020304" pitchFamily="18" charset="0"/>
              </a:rPr>
              <a:t> </a:t>
            </a:r>
            <a:r>
              <a:rPr lang="vi-VN" sz="2400" b="1" u="sng" dirty="0">
                <a:solidFill>
                  <a:srgbClr val="FF0000"/>
                </a:solidFill>
                <a:latin typeface="Times New Roman" panose="02020603050405020304" pitchFamily="18" charset="0"/>
                <a:cs typeface="Times New Roman" panose="02020603050405020304" pitchFamily="18" charset="0"/>
              </a:rPr>
              <a:t>15</a:t>
            </a:r>
            <a:r>
              <a:rPr lang="en-US" sz="2400" b="1" dirty="0">
                <a:solidFill>
                  <a:srgbClr val="0000CC"/>
                </a:solidFill>
                <a:latin typeface="Calibri" panose="020F0502020204030204" pitchFamily="34" charset="0"/>
                <a:cs typeface="Calibri" panose="020F0502020204030204" pitchFamily="34" charset="0"/>
              </a:rPr>
              <a:t>. </a:t>
            </a:r>
            <a:r>
              <a:rPr lang="vi-VN" sz="2400" b="1" kern="1200" dirty="0">
                <a:solidFill>
                  <a:srgbClr val="0000CC"/>
                </a:solidFill>
                <a:latin typeface="+mj-lt"/>
                <a:ea typeface="微软雅黑"/>
                <a:cs typeface="Calibri" panose="020F0502020204030204" pitchFamily="34" charset="0"/>
              </a:rPr>
              <a:t>Ở mạch điện trong hình bên, nếu một trong hai đèn bị hỏng thì đèn kia còn sáng không?</a:t>
            </a:r>
            <a:r>
              <a:rPr lang="en-US" sz="2400" b="1" kern="1200" dirty="0">
                <a:solidFill>
                  <a:srgbClr val="0000CC"/>
                </a:solidFill>
                <a:latin typeface="+mj-lt"/>
                <a:ea typeface="微软雅黑"/>
                <a:cs typeface="Calibri" panose="020F0502020204030204" pitchFamily="34" charset="0"/>
              </a:rPr>
              <a:t> </a:t>
            </a:r>
            <a:endParaRPr lang="vi-VN" sz="2400" b="1" kern="1200" dirty="0">
              <a:solidFill>
                <a:srgbClr val="0000CC"/>
              </a:solidFill>
              <a:latin typeface="+mj-lt"/>
              <a:ea typeface="微软雅黑"/>
              <a:cs typeface="Calibri" panose="020F0502020204030204" pitchFamily="34" charset="0"/>
            </a:endParaRPr>
          </a:p>
        </p:txBody>
      </p:sp>
      <p:pic>
        <p:nvPicPr>
          <p:cNvPr id="5" name="Picture 4">
            <a:extLst>
              <a:ext uri="{FF2B5EF4-FFF2-40B4-BE49-F238E27FC236}">
                <a16:creationId xmlns:a16="http://schemas.microsoft.com/office/drawing/2014/main" xmlns="" id="{56427189-851D-486F-81B7-36D15E8CE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202514"/>
            <a:ext cx="5832785" cy="3503316"/>
          </a:xfrm>
          <a:prstGeom prst="rect">
            <a:avLst/>
          </a:prstGeom>
        </p:spPr>
      </p:pic>
    </p:spTree>
    <p:extLst>
      <p:ext uri="{BB962C8B-B14F-4D97-AF65-F5344CB8AC3E}">
        <p14:creationId xmlns:p14="http://schemas.microsoft.com/office/powerpoint/2010/main" val="29119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38E84-7B49-039C-C999-C92FE24F6BEE}"/>
              </a:ext>
            </a:extLst>
          </p:cNvPr>
          <p:cNvSpPr txBox="1"/>
          <p:nvPr/>
        </p:nvSpPr>
        <p:spPr>
          <a:xfrm>
            <a:off x="579883" y="4225690"/>
            <a:ext cx="7747688" cy="461665"/>
          </a:xfrm>
          <a:prstGeom prst="rect">
            <a:avLst/>
          </a:prstGeom>
          <a:solidFill>
            <a:schemeClr val="bg1"/>
          </a:solidFill>
        </p:spPr>
        <p:txBody>
          <a:bodyPr wrap="square">
            <a:spAutoFit/>
          </a:bodyPr>
          <a:lstStyle/>
          <a:p>
            <a:pPr lvl="0"/>
            <a:r>
              <a:rPr lang="vi-VN" sz="2400" b="1" dirty="0">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15</a:t>
            </a:r>
            <a:r>
              <a:rPr lang="en-US" sz="2400" b="1"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Nếu một trong hai đèn bị hỏng thì đèn kia còn sáng.</a:t>
            </a:r>
            <a:r>
              <a:rPr lang="en-US" sz="2400" dirty="0">
                <a:solidFill>
                  <a:srgbClr val="0000CC"/>
                </a:solidFill>
                <a:latin typeface="Times New Roman" panose="02020603050405020304" pitchFamily="18" charset="0"/>
                <a:cs typeface="Times New Roman" panose="02020603050405020304" pitchFamily="18" charset="0"/>
              </a:rPr>
              <a:t> </a:t>
            </a:r>
            <a:endParaRPr lang="vi-VN" sz="2400" kern="1200" dirty="0">
              <a:solidFill>
                <a:srgbClr val="0000CC"/>
              </a:solidFill>
              <a:latin typeface="Times New Roman" panose="02020603050405020304" pitchFamily="18" charset="0"/>
              <a:ea typeface="微软雅黑"/>
              <a:cs typeface="Times New Roman" panose="02020603050405020304" pitchFamily="18" charset="0"/>
            </a:endParaRPr>
          </a:p>
        </p:txBody>
      </p:sp>
      <p:pic>
        <p:nvPicPr>
          <p:cNvPr id="7" name="Picture 6">
            <a:extLst>
              <a:ext uri="{FF2B5EF4-FFF2-40B4-BE49-F238E27FC236}">
                <a16:creationId xmlns:a16="http://schemas.microsoft.com/office/drawing/2014/main" xmlns="" id="{E7EC4747-7A4A-418C-B04E-F5ABE9E18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142" y="413577"/>
            <a:ext cx="6103458" cy="3665889"/>
          </a:xfrm>
          <a:prstGeom prst="rect">
            <a:avLst/>
          </a:prstGeom>
        </p:spPr>
      </p:pic>
    </p:spTree>
    <p:extLst>
      <p:ext uri="{BB962C8B-B14F-4D97-AF65-F5344CB8AC3E}">
        <p14:creationId xmlns:p14="http://schemas.microsoft.com/office/powerpoint/2010/main" val="418643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42B6B364-0001-4C26-8B70-90167413240F}"/>
              </a:ext>
            </a:extLst>
          </p:cNvPr>
          <p:cNvSpPr txBox="1"/>
          <p:nvPr/>
        </p:nvSpPr>
        <p:spPr>
          <a:xfrm>
            <a:off x="490651" y="302725"/>
            <a:ext cx="7779290" cy="2278765"/>
          </a:xfrm>
          <a:prstGeom prst="rect">
            <a:avLst/>
          </a:prstGeom>
          <a:noFill/>
        </p:spPr>
        <p:txBody>
          <a:bodyPr wrap="square">
            <a:spAutoFit/>
          </a:bodyPr>
          <a:lstStyle/>
          <a:p>
            <a:pPr>
              <a:lnSpc>
                <a:spcPct val="120000"/>
              </a:lnSpc>
            </a:pPr>
            <a:r>
              <a:rPr lang="vi-VN" sz="2400" b="1" dirty="0">
                <a:solidFill>
                  <a:srgbClr val="FF0000"/>
                </a:solidFill>
                <a:latin typeface="+mj-lt"/>
                <a:cs typeface="Calibri" panose="020F0502020204030204" pitchFamily="34" charset="0"/>
              </a:rPr>
              <a:t>Bài 16</a:t>
            </a:r>
            <a:r>
              <a:rPr lang="en-US" sz="2400" b="1" dirty="0">
                <a:solidFill>
                  <a:srgbClr val="FF0000"/>
                </a:solidFill>
                <a:latin typeface="+mj-lt"/>
                <a:cs typeface="Calibri" panose="020F0502020204030204" pitchFamily="34" charset="0"/>
              </a:rPr>
              <a:t>.</a:t>
            </a:r>
            <a:r>
              <a:rPr lang="en-US" sz="2400" b="1" dirty="0">
                <a:solidFill>
                  <a:schemeClr val="tx1"/>
                </a:solidFill>
                <a:latin typeface="+mj-lt"/>
                <a:cs typeface="Calibri" panose="020F0502020204030204" pitchFamily="34" charset="0"/>
              </a:rPr>
              <a:t> </a:t>
            </a:r>
            <a:r>
              <a:rPr lang="vi-VN" sz="2400" dirty="0">
                <a:solidFill>
                  <a:schemeClr val="tx1"/>
                </a:solidFill>
                <a:latin typeface="+mj-lt"/>
                <a:cs typeface="Calibri" panose="020F0502020204030204" pitchFamily="34" charset="0"/>
              </a:rPr>
              <a:t>Cho đoạn mạch điện AB gồm hai điện trở R</a:t>
            </a:r>
            <a:r>
              <a:rPr lang="vi-VN" sz="2400" baseline="-25000" dirty="0">
                <a:solidFill>
                  <a:schemeClr val="tx1"/>
                </a:solidFill>
                <a:latin typeface="+mj-lt"/>
                <a:cs typeface="Calibri" panose="020F0502020204030204" pitchFamily="34" charset="0"/>
              </a:rPr>
              <a:t>1</a:t>
            </a:r>
            <a:r>
              <a:rPr lang="vi-VN" sz="2400" dirty="0">
                <a:solidFill>
                  <a:schemeClr val="tx1"/>
                </a:solidFill>
                <a:latin typeface="+mj-lt"/>
                <a:cs typeface="Calibri" panose="020F0502020204030204" pitchFamily="34" charset="0"/>
              </a:rPr>
              <a:t> = 30 </a:t>
            </a:r>
            <a:r>
              <a:rPr lang="el-GR" sz="2400" dirty="0">
                <a:solidFill>
                  <a:schemeClr val="tx1"/>
                </a:solidFill>
                <a:latin typeface="+mj-lt"/>
                <a:cs typeface="Calibri" panose="020F0502020204030204" pitchFamily="34" charset="0"/>
              </a:rPr>
              <a:t>Ω </a:t>
            </a:r>
            <a:r>
              <a:rPr lang="vi-VN" sz="2400" dirty="0">
                <a:solidFill>
                  <a:schemeClr val="tx1"/>
                </a:solidFill>
                <a:latin typeface="+mj-lt"/>
                <a:cs typeface="Calibri" panose="020F0502020204030204" pitchFamily="34" charset="0"/>
              </a:rPr>
              <a:t>và R</a:t>
            </a:r>
            <a:r>
              <a:rPr lang="vi-VN" sz="2400" baseline="-25000" dirty="0">
                <a:solidFill>
                  <a:schemeClr val="tx1"/>
                </a:solidFill>
                <a:latin typeface="+mj-lt"/>
                <a:cs typeface="Calibri" panose="020F0502020204030204" pitchFamily="34" charset="0"/>
              </a:rPr>
              <a:t>2</a:t>
            </a:r>
            <a:r>
              <a:rPr lang="vi-VN" sz="2400" dirty="0">
                <a:solidFill>
                  <a:schemeClr val="tx1"/>
                </a:solidFill>
                <a:latin typeface="+mj-lt"/>
                <a:cs typeface="Calibri" panose="020F0502020204030204" pitchFamily="34" charset="0"/>
              </a:rPr>
              <a:t> = 20 </a:t>
            </a:r>
            <a:r>
              <a:rPr lang="el-GR" sz="2400" dirty="0">
                <a:solidFill>
                  <a:schemeClr val="tx1"/>
                </a:solidFill>
                <a:latin typeface="+mj-lt"/>
                <a:cs typeface="Calibri" panose="020F0502020204030204" pitchFamily="34" charset="0"/>
              </a:rPr>
              <a:t>Ω </a:t>
            </a:r>
            <a:r>
              <a:rPr lang="vi-VN" sz="2400" dirty="0">
                <a:solidFill>
                  <a:schemeClr val="tx1"/>
                </a:solidFill>
                <a:latin typeface="+mj-lt"/>
                <a:cs typeface="Calibri" panose="020F0502020204030204" pitchFamily="34" charset="0"/>
              </a:rPr>
              <a:t>mắc song song như hình bên dưới. Biết ampe kế A</a:t>
            </a:r>
            <a:r>
              <a:rPr lang="vi-VN" sz="2400" baseline="-25000" dirty="0">
                <a:solidFill>
                  <a:schemeClr val="tx1"/>
                </a:solidFill>
                <a:latin typeface="+mj-lt"/>
                <a:cs typeface="Calibri" panose="020F0502020204030204" pitchFamily="34" charset="0"/>
              </a:rPr>
              <a:t>1</a:t>
            </a:r>
            <a:r>
              <a:rPr lang="vi-VN" sz="2400" dirty="0">
                <a:solidFill>
                  <a:schemeClr val="tx1"/>
                </a:solidFill>
                <a:latin typeface="+mj-lt"/>
                <a:cs typeface="Calibri" panose="020F0502020204030204" pitchFamily="34" charset="0"/>
              </a:rPr>
              <a:t> chỉ 2 A, ampe kế A</a:t>
            </a:r>
            <a:r>
              <a:rPr lang="vi-VN" sz="2400" baseline="-25000" dirty="0">
                <a:solidFill>
                  <a:schemeClr val="tx1"/>
                </a:solidFill>
                <a:latin typeface="+mj-lt"/>
                <a:cs typeface="Calibri" panose="020F0502020204030204" pitchFamily="34" charset="0"/>
              </a:rPr>
              <a:t>2</a:t>
            </a:r>
            <a:r>
              <a:rPr lang="vi-VN" sz="2400" dirty="0">
                <a:solidFill>
                  <a:schemeClr val="tx1"/>
                </a:solidFill>
                <a:latin typeface="+mj-lt"/>
                <a:cs typeface="Calibri" panose="020F0502020204030204" pitchFamily="34" charset="0"/>
              </a:rPr>
              <a:t> chỉ 3 A.</a:t>
            </a:r>
            <a:endParaRPr lang="en-US" sz="2400" dirty="0">
              <a:solidFill>
                <a:schemeClr val="tx1"/>
              </a:solidFill>
              <a:latin typeface="+mj-lt"/>
              <a:cs typeface="Calibri" panose="020F0502020204030204" pitchFamily="34" charset="0"/>
            </a:endParaRPr>
          </a:p>
          <a:p>
            <a:pPr>
              <a:lnSpc>
                <a:spcPct val="120000"/>
              </a:lnSpc>
            </a:pPr>
            <a:r>
              <a:rPr lang="vi-VN" sz="2400" dirty="0">
                <a:solidFill>
                  <a:schemeClr val="tx1"/>
                </a:solidFill>
                <a:latin typeface="+mj-lt"/>
                <a:cs typeface="Calibri" panose="020F0502020204030204" pitchFamily="34" charset="0"/>
              </a:rPr>
              <a:t>a) Tính điện trở tương đương của đoạn mạch điện AB.</a:t>
            </a:r>
            <a:endParaRPr lang="en-US" sz="2400" dirty="0">
              <a:solidFill>
                <a:schemeClr val="tx1"/>
              </a:solidFill>
              <a:latin typeface="+mj-lt"/>
              <a:cs typeface="Calibri" panose="020F0502020204030204" pitchFamily="34" charset="0"/>
            </a:endParaRPr>
          </a:p>
          <a:p>
            <a:pPr>
              <a:lnSpc>
                <a:spcPct val="120000"/>
              </a:lnSpc>
            </a:pPr>
            <a:r>
              <a:rPr lang="vi-VN" sz="2400" dirty="0">
                <a:solidFill>
                  <a:schemeClr val="tx1"/>
                </a:solidFill>
                <a:latin typeface="+mj-lt"/>
                <a:cs typeface="Calibri" panose="020F0502020204030204" pitchFamily="34" charset="0"/>
              </a:rPr>
              <a:t>b) Xác định số chỉ ampe kế A</a:t>
            </a:r>
            <a:r>
              <a:rPr lang="vi-VN" sz="2400" baseline="-25000" dirty="0">
                <a:solidFill>
                  <a:schemeClr val="tx1"/>
                </a:solidFill>
                <a:latin typeface="+mj-lt"/>
                <a:cs typeface="Calibri" panose="020F0502020204030204" pitchFamily="34" charset="0"/>
              </a:rPr>
              <a:t>3</a:t>
            </a:r>
            <a:r>
              <a:rPr lang="vi-VN" sz="2400" dirty="0">
                <a:solidFill>
                  <a:schemeClr val="tx1"/>
                </a:solidFill>
                <a:latin typeface="+mj-lt"/>
                <a:cs typeface="Calibri" panose="020F0502020204030204" pitchFamily="34" charset="0"/>
              </a:rPr>
              <a:t>.</a:t>
            </a:r>
            <a:r>
              <a:rPr lang="en-US" sz="2400" dirty="0">
                <a:solidFill>
                  <a:schemeClr val="tx1"/>
                </a:solidFill>
                <a:latin typeface="+mj-lt"/>
                <a:cs typeface="Calibri" panose="020F0502020204030204" pitchFamily="34" charset="0"/>
              </a:rPr>
              <a:t> </a:t>
            </a:r>
            <a:endParaRPr lang="vi-VN" sz="2400" dirty="0">
              <a:solidFill>
                <a:schemeClr val="tx1"/>
              </a:solidFill>
              <a:latin typeface="+mj-lt"/>
              <a:cs typeface="Calibri" panose="020F0502020204030204" pitchFamily="34" charset="0"/>
            </a:endParaRPr>
          </a:p>
        </p:txBody>
      </p:sp>
      <p:grpSp>
        <p:nvGrpSpPr>
          <p:cNvPr id="68" name="Group 67">
            <a:extLst>
              <a:ext uri="{FF2B5EF4-FFF2-40B4-BE49-F238E27FC236}">
                <a16:creationId xmlns:a16="http://schemas.microsoft.com/office/drawing/2014/main" xmlns="" id="{7FCFE05E-3D1F-51D2-0C5D-E18ACD4295F7}"/>
              </a:ext>
            </a:extLst>
          </p:cNvPr>
          <p:cNvGrpSpPr/>
          <p:nvPr/>
        </p:nvGrpSpPr>
        <p:grpSpPr>
          <a:xfrm>
            <a:off x="1477134" y="2850776"/>
            <a:ext cx="6278072" cy="1637028"/>
            <a:chOff x="1969512" y="3801035"/>
            <a:chExt cx="8370762" cy="2182704"/>
          </a:xfrm>
        </p:grpSpPr>
        <p:sp>
          <p:nvSpPr>
            <p:cNvPr id="12" name="Rectangle: Rounded Corners 11">
              <a:extLst>
                <a:ext uri="{FF2B5EF4-FFF2-40B4-BE49-F238E27FC236}">
                  <a16:creationId xmlns:a16="http://schemas.microsoft.com/office/drawing/2014/main" xmlns="" id="{BAB4A265-3315-F32C-D87C-32D3A2DCAAD2}"/>
                </a:ext>
              </a:extLst>
            </p:cNvPr>
            <p:cNvSpPr/>
            <p:nvPr/>
          </p:nvSpPr>
          <p:spPr>
            <a:xfrm>
              <a:off x="1969512" y="3801035"/>
              <a:ext cx="8370762" cy="2182704"/>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8" name="Group 17">
              <a:extLst>
                <a:ext uri="{FF2B5EF4-FFF2-40B4-BE49-F238E27FC236}">
                  <a16:creationId xmlns:a16="http://schemas.microsoft.com/office/drawing/2014/main" xmlns="" id="{2D52F4EC-5A30-A5C4-A781-A76DDE4128D6}"/>
                </a:ext>
              </a:extLst>
            </p:cNvPr>
            <p:cNvGrpSpPr/>
            <p:nvPr/>
          </p:nvGrpSpPr>
          <p:grpSpPr>
            <a:xfrm>
              <a:off x="2562464" y="3867396"/>
              <a:ext cx="7184857" cy="1812345"/>
              <a:chOff x="2573385" y="3356408"/>
              <a:chExt cx="7184857" cy="1812345"/>
            </a:xfrm>
          </p:grpSpPr>
          <p:cxnSp>
            <p:nvCxnSpPr>
              <p:cNvPr id="19" name="Straight Connector 18">
                <a:extLst>
                  <a:ext uri="{FF2B5EF4-FFF2-40B4-BE49-F238E27FC236}">
                    <a16:creationId xmlns:a16="http://schemas.microsoft.com/office/drawing/2014/main" xmlns="" id="{6F55AEA1-62F5-6F66-AB88-0FBD863DC761}"/>
                  </a:ext>
                </a:extLst>
              </p:cNvPr>
              <p:cNvCxnSpPr>
                <a:cxnSpLocks/>
              </p:cNvCxnSpPr>
              <p:nvPr/>
            </p:nvCxnSpPr>
            <p:spPr>
              <a:xfrm>
                <a:off x="4800917" y="5045872"/>
                <a:ext cx="2708420" cy="0"/>
              </a:xfrm>
              <a:prstGeom prst="line">
                <a:avLst/>
              </a:prstGeom>
              <a:noFill/>
              <a:ln w="28575" cap="flat" cmpd="sng" algn="ctr">
                <a:solidFill>
                  <a:sysClr val="windowText" lastClr="000000"/>
                </a:solidFill>
                <a:prstDash val="solid"/>
                <a:miter lim="800000"/>
              </a:ln>
              <a:effectLst/>
            </p:spPr>
          </p:cxnSp>
          <p:sp>
            <p:nvSpPr>
              <p:cNvPr id="21" name="Oval 20">
                <a:extLst>
                  <a:ext uri="{FF2B5EF4-FFF2-40B4-BE49-F238E27FC236}">
                    <a16:creationId xmlns:a16="http://schemas.microsoft.com/office/drawing/2014/main" xmlns="" id="{83A5C3D6-EED9-125D-6DE8-1996E3B73DB6}"/>
                  </a:ext>
                </a:extLst>
              </p:cNvPr>
              <p:cNvSpPr/>
              <p:nvPr/>
            </p:nvSpPr>
            <p:spPr>
              <a:xfrm>
                <a:off x="3144677" y="4489151"/>
                <a:ext cx="171863" cy="171863"/>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6" name="Straight Connector 25">
                <a:extLst>
                  <a:ext uri="{FF2B5EF4-FFF2-40B4-BE49-F238E27FC236}">
                    <a16:creationId xmlns:a16="http://schemas.microsoft.com/office/drawing/2014/main" xmlns="" id="{7E0E0ACC-24AC-7DAB-0EA5-328C95E67535}"/>
                  </a:ext>
                </a:extLst>
              </p:cNvPr>
              <p:cNvCxnSpPr>
                <a:cxnSpLocks/>
              </p:cNvCxnSpPr>
              <p:nvPr/>
            </p:nvCxnSpPr>
            <p:spPr>
              <a:xfrm flipH="1">
                <a:off x="3056602" y="4353502"/>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xmlns="" id="{54E7CFF0-EE61-F849-E281-8E6C4587C480}"/>
                  </a:ext>
                </a:extLst>
              </p:cNvPr>
              <p:cNvSpPr/>
              <p:nvPr/>
            </p:nvSpPr>
            <p:spPr>
              <a:xfrm>
                <a:off x="9015676" y="4498676"/>
                <a:ext cx="171863" cy="171863"/>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8" name="Straight Connector 27">
                <a:extLst>
                  <a:ext uri="{FF2B5EF4-FFF2-40B4-BE49-F238E27FC236}">
                    <a16:creationId xmlns:a16="http://schemas.microsoft.com/office/drawing/2014/main" xmlns="" id="{3021F80D-4529-162B-1BD4-A7C058C4E6DA}"/>
                  </a:ext>
                </a:extLst>
              </p:cNvPr>
              <p:cNvCxnSpPr>
                <a:cxnSpLocks/>
              </p:cNvCxnSpPr>
              <p:nvPr/>
            </p:nvCxnSpPr>
            <p:spPr>
              <a:xfrm flipH="1">
                <a:off x="8927601" y="4363027"/>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27814F91-F31D-93D1-A369-EE9615C8BB70}"/>
                  </a:ext>
                </a:extLst>
              </p:cNvPr>
              <p:cNvSpPr txBox="1"/>
              <p:nvPr/>
            </p:nvSpPr>
            <p:spPr>
              <a:xfrm>
                <a:off x="2573385" y="4220783"/>
                <a:ext cx="570703" cy="615553"/>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A</a:t>
                </a:r>
                <a:endParaRPr lang="vi-VN" sz="2400"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xmlns="" id="{DEDCBF03-1097-52DD-2ADF-21BBEC62E64E}"/>
                  </a:ext>
                </a:extLst>
              </p:cNvPr>
              <p:cNvSpPr txBox="1"/>
              <p:nvPr/>
            </p:nvSpPr>
            <p:spPr>
              <a:xfrm>
                <a:off x="9187539" y="4230308"/>
                <a:ext cx="570703" cy="615553"/>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B</a:t>
                </a:r>
                <a:endParaRPr lang="vi-VN" sz="2400"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xmlns="" id="{2B7EF70F-8BFF-471D-8897-EF1EEF8CA47C}"/>
                  </a:ext>
                </a:extLst>
              </p:cNvPr>
              <p:cNvSpPr txBox="1"/>
              <p:nvPr/>
            </p:nvSpPr>
            <p:spPr>
              <a:xfrm>
                <a:off x="3021010" y="3941924"/>
                <a:ext cx="414267" cy="553997"/>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xmlns="" id="{4E769F63-A464-B870-4D62-8C4D3392806E}"/>
                  </a:ext>
                </a:extLst>
              </p:cNvPr>
              <p:cNvSpPr txBox="1"/>
              <p:nvPr/>
            </p:nvSpPr>
            <p:spPr>
              <a:xfrm>
                <a:off x="8883479" y="3990835"/>
                <a:ext cx="414267" cy="553997"/>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xmlns="" id="{DA26B672-9FE5-7D3E-D7D3-7CBD9D081CBF}"/>
                  </a:ext>
                </a:extLst>
              </p:cNvPr>
              <p:cNvSpPr txBox="1"/>
              <p:nvPr/>
            </p:nvSpPr>
            <p:spPr>
              <a:xfrm>
                <a:off x="5517676" y="3356408"/>
                <a:ext cx="1191972"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1</a:t>
                </a:r>
                <a:endParaRPr lang="vi-VN" sz="1800" baseline="-25000" dirty="0">
                  <a:latin typeface="Calibri" panose="020F0502020204030204" pitchFamily="34" charset="0"/>
                  <a:cs typeface="Calibri" panose="020F0502020204030204" pitchFamily="34" charset="0"/>
                </a:endParaRPr>
              </a:p>
            </p:txBody>
          </p:sp>
          <p:cxnSp>
            <p:nvCxnSpPr>
              <p:cNvPr id="34" name="Straight Connector 33">
                <a:extLst>
                  <a:ext uri="{FF2B5EF4-FFF2-40B4-BE49-F238E27FC236}">
                    <a16:creationId xmlns:a16="http://schemas.microsoft.com/office/drawing/2014/main" xmlns="" id="{BE9CECF9-1BCF-C3E0-8C6E-F613A4B48C53}"/>
                  </a:ext>
                </a:extLst>
              </p:cNvPr>
              <p:cNvCxnSpPr>
                <a:cxnSpLocks/>
              </p:cNvCxnSpPr>
              <p:nvPr/>
            </p:nvCxnSpPr>
            <p:spPr>
              <a:xfrm>
                <a:off x="4800917" y="3990024"/>
                <a:ext cx="2708420" cy="0"/>
              </a:xfrm>
              <a:prstGeom prst="line">
                <a:avLst/>
              </a:prstGeom>
              <a:noFill/>
              <a:ln w="28575" cap="flat" cmpd="sng" algn="ctr">
                <a:solidFill>
                  <a:sysClr val="windowText" lastClr="000000"/>
                </a:solidFill>
                <a:prstDash val="solid"/>
                <a:miter lim="800000"/>
              </a:ln>
              <a:effectLst/>
            </p:spPr>
          </p:cxnSp>
          <p:sp>
            <p:nvSpPr>
              <p:cNvPr id="35" name="Rectangle 34">
                <a:extLst>
                  <a:ext uri="{FF2B5EF4-FFF2-40B4-BE49-F238E27FC236}">
                    <a16:creationId xmlns:a16="http://schemas.microsoft.com/office/drawing/2014/main" xmlns="" id="{96F00B0A-AFC1-0156-5CFD-38FFFE4D76F5}"/>
                  </a:ext>
                </a:extLst>
              </p:cNvPr>
              <p:cNvSpPr/>
              <p:nvPr/>
            </p:nvSpPr>
            <p:spPr>
              <a:xfrm>
                <a:off x="5625685" y="3859739"/>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sp>
            <p:nvSpPr>
              <p:cNvPr id="37" name="Rectangle 36">
                <a:extLst>
                  <a:ext uri="{FF2B5EF4-FFF2-40B4-BE49-F238E27FC236}">
                    <a16:creationId xmlns:a16="http://schemas.microsoft.com/office/drawing/2014/main" xmlns="" id="{B4F6C910-C922-6485-3F25-192D1E54194D}"/>
                  </a:ext>
                </a:extLst>
              </p:cNvPr>
              <p:cNvSpPr/>
              <p:nvPr/>
            </p:nvSpPr>
            <p:spPr>
              <a:xfrm>
                <a:off x="5625685" y="4916365"/>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sp>
            <p:nvSpPr>
              <p:cNvPr id="38" name="TextBox 37">
                <a:extLst>
                  <a:ext uri="{FF2B5EF4-FFF2-40B4-BE49-F238E27FC236}">
                    <a16:creationId xmlns:a16="http://schemas.microsoft.com/office/drawing/2014/main" xmlns="" id="{C167F489-A205-7554-F6EA-1C10800BE923}"/>
                  </a:ext>
                </a:extLst>
              </p:cNvPr>
              <p:cNvSpPr txBox="1"/>
              <p:nvPr/>
            </p:nvSpPr>
            <p:spPr>
              <a:xfrm>
                <a:off x="5568540" y="4368944"/>
                <a:ext cx="1090245"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2</a:t>
                </a:r>
                <a:endParaRPr lang="vi-VN" sz="1800" baseline="-25000" dirty="0">
                  <a:latin typeface="Calibri" panose="020F0502020204030204" pitchFamily="34" charset="0"/>
                  <a:cs typeface="Calibri" panose="020F0502020204030204" pitchFamily="34" charset="0"/>
                </a:endParaRPr>
              </a:p>
            </p:txBody>
          </p:sp>
          <p:cxnSp>
            <p:nvCxnSpPr>
              <p:cNvPr id="39" name="Straight Connector 38">
                <a:extLst>
                  <a:ext uri="{FF2B5EF4-FFF2-40B4-BE49-F238E27FC236}">
                    <a16:creationId xmlns:a16="http://schemas.microsoft.com/office/drawing/2014/main" xmlns="" id="{A59CC0E1-DBDD-50D5-50FF-04967F2672F1}"/>
                  </a:ext>
                </a:extLst>
              </p:cNvPr>
              <p:cNvCxnSpPr>
                <a:cxnSpLocks/>
              </p:cNvCxnSpPr>
              <p:nvPr/>
            </p:nvCxnSpPr>
            <p:spPr>
              <a:xfrm flipV="1">
                <a:off x="4800917" y="3990834"/>
                <a:ext cx="0" cy="1053808"/>
              </a:xfrm>
              <a:prstGeom prst="line">
                <a:avLst/>
              </a:prstGeom>
              <a:noFill/>
              <a:ln w="28575" cap="flat"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xmlns="" id="{F2C78598-E04B-712D-1186-9BA5FB1B3D2B}"/>
                  </a:ext>
                </a:extLst>
              </p:cNvPr>
              <p:cNvCxnSpPr>
                <a:cxnSpLocks/>
              </p:cNvCxnSpPr>
              <p:nvPr/>
            </p:nvCxnSpPr>
            <p:spPr>
              <a:xfrm>
                <a:off x="3278777" y="4578384"/>
                <a:ext cx="1522140" cy="0"/>
              </a:xfrm>
              <a:prstGeom prst="line">
                <a:avLst/>
              </a:prstGeom>
              <a:noFill/>
              <a:ln w="28575" cap="flat" cmpd="sng" algn="ctr">
                <a:solidFill>
                  <a:sysClr val="windowText" lastClr="000000"/>
                </a:solidFill>
                <a:prstDash val="solid"/>
                <a:miter lim="800000"/>
              </a:ln>
              <a:effectLst/>
            </p:spPr>
          </p:cxnSp>
          <p:cxnSp>
            <p:nvCxnSpPr>
              <p:cNvPr id="42" name="Straight Connector 41">
                <a:extLst>
                  <a:ext uri="{FF2B5EF4-FFF2-40B4-BE49-F238E27FC236}">
                    <a16:creationId xmlns:a16="http://schemas.microsoft.com/office/drawing/2014/main" xmlns="" id="{AB9CDE03-E8B7-A4EE-2FE7-8B6FF28C33BE}"/>
                  </a:ext>
                </a:extLst>
              </p:cNvPr>
              <p:cNvCxnSpPr>
                <a:cxnSpLocks/>
              </p:cNvCxnSpPr>
              <p:nvPr/>
            </p:nvCxnSpPr>
            <p:spPr>
              <a:xfrm>
                <a:off x="7509337" y="4580413"/>
                <a:ext cx="1522140" cy="0"/>
              </a:xfrm>
              <a:prstGeom prst="line">
                <a:avLst/>
              </a:prstGeom>
              <a:noFill/>
              <a:ln w="28575" cap="flat" cmpd="sng" algn="ctr">
                <a:solidFill>
                  <a:sysClr val="windowText" lastClr="000000"/>
                </a:solidFill>
                <a:prstDash val="solid"/>
                <a:miter lim="800000"/>
              </a:ln>
              <a:effectLst/>
            </p:spPr>
          </p:cxnSp>
          <p:cxnSp>
            <p:nvCxnSpPr>
              <p:cNvPr id="67" name="Straight Connector 66">
                <a:extLst>
                  <a:ext uri="{FF2B5EF4-FFF2-40B4-BE49-F238E27FC236}">
                    <a16:creationId xmlns:a16="http://schemas.microsoft.com/office/drawing/2014/main" xmlns="" id="{D5FB04DE-C1F5-1172-61B2-5620EC5B5619}"/>
                  </a:ext>
                </a:extLst>
              </p:cNvPr>
              <p:cNvCxnSpPr>
                <a:cxnSpLocks/>
              </p:cNvCxnSpPr>
              <p:nvPr/>
            </p:nvCxnSpPr>
            <p:spPr>
              <a:xfrm flipV="1">
                <a:off x="7509337" y="3981309"/>
                <a:ext cx="0" cy="1053808"/>
              </a:xfrm>
              <a:prstGeom prst="line">
                <a:avLst/>
              </a:prstGeom>
              <a:noFill/>
              <a:ln w="28575" cap="flat" cmpd="sng" algn="ctr">
                <a:solidFill>
                  <a:sysClr val="windowText" lastClr="000000"/>
                </a:solidFill>
                <a:prstDash val="solid"/>
                <a:miter lim="800000"/>
              </a:ln>
              <a:effectLst/>
            </p:spPr>
          </p:cxnSp>
        </p:grpSp>
      </p:grpSp>
    </p:spTree>
    <p:extLst>
      <p:ext uri="{BB962C8B-B14F-4D97-AF65-F5344CB8AC3E}">
        <p14:creationId xmlns:p14="http://schemas.microsoft.com/office/powerpoint/2010/main" val="231815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C6B227C9-C320-44E7-A9F4-552F4AB39D89}"/>
                  </a:ext>
                </a:extLst>
              </p:cNvPr>
              <p:cNvSpPr txBox="1"/>
              <p:nvPr/>
            </p:nvSpPr>
            <p:spPr>
              <a:xfrm>
                <a:off x="990600" y="742950"/>
                <a:ext cx="7391400" cy="3254737"/>
              </a:xfrm>
              <a:prstGeom prst="rect">
                <a:avLst/>
              </a:prstGeom>
              <a:noFill/>
            </p:spPr>
            <p:txBody>
              <a:bodyPr wrap="square">
                <a:spAutoFit/>
              </a:bodyPr>
              <a:lstStyle/>
              <a:p>
                <a:pPr>
                  <a:lnSpc>
                    <a:spcPct val="150000"/>
                  </a:lnSpc>
                </a:pPr>
                <a:r>
                  <a:rPr lang="vi-VN" sz="2800" b="1" dirty="0">
                    <a:solidFill>
                      <a:srgbClr val="FF0000"/>
                    </a:solidFill>
                    <a:latin typeface="+mj-lt"/>
                    <a:cs typeface="Calibri" panose="020F0502020204030204" pitchFamily="34" charset="0"/>
                  </a:rPr>
                  <a:t>Bài 16</a:t>
                </a:r>
                <a:r>
                  <a:rPr lang="en-US" sz="2800" b="1" dirty="0">
                    <a:solidFill>
                      <a:srgbClr val="FF0000"/>
                    </a:solidFill>
                    <a:latin typeface="+mj-lt"/>
                    <a:cs typeface="Calibri" panose="020F0502020204030204" pitchFamily="34" charset="0"/>
                  </a:rPr>
                  <a:t>.</a:t>
                </a:r>
                <a:r>
                  <a:rPr lang="vi-VN" sz="2800" b="1" dirty="0">
                    <a:solidFill>
                      <a:srgbClr val="FF0000"/>
                    </a:solidFill>
                    <a:latin typeface="+mj-lt"/>
                    <a:cs typeface="Calibri" panose="020F0502020204030204" pitchFamily="34" charset="0"/>
                  </a:rPr>
                  <a:t>                      </a:t>
                </a:r>
                <a:r>
                  <a:rPr lang="en-US" sz="2800" b="1" dirty="0">
                    <a:solidFill>
                      <a:schemeClr val="tx1"/>
                    </a:solidFill>
                    <a:latin typeface="+mj-lt"/>
                    <a:cs typeface="Calibri" panose="020F0502020204030204" pitchFamily="34" charset="0"/>
                  </a:rPr>
                  <a:t> </a:t>
                </a:r>
                <a:r>
                  <a:rPr lang="vi-VN" sz="2700" b="1" dirty="0">
                    <a:solidFill>
                      <a:srgbClr val="FF0000"/>
                    </a:solidFill>
                    <a:latin typeface="+mj-lt"/>
                    <a:cs typeface="Calibri" panose="020F0502020204030204" pitchFamily="34" charset="0"/>
                  </a:rPr>
                  <a:t>Lời giải:</a:t>
                </a:r>
                <a:endParaRPr lang="vi-VN" sz="2700" dirty="0">
                  <a:solidFill>
                    <a:srgbClr val="FF0000"/>
                  </a:solidFill>
                  <a:latin typeface="+mj-lt"/>
                  <a:cs typeface="Calibri" panose="020F0502020204030204" pitchFamily="34" charset="0"/>
                </a:endParaRPr>
              </a:p>
              <a:p>
                <a:pPr algn="just">
                  <a:lnSpc>
                    <a:spcPct val="150000"/>
                  </a:lnSpc>
                </a:pPr>
                <a:r>
                  <a:rPr lang="vi-VN" sz="2400" dirty="0">
                    <a:solidFill>
                      <a:schemeClr val="tx1"/>
                    </a:solidFill>
                    <a:latin typeface="+mj-lt"/>
                    <a:cs typeface="Calibri" panose="020F0502020204030204" pitchFamily="34" charset="0"/>
                  </a:rPr>
                  <a:t>a) </a:t>
                </a:r>
                <a:r>
                  <a:rPr lang="vi-VN" sz="2400" dirty="0">
                    <a:solidFill>
                      <a:srgbClr val="0000CC"/>
                    </a:solidFill>
                    <a:latin typeface="+mj-lt"/>
                    <a:cs typeface="Calibri" panose="020F0502020204030204" pitchFamily="34" charset="0"/>
                  </a:rPr>
                  <a:t>Điện trở tương đương của đoạn mạch AB là:</a:t>
                </a:r>
                <a:endParaRPr lang="en-US" sz="2400" dirty="0">
                  <a:solidFill>
                    <a:srgbClr val="0000CC"/>
                  </a:solidFill>
                  <a:latin typeface="+mj-lt"/>
                  <a:cs typeface="Calibri" panose="020F0502020204030204" pitchFamily="34" charset="0"/>
                </a:endParaRPr>
              </a:p>
              <a:p>
                <a:pPr algn="just">
                  <a:lnSpc>
                    <a:spcPct val="150000"/>
                  </a:lnSpc>
                </a:pPr>
                <a:r>
                  <a:rPr lang="vi-VN" sz="2400" dirty="0">
                    <a:solidFill>
                      <a:schemeClr val="tx1"/>
                    </a:solidFill>
                    <a:latin typeface="+mj-lt"/>
                    <a:cs typeface="Calibri" panose="020F0502020204030204" pitchFamily="34" charset="0"/>
                  </a:rPr>
                  <a:t>R</a:t>
                </a:r>
                <a:r>
                  <a:rPr lang="en-US" sz="2400" baseline="-25000" dirty="0" err="1">
                    <a:solidFill>
                      <a:schemeClr val="tx1"/>
                    </a:solidFill>
                    <a:latin typeface="+mj-lt"/>
                    <a:cs typeface="Calibri" panose="020F0502020204030204" pitchFamily="34" charset="0"/>
                  </a:rPr>
                  <a:t>tđ</a:t>
                </a:r>
                <a:r>
                  <a:rPr lang="en-US" sz="2400" dirty="0">
                    <a:solidFill>
                      <a:schemeClr val="tx1"/>
                    </a:solidFill>
                    <a:latin typeface="+mj-lt"/>
                    <a:cs typeface="Calibri" panose="020F0502020204030204" pitchFamily="34" charset="0"/>
                  </a:rPr>
                  <a:t> </a:t>
                </a:r>
                <a:r>
                  <a:rPr lang="vi-VN" sz="2400" dirty="0">
                    <a:solidFill>
                      <a:schemeClr val="tx1"/>
                    </a:solidFill>
                    <a:latin typeface="+mj-lt"/>
                    <a:cs typeface="Calibri" panose="020F0502020204030204" pitchFamily="34" charset="0"/>
                  </a:rPr>
                  <a:t>= </a:t>
                </a:r>
                <a14:m>
                  <m:oMath xmlns:m="http://schemas.openxmlformats.org/officeDocument/2006/math">
                    <m:f>
                      <m:fPr>
                        <m:ctrlPr>
                          <a:rPr lang="vi-VN" sz="2400" i="1">
                            <a:solidFill>
                              <a:schemeClr val="tx1"/>
                            </a:solidFill>
                            <a:latin typeface="Cambria Math" panose="02040503050406030204" pitchFamily="18" charset="0"/>
                            <a:cs typeface="Calibri" panose="020F0502020204030204" pitchFamily="34" charset="0"/>
                          </a:rPr>
                        </m:ctrlPr>
                      </m:fPr>
                      <m:num>
                        <m:r>
                          <m:rPr>
                            <m:nor/>
                          </m:rPr>
                          <a:rPr lang="vi-VN" sz="2400" dirty="0">
                            <a:solidFill>
                              <a:schemeClr val="tx1"/>
                            </a:solidFill>
                            <a:latin typeface="+mj-lt"/>
                            <a:cs typeface="Calibri" panose="020F0502020204030204" pitchFamily="34" charset="0"/>
                          </a:rPr>
                          <m:t>R</m:t>
                        </m:r>
                        <m:r>
                          <m:rPr>
                            <m:nor/>
                          </m:rPr>
                          <a:rPr lang="vi-VN" sz="2400" baseline="-25000" dirty="0">
                            <a:solidFill>
                              <a:schemeClr val="tx1"/>
                            </a:solidFill>
                            <a:latin typeface="+mj-lt"/>
                            <a:cs typeface="Calibri" panose="020F0502020204030204" pitchFamily="34" charset="0"/>
                          </a:rPr>
                          <m:t>1</m:t>
                        </m:r>
                        <m:r>
                          <m:rPr>
                            <m:nor/>
                          </m:rPr>
                          <a:rPr lang="en-US" sz="2400" dirty="0">
                            <a:solidFill>
                              <a:schemeClr val="tx1"/>
                            </a:solidFill>
                            <a:latin typeface="+mj-lt"/>
                            <a:cs typeface="Calibri" panose="020F0502020204030204" pitchFamily="34" charset="0"/>
                          </a:rPr>
                          <m:t>.</m:t>
                        </m:r>
                        <m:r>
                          <m:rPr>
                            <m:nor/>
                          </m:rPr>
                          <a:rPr lang="vi-VN" sz="2400" dirty="0">
                            <a:solidFill>
                              <a:schemeClr val="tx1"/>
                            </a:solidFill>
                            <a:latin typeface="+mj-lt"/>
                            <a:cs typeface="Calibri" panose="020F0502020204030204" pitchFamily="34" charset="0"/>
                          </a:rPr>
                          <m:t>R</m:t>
                        </m:r>
                        <m:r>
                          <m:rPr>
                            <m:nor/>
                          </m:rPr>
                          <a:rPr lang="vi-VN" sz="2400" baseline="-25000" dirty="0">
                            <a:solidFill>
                              <a:schemeClr val="tx1"/>
                            </a:solidFill>
                            <a:latin typeface="+mj-lt"/>
                            <a:cs typeface="Calibri" panose="020F0502020204030204" pitchFamily="34" charset="0"/>
                          </a:rPr>
                          <m:t>2</m:t>
                        </m:r>
                      </m:num>
                      <m:den>
                        <m:r>
                          <m:rPr>
                            <m:nor/>
                          </m:rPr>
                          <a:rPr lang="vi-VN" sz="2400" dirty="0">
                            <a:solidFill>
                              <a:schemeClr val="tx1"/>
                            </a:solidFill>
                            <a:latin typeface="+mj-lt"/>
                            <a:cs typeface="Calibri" panose="020F0502020204030204" pitchFamily="34" charset="0"/>
                          </a:rPr>
                          <m:t>R</m:t>
                        </m:r>
                        <m:r>
                          <m:rPr>
                            <m:nor/>
                          </m:rPr>
                          <a:rPr lang="vi-VN" sz="2400" baseline="-25000" dirty="0">
                            <a:solidFill>
                              <a:schemeClr val="tx1"/>
                            </a:solidFill>
                            <a:latin typeface="+mj-lt"/>
                            <a:cs typeface="Calibri" panose="020F0502020204030204" pitchFamily="34" charset="0"/>
                          </a:rPr>
                          <m:t>1</m:t>
                        </m:r>
                        <m:r>
                          <m:rPr>
                            <m:nor/>
                          </m:rPr>
                          <a:rPr lang="vi-VN" sz="2400" dirty="0">
                            <a:solidFill>
                              <a:schemeClr val="tx1"/>
                            </a:solidFill>
                            <a:latin typeface="+mj-lt"/>
                            <a:cs typeface="Calibri" panose="020F0502020204030204" pitchFamily="34" charset="0"/>
                          </a:rPr>
                          <m:t> </m:t>
                        </m:r>
                        <m:r>
                          <m:rPr>
                            <m:nor/>
                          </m:rPr>
                          <a:rPr lang="en-US" sz="2400" dirty="0">
                            <a:solidFill>
                              <a:schemeClr val="tx1"/>
                            </a:solidFill>
                            <a:latin typeface="+mj-lt"/>
                            <a:cs typeface="Calibri" panose="020F0502020204030204" pitchFamily="34" charset="0"/>
                          </a:rPr>
                          <m:t>+</m:t>
                        </m:r>
                        <m:r>
                          <m:rPr>
                            <m:nor/>
                          </m:rPr>
                          <a:rPr lang="vi-VN" sz="2400" dirty="0">
                            <a:solidFill>
                              <a:schemeClr val="tx1"/>
                            </a:solidFill>
                            <a:latin typeface="+mj-lt"/>
                            <a:cs typeface="Calibri" panose="020F0502020204030204" pitchFamily="34" charset="0"/>
                          </a:rPr>
                          <m:t> </m:t>
                        </m:r>
                        <m:r>
                          <m:rPr>
                            <m:nor/>
                          </m:rPr>
                          <a:rPr lang="vi-VN" sz="2400" dirty="0">
                            <a:solidFill>
                              <a:schemeClr val="tx1"/>
                            </a:solidFill>
                            <a:latin typeface="+mj-lt"/>
                            <a:cs typeface="Calibri" panose="020F0502020204030204" pitchFamily="34" charset="0"/>
                          </a:rPr>
                          <m:t>R</m:t>
                        </m:r>
                        <m:r>
                          <m:rPr>
                            <m:nor/>
                          </m:rPr>
                          <a:rPr lang="vi-VN" sz="2400" baseline="-25000" dirty="0">
                            <a:solidFill>
                              <a:schemeClr val="tx1"/>
                            </a:solidFill>
                            <a:latin typeface="+mj-lt"/>
                            <a:cs typeface="Calibri" panose="020F0502020204030204" pitchFamily="34" charset="0"/>
                          </a:rPr>
                          <m:t>2</m:t>
                        </m:r>
                      </m:den>
                    </m:f>
                    <m:r>
                      <a:rPr lang="vi-VN" sz="2400" i="1" baseline="-25000" dirty="0">
                        <a:solidFill>
                          <a:schemeClr val="tx1"/>
                        </a:solidFill>
                        <a:latin typeface="Cambria Math" panose="02040503050406030204" pitchFamily="18" charset="0"/>
                        <a:cs typeface="Calibri" panose="020F0502020204030204" pitchFamily="34" charset="0"/>
                      </a:rPr>
                      <m:t> </m:t>
                    </m:r>
                  </m:oMath>
                </a14:m>
                <a:r>
                  <a:rPr lang="vi-VN" sz="2400" dirty="0">
                    <a:solidFill>
                      <a:schemeClr val="tx1"/>
                    </a:solidFill>
                    <a:latin typeface="+mj-lt"/>
                    <a:cs typeface="Calibri" panose="020F0502020204030204" pitchFamily="34" charset="0"/>
                  </a:rPr>
                  <a:t> = </a:t>
                </a:r>
                <a14:m>
                  <m:oMath xmlns:m="http://schemas.openxmlformats.org/officeDocument/2006/math">
                    <m:f>
                      <m:fPr>
                        <m:ctrlPr>
                          <a:rPr lang="vi-VN" sz="2400" i="1">
                            <a:solidFill>
                              <a:schemeClr val="tx1"/>
                            </a:solidFill>
                            <a:latin typeface="Cambria Math" panose="02040503050406030204" pitchFamily="18" charset="0"/>
                            <a:cs typeface="Calibri" panose="020F0502020204030204" pitchFamily="34" charset="0"/>
                          </a:rPr>
                        </m:ctrlPr>
                      </m:fPr>
                      <m:num>
                        <m:r>
                          <m:rPr>
                            <m:nor/>
                          </m:rPr>
                          <a:rPr lang="en-US" sz="2400" dirty="0">
                            <a:solidFill>
                              <a:schemeClr val="tx1"/>
                            </a:solidFill>
                            <a:latin typeface="+mj-lt"/>
                            <a:cs typeface="Calibri" panose="020F0502020204030204" pitchFamily="34" charset="0"/>
                          </a:rPr>
                          <m:t>30.20</m:t>
                        </m:r>
                      </m:num>
                      <m:den>
                        <m:r>
                          <m:rPr>
                            <m:nor/>
                          </m:rPr>
                          <a:rPr lang="en-US" sz="2400" dirty="0">
                            <a:solidFill>
                              <a:schemeClr val="tx1"/>
                            </a:solidFill>
                            <a:latin typeface="+mj-lt"/>
                            <a:cs typeface="Calibri" panose="020F0502020204030204" pitchFamily="34" charset="0"/>
                          </a:rPr>
                          <m:t>30</m:t>
                        </m:r>
                        <m:r>
                          <m:rPr>
                            <m:nor/>
                          </m:rPr>
                          <a:rPr lang="vi-VN" sz="2400" dirty="0">
                            <a:solidFill>
                              <a:schemeClr val="tx1"/>
                            </a:solidFill>
                            <a:latin typeface="+mj-lt"/>
                            <a:cs typeface="Calibri" panose="020F0502020204030204" pitchFamily="34" charset="0"/>
                          </a:rPr>
                          <m:t> + </m:t>
                        </m:r>
                        <m:r>
                          <m:rPr>
                            <m:nor/>
                          </m:rPr>
                          <a:rPr lang="en-US" sz="2400" dirty="0">
                            <a:solidFill>
                              <a:schemeClr val="tx1"/>
                            </a:solidFill>
                            <a:latin typeface="+mj-lt"/>
                            <a:cs typeface="Calibri" panose="020F0502020204030204" pitchFamily="34" charset="0"/>
                          </a:rPr>
                          <m:t>20</m:t>
                        </m:r>
                      </m:den>
                    </m:f>
                    <m:r>
                      <a:rPr lang="vi-VN" sz="2400" i="1" baseline="-25000" dirty="0">
                        <a:solidFill>
                          <a:schemeClr val="tx1"/>
                        </a:solidFill>
                        <a:latin typeface="Cambria Math" panose="02040503050406030204" pitchFamily="18" charset="0"/>
                        <a:cs typeface="Calibri" panose="020F0502020204030204" pitchFamily="34" charset="0"/>
                      </a:rPr>
                      <m:t> </m:t>
                    </m:r>
                  </m:oMath>
                </a14:m>
                <a:r>
                  <a:rPr lang="vi-VN" sz="2400" dirty="0">
                    <a:solidFill>
                      <a:schemeClr val="tx1"/>
                    </a:solidFill>
                    <a:latin typeface="+mj-lt"/>
                    <a:cs typeface="Calibri" panose="020F0502020204030204" pitchFamily="34" charset="0"/>
                  </a:rPr>
                  <a:t> = </a:t>
                </a:r>
                <a:r>
                  <a:rPr lang="en-US" sz="2400" dirty="0">
                    <a:solidFill>
                      <a:schemeClr val="tx1"/>
                    </a:solidFill>
                    <a:latin typeface="+mj-lt"/>
                    <a:cs typeface="Calibri" panose="020F0502020204030204" pitchFamily="34" charset="0"/>
                  </a:rPr>
                  <a:t>12</a:t>
                </a:r>
                <a:r>
                  <a:rPr lang="vi-VN" sz="2400" dirty="0">
                    <a:solidFill>
                      <a:schemeClr val="tx1"/>
                    </a:solidFill>
                    <a:latin typeface="+mj-lt"/>
                    <a:cs typeface="Calibri" panose="020F0502020204030204" pitchFamily="34" charset="0"/>
                  </a:rPr>
                  <a:t> </a:t>
                </a:r>
                <a:r>
                  <a:rPr lang="el-GR" sz="2400" dirty="0">
                    <a:solidFill>
                      <a:schemeClr val="tx1"/>
                    </a:solidFill>
                    <a:latin typeface="+mj-lt"/>
                    <a:cs typeface="Calibri" panose="020F0502020204030204" pitchFamily="34" charset="0"/>
                  </a:rPr>
                  <a:t>Ω</a:t>
                </a:r>
                <a:endParaRPr lang="en-US" sz="2400" dirty="0">
                  <a:solidFill>
                    <a:schemeClr val="tx1"/>
                  </a:solidFill>
                  <a:latin typeface="+mj-lt"/>
                  <a:cs typeface="Calibri" panose="020F0502020204030204" pitchFamily="34" charset="0"/>
                </a:endParaRPr>
              </a:p>
              <a:p>
                <a:pPr>
                  <a:lnSpc>
                    <a:spcPct val="150000"/>
                  </a:lnSpc>
                </a:pPr>
                <a:r>
                  <a:rPr lang="vi-VN" sz="2400" dirty="0">
                    <a:solidFill>
                      <a:schemeClr val="tx1"/>
                    </a:solidFill>
                    <a:latin typeface="+mj-lt"/>
                    <a:cs typeface="Calibri" panose="020F0502020204030204" pitchFamily="34" charset="0"/>
                  </a:rPr>
                  <a:t>b) </a:t>
                </a:r>
                <a:r>
                  <a:rPr lang="vi-VN" sz="2400" dirty="0">
                    <a:solidFill>
                      <a:srgbClr val="0000CC"/>
                    </a:solidFill>
                    <a:latin typeface="+mj-lt"/>
                    <a:cs typeface="Calibri" panose="020F0502020204030204" pitchFamily="34" charset="0"/>
                  </a:rPr>
                  <a:t>Cường độ dòng điện qua hai điện trở R</a:t>
                </a:r>
                <a:r>
                  <a:rPr lang="vi-VN" sz="2400" baseline="-25000" dirty="0">
                    <a:solidFill>
                      <a:srgbClr val="0000CC"/>
                    </a:solidFill>
                    <a:latin typeface="+mj-lt"/>
                    <a:cs typeface="Calibri" panose="020F0502020204030204" pitchFamily="34" charset="0"/>
                  </a:rPr>
                  <a:t>1</a:t>
                </a:r>
                <a:r>
                  <a:rPr lang="vi-VN" sz="2400" dirty="0">
                    <a:solidFill>
                      <a:srgbClr val="0000CC"/>
                    </a:solidFill>
                    <a:latin typeface="+mj-lt"/>
                    <a:cs typeface="Calibri" panose="020F0502020204030204" pitchFamily="34" charset="0"/>
                  </a:rPr>
                  <a:t> và</a:t>
                </a:r>
                <a:r>
                  <a:rPr lang="en-US" sz="2400" dirty="0">
                    <a:solidFill>
                      <a:srgbClr val="0000CC"/>
                    </a:solidFill>
                    <a:latin typeface="+mj-lt"/>
                    <a:cs typeface="Calibri" panose="020F0502020204030204" pitchFamily="34" charset="0"/>
                  </a:rPr>
                  <a:t> </a:t>
                </a:r>
                <a:r>
                  <a:rPr lang="vi-VN" sz="2400" dirty="0">
                    <a:solidFill>
                      <a:srgbClr val="0000CC"/>
                    </a:solidFill>
                    <a:latin typeface="+mj-lt"/>
                    <a:cs typeface="Calibri" panose="020F0502020204030204" pitchFamily="34" charset="0"/>
                  </a:rPr>
                  <a:t>R</a:t>
                </a:r>
                <a:r>
                  <a:rPr lang="vi-VN" sz="2400" baseline="-25000" dirty="0">
                    <a:solidFill>
                      <a:srgbClr val="0000CC"/>
                    </a:solidFill>
                    <a:latin typeface="+mj-lt"/>
                    <a:cs typeface="Calibri" panose="020F0502020204030204" pitchFamily="34" charset="0"/>
                  </a:rPr>
                  <a:t>2</a:t>
                </a:r>
                <a:r>
                  <a:rPr lang="vi-VN" sz="2400" dirty="0">
                    <a:solidFill>
                      <a:srgbClr val="0000CC"/>
                    </a:solidFill>
                    <a:latin typeface="+mj-lt"/>
                    <a:cs typeface="Calibri" panose="020F0502020204030204" pitchFamily="34" charset="0"/>
                  </a:rPr>
                  <a:t> là:</a:t>
                </a:r>
                <a:endParaRPr lang="en-US" sz="2400" dirty="0">
                  <a:solidFill>
                    <a:srgbClr val="0000CC"/>
                  </a:solidFill>
                  <a:latin typeface="+mj-lt"/>
                  <a:cs typeface="Calibri" panose="020F0502020204030204" pitchFamily="34" charset="0"/>
                </a:endParaRPr>
              </a:p>
              <a:p>
                <a:pPr>
                  <a:lnSpc>
                    <a:spcPct val="150000"/>
                  </a:lnSpc>
                </a:pPr>
                <a:r>
                  <a:rPr lang="vi-VN" sz="2400" dirty="0">
                    <a:solidFill>
                      <a:schemeClr val="tx1"/>
                    </a:solidFill>
                    <a:latin typeface="+mj-lt"/>
                    <a:cs typeface="Calibri" panose="020F0502020204030204" pitchFamily="34" charset="0"/>
                  </a:rPr>
                  <a:t>I</a:t>
                </a:r>
                <a:r>
                  <a:rPr lang="vi-VN" sz="2400" baseline="-25000" dirty="0">
                    <a:solidFill>
                      <a:schemeClr val="tx1"/>
                    </a:solidFill>
                    <a:latin typeface="+mj-lt"/>
                    <a:cs typeface="Calibri" panose="020F0502020204030204" pitchFamily="34" charset="0"/>
                  </a:rPr>
                  <a:t>AB</a:t>
                </a:r>
                <a:r>
                  <a:rPr lang="en-US" sz="2400" dirty="0">
                    <a:solidFill>
                      <a:schemeClr val="tx1"/>
                    </a:solidFill>
                    <a:latin typeface="+mj-lt"/>
                    <a:cs typeface="Calibri" panose="020F0502020204030204" pitchFamily="34" charset="0"/>
                  </a:rPr>
                  <a:t> </a:t>
                </a:r>
                <a:r>
                  <a:rPr lang="vi-VN" sz="2400" dirty="0">
                    <a:solidFill>
                      <a:schemeClr val="tx1"/>
                    </a:solidFill>
                    <a:latin typeface="+mj-lt"/>
                    <a:cs typeface="Calibri" panose="020F0502020204030204" pitchFamily="34" charset="0"/>
                  </a:rPr>
                  <a:t>=</a:t>
                </a:r>
                <a:r>
                  <a:rPr lang="en-US" sz="2400" dirty="0">
                    <a:solidFill>
                      <a:schemeClr val="tx1"/>
                    </a:solidFill>
                    <a:latin typeface="+mj-lt"/>
                    <a:cs typeface="Calibri" panose="020F0502020204030204" pitchFamily="34" charset="0"/>
                  </a:rPr>
                  <a:t> </a:t>
                </a:r>
                <a:r>
                  <a:rPr lang="vi-VN" sz="2400" dirty="0">
                    <a:solidFill>
                      <a:schemeClr val="tx1"/>
                    </a:solidFill>
                    <a:latin typeface="+mj-lt"/>
                    <a:cs typeface="Calibri" panose="020F0502020204030204" pitchFamily="34" charset="0"/>
                  </a:rPr>
                  <a:t>I</a:t>
                </a:r>
                <a:r>
                  <a:rPr lang="vi-VN" sz="2400" baseline="-25000" dirty="0">
                    <a:solidFill>
                      <a:schemeClr val="tx1"/>
                    </a:solidFill>
                    <a:latin typeface="+mj-lt"/>
                    <a:cs typeface="Calibri" panose="020F0502020204030204" pitchFamily="34" charset="0"/>
                  </a:rPr>
                  <a:t>1</a:t>
                </a:r>
                <a:r>
                  <a:rPr lang="en-US" sz="2400" dirty="0">
                    <a:solidFill>
                      <a:schemeClr val="tx1"/>
                    </a:solidFill>
                    <a:latin typeface="+mj-lt"/>
                    <a:cs typeface="Calibri" panose="020F0502020204030204" pitchFamily="34" charset="0"/>
                  </a:rPr>
                  <a:t> + </a:t>
                </a:r>
                <a:r>
                  <a:rPr lang="vi-VN" sz="2400" dirty="0">
                    <a:solidFill>
                      <a:schemeClr val="tx1"/>
                    </a:solidFill>
                    <a:latin typeface="+mj-lt"/>
                    <a:cs typeface="Calibri" panose="020F0502020204030204" pitchFamily="34" charset="0"/>
                  </a:rPr>
                  <a:t>I</a:t>
                </a:r>
                <a:r>
                  <a:rPr lang="vi-VN" sz="2400" baseline="-25000" dirty="0">
                    <a:solidFill>
                      <a:schemeClr val="tx1"/>
                    </a:solidFill>
                    <a:latin typeface="+mj-lt"/>
                    <a:cs typeface="Calibri" panose="020F0502020204030204" pitchFamily="34" charset="0"/>
                  </a:rPr>
                  <a:t>2</a:t>
                </a:r>
                <a:r>
                  <a:rPr lang="en-US" sz="2400" dirty="0">
                    <a:solidFill>
                      <a:schemeClr val="tx1"/>
                    </a:solidFill>
                    <a:latin typeface="+mj-lt"/>
                    <a:cs typeface="Calibri" panose="020F0502020204030204" pitchFamily="34" charset="0"/>
                  </a:rPr>
                  <a:t> </a:t>
                </a:r>
                <a:r>
                  <a:rPr lang="vi-VN" sz="2400" dirty="0">
                    <a:solidFill>
                      <a:schemeClr val="tx1"/>
                    </a:solidFill>
                    <a:latin typeface="+mj-lt"/>
                    <a:cs typeface="Calibri" panose="020F0502020204030204" pitchFamily="34" charset="0"/>
                  </a:rPr>
                  <a:t>=</a:t>
                </a:r>
                <a:r>
                  <a:rPr lang="en-US" sz="2400" dirty="0">
                    <a:solidFill>
                      <a:schemeClr val="tx1"/>
                    </a:solidFill>
                    <a:latin typeface="+mj-lt"/>
                    <a:cs typeface="Calibri" panose="020F0502020204030204" pitchFamily="34" charset="0"/>
                  </a:rPr>
                  <a:t> 2 + 3 </a:t>
                </a:r>
                <a:r>
                  <a:rPr lang="vi-VN" sz="2400" dirty="0">
                    <a:solidFill>
                      <a:schemeClr val="tx1"/>
                    </a:solidFill>
                    <a:latin typeface="+mj-lt"/>
                    <a:cs typeface="Calibri" panose="020F0502020204030204" pitchFamily="34" charset="0"/>
                  </a:rPr>
                  <a:t>=</a:t>
                </a:r>
                <a:r>
                  <a:rPr lang="en-US" sz="2400" dirty="0">
                    <a:solidFill>
                      <a:schemeClr val="tx1"/>
                    </a:solidFill>
                    <a:latin typeface="+mj-lt"/>
                    <a:cs typeface="Calibri" panose="020F0502020204030204" pitchFamily="34" charset="0"/>
                  </a:rPr>
                  <a:t> 5 </a:t>
                </a:r>
                <a:r>
                  <a:rPr lang="vi-VN" sz="2400" dirty="0">
                    <a:solidFill>
                      <a:schemeClr val="tx1"/>
                    </a:solidFill>
                    <a:latin typeface="+mj-lt"/>
                    <a:cs typeface="Calibri" panose="020F0502020204030204" pitchFamily="34" charset="0"/>
                  </a:rPr>
                  <a:t>A</a:t>
                </a:r>
                <a:endParaRPr lang="vi-VN" sz="2400" dirty="0">
                  <a:solidFill>
                    <a:schemeClr val="bg1"/>
                  </a:solidFill>
                  <a:latin typeface="+mj-lt"/>
                  <a:cs typeface="Calibri" panose="020F0502020204030204" pitchFamily="34" charset="0"/>
                </a:endParaRPr>
              </a:p>
            </p:txBody>
          </p:sp>
        </mc:Choice>
        <mc:Fallback xmlns="">
          <p:sp>
            <p:nvSpPr>
              <p:cNvPr id="13" name="TextBox 12">
                <a:extLst>
                  <a:ext uri="{FF2B5EF4-FFF2-40B4-BE49-F238E27FC236}">
                    <a16:creationId xmlns:a16="http://schemas.microsoft.com/office/drawing/2014/main" id="{C6B227C9-C320-44E7-A9F4-552F4AB39D89}"/>
                  </a:ext>
                </a:extLst>
              </p:cNvPr>
              <p:cNvSpPr txBox="1">
                <a:spLocks noRot="1" noChangeAspect="1" noMove="1" noResize="1" noEditPoints="1" noAdjustHandles="1" noChangeArrowheads="1" noChangeShapeType="1" noTextEdit="1"/>
              </p:cNvSpPr>
              <p:nvPr/>
            </p:nvSpPr>
            <p:spPr>
              <a:xfrm>
                <a:off x="990600" y="742950"/>
                <a:ext cx="7391400" cy="3254737"/>
              </a:xfrm>
              <a:prstGeom prst="rect">
                <a:avLst/>
              </a:prstGeom>
              <a:blipFill>
                <a:blip r:embed="rId3"/>
                <a:stretch>
                  <a:fillRect l="-1733" b="-3371"/>
                </a:stretch>
              </a:blipFill>
            </p:spPr>
            <p:txBody>
              <a:bodyPr/>
              <a:lstStyle/>
              <a:p>
                <a:r>
                  <a:rPr lang="en-US">
                    <a:noFill/>
                  </a:rPr>
                  <a:t> </a:t>
                </a:r>
              </a:p>
            </p:txBody>
          </p:sp>
        </mc:Fallback>
      </mc:AlternateContent>
    </p:spTree>
    <p:extLst>
      <p:ext uri="{BB962C8B-B14F-4D97-AF65-F5344CB8AC3E}">
        <p14:creationId xmlns:p14="http://schemas.microsoft.com/office/powerpoint/2010/main" val="3694878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4369489" y="358884"/>
            <a:ext cx="3781594" cy="3777641"/>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17">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1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2"/>
              <a:ext cx="2025648" cy="712273"/>
            </a:xfrm>
            <a:prstGeom prst="rect">
              <a:avLst/>
            </a:prstGeom>
            <a:noFill/>
          </p:spPr>
          <p:txBody>
            <a:bodyPr wrap="square" rtlCol="0">
              <a:spAutoFit/>
            </a:bodyPr>
            <a:lstStyle/>
            <a:p>
              <a:pPr algn="ctr" defTabSz="68581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17">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17">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75190"/>
              <a:ext cx="2025648" cy="712273"/>
            </a:xfrm>
            <a:prstGeom prst="rect">
              <a:avLst/>
            </a:prstGeom>
            <a:noFill/>
          </p:spPr>
          <p:txBody>
            <a:bodyPr wrap="square" rtlCol="0">
              <a:spAutoFit/>
            </a:bodyPr>
            <a:lstStyle/>
            <a:p>
              <a:pPr algn="ctr" defTabSz="68581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defTabSz="685817">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6"/>
              <a:ext cx="2025648" cy="712273"/>
            </a:xfrm>
            <a:prstGeom prst="rect">
              <a:avLst/>
            </a:prstGeom>
            <a:noFill/>
          </p:spPr>
          <p:txBody>
            <a:bodyPr wrap="square" rtlCol="0">
              <a:spAutoFit/>
            </a:bodyPr>
            <a:lstStyle/>
            <a:p>
              <a:pPr algn="ctr" defTabSz="68581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25" name="quay dung"/>
          <p:cNvSpPr/>
          <p:nvPr/>
        </p:nvSpPr>
        <p:spPr>
          <a:xfrm>
            <a:off x="6965768" y="440871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GB" sz="18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688614" y="1833031"/>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1812052" y="1833031"/>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2935489" y="1833031"/>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689182" y="2992586"/>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96709" y="826170"/>
            <a:ext cx="4812111" cy="530915"/>
          </a:xfrm>
          <a:prstGeom prst="rect">
            <a:avLst/>
          </a:prstGeom>
          <a:noFill/>
        </p:spPr>
        <p:txBody>
          <a:bodyPr wrap="square" lIns="68580" tIns="34290" rIns="68580" bIns="34290">
            <a:spAutoFit/>
          </a:bodyPr>
          <a:lstStyle/>
          <a:p>
            <a:pPr algn="ctr" defTabSz="685817">
              <a:defRPr/>
            </a:pPr>
            <a:r>
              <a:rPr lang="en-US" sz="3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605" y="634150"/>
            <a:ext cx="371475" cy="328613"/>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2304" y="905606"/>
            <a:ext cx="371475" cy="328613"/>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9363" y="510210"/>
            <a:ext cx="371475" cy="328613"/>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3875" y="358883"/>
            <a:ext cx="535781" cy="892969"/>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34647"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85614" y="-520300"/>
            <a:ext cx="457200" cy="457200"/>
          </a:xfrm>
          <a:prstGeom prst="rect">
            <a:avLst/>
          </a:prstGeom>
        </p:spPr>
      </p:pic>
      <p:sp>
        <p:nvSpPr>
          <p:cNvPr id="31" name="Isosceles Triangle 30"/>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32" name="Isosceles Triangle 31"/>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33" name="Isosceles Triangle 32"/>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34" name="Isosceles Triangle 33"/>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42" name="Isosceles Triangle 41"/>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43" name="Isosceles Triangle 42"/>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48" name="Isosceles Triangle 47"/>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49" name="Isosceles Triangle 48"/>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0" name="Isosceles Triangle 49"/>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1" name="Isosceles Triangle 50"/>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2" name="Isosceles Triangle 51"/>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3" name="Isosceles Triangle 52"/>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4" name="Isosceles Triangle 53"/>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5" name="Isosceles Triangle 54"/>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6" name="Isosceles Triangle 55"/>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7" name="Isosceles Triangle 56"/>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8" name="Isosceles Triangle 57"/>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9" name="Isosceles Triangle 58"/>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60" name="Isosceles Triangle 59"/>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61" name="Isosceles Triangle 60"/>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24" name="Heart 23">
            <a:hlinkClick r:id="" action="ppaction://noaction"/>
          </p:cNvPr>
          <p:cNvSpPr/>
          <p:nvPr/>
        </p:nvSpPr>
        <p:spPr>
          <a:xfrm rot="5400000">
            <a:off x="8513717" y="1939838"/>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 name="Arrow: Pentagon 4">
            <a:hlinkClick r:id="" action="ppaction://noaction"/>
            <a:extLst>
              <a:ext uri="{FF2B5EF4-FFF2-40B4-BE49-F238E27FC236}">
                <a16:creationId xmlns:a16="http://schemas.microsoft.com/office/drawing/2014/main" xmlns="" id="{C30F8934-0805-C9BF-BA0C-793CCC8F6B9A}"/>
              </a:ext>
            </a:extLst>
          </p:cNvPr>
          <p:cNvSpPr/>
          <p:nvPr/>
        </p:nvSpPr>
        <p:spPr>
          <a:xfrm>
            <a:off x="290945" y="4408716"/>
            <a:ext cx="1003266" cy="53091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US" sz="1050">
              <a:solidFill>
                <a:prstClr val="white"/>
              </a:solidFill>
              <a:latin typeface="Gill Sans MT" panose="020B0502020104020203"/>
            </a:endParaRPr>
          </a:p>
        </p:txBody>
      </p:sp>
    </p:spTree>
    <p:extLst>
      <p:ext uri="{BB962C8B-B14F-4D97-AF65-F5344CB8AC3E}">
        <p14:creationId xmlns:p14="http://schemas.microsoft.com/office/powerpoint/2010/main" val="43393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5.55556E-7 2.96296E-6 L -5.55556E-7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339933"/>
        </a:solidFill>
        <a:effectLst/>
      </p:bgPr>
    </p:bg>
    <p:spTree>
      <p:nvGrpSpPr>
        <p:cNvPr id="1" name=""/>
        <p:cNvGrpSpPr/>
        <p:nvPr/>
      </p:nvGrpSpPr>
      <p:grpSpPr>
        <a:xfrm>
          <a:off x="0" y="0"/>
          <a:ext cx="0" cy="0"/>
          <a:chOff x="0" y="0"/>
          <a:chExt cx="0" cy="0"/>
        </a:xfrm>
      </p:grpSpPr>
      <p:sp>
        <p:nvSpPr>
          <p:cNvPr id="77" name="Rectangle 76"/>
          <p:cNvSpPr/>
          <p:nvPr/>
        </p:nvSpPr>
        <p:spPr>
          <a:xfrm>
            <a:off x="0" y="907599"/>
            <a:ext cx="9144000" cy="267701"/>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b="1">
              <a:solidFill>
                <a:prstClr val="white"/>
              </a:solidFill>
              <a:latin typeface="Montserrat" panose="00000500000000000000" pitchFamily="2" charset="-93"/>
            </a:endParaRPr>
          </a:p>
        </p:txBody>
      </p:sp>
      <p:sp>
        <p:nvSpPr>
          <p:cNvPr id="78" name="Rectangle 77"/>
          <p:cNvSpPr/>
          <p:nvPr/>
        </p:nvSpPr>
        <p:spPr>
          <a:xfrm>
            <a:off x="559946" y="831130"/>
            <a:ext cx="6914973" cy="42741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b="1">
              <a:solidFill>
                <a:prstClr val="white"/>
              </a:solidFill>
              <a:latin typeface="Montserrat" panose="00000500000000000000" pitchFamily="2" charset="-93"/>
            </a:endParaRPr>
          </a:p>
        </p:txBody>
      </p:sp>
      <p:sp>
        <p:nvSpPr>
          <p:cNvPr id="79" name="Oval 78"/>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0" name="Rectangle 79"/>
          <p:cNvSpPr/>
          <p:nvPr/>
        </p:nvSpPr>
        <p:spPr>
          <a:xfrm>
            <a:off x="684267" y="167114"/>
            <a:ext cx="6638190" cy="1683325"/>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35"/>
            <a:r>
              <a:rPr lang="vi-VN" sz="3000" b="1" dirty="0">
                <a:solidFill>
                  <a:prstClr val="white"/>
                </a:solidFill>
                <a:latin typeface="+mj-lt"/>
                <a:cs typeface="Arial" panose="020B0604020202020204" pitchFamily="34" charset="0"/>
              </a:rPr>
              <a:t>Câu 1. </a:t>
            </a:r>
            <a:r>
              <a:rPr lang="vi-VN" sz="3000" dirty="0">
                <a:solidFill>
                  <a:prstClr val="white"/>
                </a:solidFill>
                <a:latin typeface="+mj-lt"/>
                <a:cs typeface="Arial" panose="020B0604020202020204" pitchFamily="34" charset="0"/>
              </a:rPr>
              <a:t>Trong sơ đồ mạch điện sau, sơ đồ nào có các bóng đèn mắc nối tiếp?</a:t>
            </a:r>
            <a:endParaRPr lang="en-US" sz="3000" dirty="0">
              <a:solidFill>
                <a:prstClr val="white"/>
              </a:solidFill>
              <a:latin typeface="+mj-lt"/>
              <a:cs typeface="Arial" panose="020B0604020202020204" pitchFamily="34" charset="0"/>
            </a:endParaRPr>
          </a:p>
        </p:txBody>
      </p:sp>
      <p:sp>
        <p:nvSpPr>
          <p:cNvPr id="81" name="Oval 80"/>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2" name="Oval 8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3" name="Oval 8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4" name="Oval 8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5" name="Oval 8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6" name="Oval 85"/>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10</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7" name="Oval 8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09</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8" name="Oval 87"/>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08</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9" name="Oval 88"/>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07</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0" name="Oval 89"/>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06</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1" name="Oval 90"/>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2" name="Oval 9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3" name="Oval 9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4" name="Oval 9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5" name="Oval 9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6" name="Oval 95">
            <a:hlinkClick r:id="rId5" action="ppaction://hlinksldjump"/>
          </p:cNvPr>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105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HẾT GIỜ</a:t>
            </a:r>
            <a:endParaRPr lang="vi-VN" sz="105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7" name="Oval 96"/>
          <p:cNvSpPr/>
          <p:nvPr/>
        </p:nvSpPr>
        <p:spPr>
          <a:xfrm>
            <a:off x="7600585" y="464976"/>
            <a:ext cx="998124" cy="998124"/>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b="1">
              <a:solidFill>
                <a:srgbClr val="00FFCC"/>
              </a:solidFill>
              <a:latin typeface="Montserrat" panose="00000500000000000000" pitchFamily="2" charset="-93"/>
            </a:endParaRPr>
          </a:p>
        </p:txBody>
      </p:sp>
      <p:pic>
        <p:nvPicPr>
          <p:cNvPr id="5" name="Graphic 4" descr="Plant">
            <a:hlinkClick r:id="rId5" action="ppaction://hlinksldjump"/>
            <a:extLst>
              <a:ext uri="{FF2B5EF4-FFF2-40B4-BE49-F238E27FC236}">
                <a16:creationId xmlns:a16="http://schemas.microsoft.com/office/drawing/2014/main" xmlns="" id="{AF04338F-1A13-45BF-81BC-506D3B1E77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336124" y="4335624"/>
            <a:ext cx="807876" cy="807876"/>
          </a:xfrm>
          <a:prstGeom prst="rect">
            <a:avLst/>
          </a:prstGeom>
        </p:spPr>
      </p:pic>
      <p:pic>
        <p:nvPicPr>
          <p:cNvPr id="36" name="Picture 35">
            <a:extLst>
              <a:ext uri="{FF2B5EF4-FFF2-40B4-BE49-F238E27FC236}">
                <a16:creationId xmlns:a16="http://schemas.microsoft.com/office/drawing/2014/main" xmlns="" id="{772F2907-3801-4833-B07E-83427C4CB1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0308" y="3579512"/>
            <a:ext cx="1007918" cy="1089813"/>
          </a:xfrm>
          <a:prstGeom prst="rect">
            <a:avLst/>
          </a:prstGeom>
        </p:spPr>
      </p:pic>
      <p:pic>
        <p:nvPicPr>
          <p:cNvPr id="2" name="Picture 9984" descr="Ảnh có chứa hàng, biểu đồ, thiết kế&#10;&#10;Mô tả được tạo tự động">
            <a:extLst>
              <a:ext uri="{FF2B5EF4-FFF2-40B4-BE49-F238E27FC236}">
                <a16:creationId xmlns:a16="http://schemas.microsoft.com/office/drawing/2014/main" xmlns="" id="{9C5FA858-42C4-27A3-BB1D-279A7ADC3BAE}"/>
              </a:ext>
            </a:extLst>
          </p:cNvPr>
          <p:cNvPicPr/>
          <p:nvPr/>
        </p:nvPicPr>
        <p:blipFill>
          <a:blip r:embed="rId9"/>
          <a:stretch>
            <a:fillRect/>
          </a:stretch>
        </p:blipFill>
        <p:spPr>
          <a:xfrm>
            <a:off x="1276980" y="1929943"/>
            <a:ext cx="2340062" cy="1363120"/>
          </a:xfrm>
          <a:prstGeom prst="rect">
            <a:avLst/>
          </a:prstGeom>
        </p:spPr>
      </p:pic>
      <p:pic>
        <p:nvPicPr>
          <p:cNvPr id="3" name="Picture 9987" descr="Ảnh có chứa bản phác thảo, biểu đồ, hàng, hình vẽ&#10;&#10;Mô tả được tạo tự động">
            <a:extLst>
              <a:ext uri="{FF2B5EF4-FFF2-40B4-BE49-F238E27FC236}">
                <a16:creationId xmlns:a16="http://schemas.microsoft.com/office/drawing/2014/main" xmlns="" id="{22E3A759-D150-4A76-964D-DD320DFE7166}"/>
              </a:ext>
            </a:extLst>
          </p:cNvPr>
          <p:cNvPicPr/>
          <p:nvPr/>
        </p:nvPicPr>
        <p:blipFill>
          <a:blip r:embed="rId10"/>
          <a:stretch>
            <a:fillRect/>
          </a:stretch>
        </p:blipFill>
        <p:spPr>
          <a:xfrm>
            <a:off x="5050124" y="1922560"/>
            <a:ext cx="2073347" cy="1370503"/>
          </a:xfrm>
          <a:prstGeom prst="rect">
            <a:avLst/>
          </a:prstGeom>
        </p:spPr>
      </p:pic>
      <p:pic>
        <p:nvPicPr>
          <p:cNvPr id="4" name="Picture 9990" descr="Ảnh có chứa hàng, biểu đồ, bản phác thảo, thiết kế&#10;&#10;Mô tả được tạo tự động">
            <a:extLst>
              <a:ext uri="{FF2B5EF4-FFF2-40B4-BE49-F238E27FC236}">
                <a16:creationId xmlns:a16="http://schemas.microsoft.com/office/drawing/2014/main" xmlns="" id="{FD5719CD-292A-8A1F-7832-BEA4DC70BD03}"/>
              </a:ext>
            </a:extLst>
          </p:cNvPr>
          <p:cNvPicPr/>
          <p:nvPr/>
        </p:nvPicPr>
        <p:blipFill>
          <a:blip r:embed="rId11"/>
          <a:stretch>
            <a:fillRect/>
          </a:stretch>
        </p:blipFill>
        <p:spPr>
          <a:xfrm>
            <a:off x="1276979" y="3514932"/>
            <a:ext cx="2340062" cy="1219301"/>
          </a:xfrm>
          <a:prstGeom prst="rect">
            <a:avLst/>
          </a:prstGeom>
        </p:spPr>
      </p:pic>
      <p:pic>
        <p:nvPicPr>
          <p:cNvPr id="6" name="Picture 9993" descr="Ảnh có chứa biểu đồ, hàng, Bản vẽ kỹ thuật, bản phác thảo&#10;&#10;Mô tả được tạo tự động">
            <a:extLst>
              <a:ext uri="{FF2B5EF4-FFF2-40B4-BE49-F238E27FC236}">
                <a16:creationId xmlns:a16="http://schemas.microsoft.com/office/drawing/2014/main" xmlns="" id="{CF548F57-C827-4C19-1AD0-061FCB751BD4}"/>
              </a:ext>
            </a:extLst>
          </p:cNvPr>
          <p:cNvPicPr/>
          <p:nvPr/>
        </p:nvPicPr>
        <p:blipFill>
          <a:blip r:embed="rId12"/>
          <a:stretch>
            <a:fillRect/>
          </a:stretch>
        </p:blipFill>
        <p:spPr>
          <a:xfrm>
            <a:off x="5050124" y="3514768"/>
            <a:ext cx="2073347" cy="1219301"/>
          </a:xfrm>
          <a:prstGeom prst="rect">
            <a:avLst/>
          </a:prstGeom>
        </p:spPr>
      </p:pic>
      <p:sp>
        <p:nvSpPr>
          <p:cNvPr id="8" name="Hộp Văn bản 7">
            <a:extLst>
              <a:ext uri="{FF2B5EF4-FFF2-40B4-BE49-F238E27FC236}">
                <a16:creationId xmlns:a16="http://schemas.microsoft.com/office/drawing/2014/main" xmlns="" id="{428846F1-EC83-E37A-522B-56D728FC464C}"/>
              </a:ext>
            </a:extLst>
          </p:cNvPr>
          <p:cNvSpPr txBox="1"/>
          <p:nvPr/>
        </p:nvSpPr>
        <p:spPr>
          <a:xfrm>
            <a:off x="851710" y="2107572"/>
            <a:ext cx="425270" cy="738664"/>
          </a:xfrm>
          <a:prstGeom prst="rect">
            <a:avLst/>
          </a:prstGeom>
          <a:noFill/>
        </p:spPr>
        <p:txBody>
          <a:bodyPr wrap="square">
            <a:spAutoFit/>
          </a:bodyPr>
          <a:lstStyle/>
          <a:p>
            <a:r>
              <a:rPr lang="vi-VN" sz="2100" b="1" dirty="0">
                <a:solidFill>
                  <a:prstClr val="black"/>
                </a:solidFill>
                <a:latin typeface="Arial" panose="020B0604020202020204" pitchFamily="34" charset="0"/>
                <a:cs typeface="Arial" panose="020B0604020202020204" pitchFamily="34" charset="0"/>
              </a:rPr>
              <a:t>A.</a:t>
            </a:r>
            <a:endParaRPr lang="en-US" sz="2100" dirty="0"/>
          </a:p>
        </p:txBody>
      </p:sp>
      <p:sp>
        <p:nvSpPr>
          <p:cNvPr id="9" name="Hộp Văn bản 8">
            <a:extLst>
              <a:ext uri="{FF2B5EF4-FFF2-40B4-BE49-F238E27FC236}">
                <a16:creationId xmlns:a16="http://schemas.microsoft.com/office/drawing/2014/main" xmlns="" id="{8A7D7255-78A3-24A8-6042-8A6F79DC3CBE}"/>
              </a:ext>
            </a:extLst>
          </p:cNvPr>
          <p:cNvSpPr txBox="1"/>
          <p:nvPr/>
        </p:nvSpPr>
        <p:spPr>
          <a:xfrm>
            <a:off x="4624854" y="2049864"/>
            <a:ext cx="425270" cy="738664"/>
          </a:xfrm>
          <a:prstGeom prst="rect">
            <a:avLst/>
          </a:prstGeom>
          <a:noFill/>
        </p:spPr>
        <p:txBody>
          <a:bodyPr wrap="square">
            <a:spAutoFit/>
          </a:bodyPr>
          <a:lstStyle/>
          <a:p>
            <a:r>
              <a:rPr lang="en-US" sz="2100" b="1" dirty="0">
                <a:solidFill>
                  <a:prstClr val="black"/>
                </a:solidFill>
                <a:latin typeface="Arial" panose="020B0604020202020204" pitchFamily="34" charset="0"/>
                <a:cs typeface="Arial" panose="020B0604020202020204" pitchFamily="34" charset="0"/>
              </a:rPr>
              <a:t>B</a:t>
            </a:r>
            <a:r>
              <a:rPr lang="vi-VN" sz="2100" b="1" dirty="0">
                <a:solidFill>
                  <a:prstClr val="black"/>
                </a:solidFill>
                <a:latin typeface="Arial" panose="020B0604020202020204" pitchFamily="34" charset="0"/>
                <a:cs typeface="Arial" panose="020B0604020202020204" pitchFamily="34" charset="0"/>
              </a:rPr>
              <a:t>.</a:t>
            </a:r>
            <a:endParaRPr lang="en-US" sz="2100" dirty="0"/>
          </a:p>
        </p:txBody>
      </p:sp>
      <p:sp>
        <p:nvSpPr>
          <p:cNvPr id="10" name="Hộp Văn bản 9">
            <a:extLst>
              <a:ext uri="{FF2B5EF4-FFF2-40B4-BE49-F238E27FC236}">
                <a16:creationId xmlns:a16="http://schemas.microsoft.com/office/drawing/2014/main" xmlns="" id="{5F211763-3A09-9A8D-3B41-20C7A78E732F}"/>
              </a:ext>
            </a:extLst>
          </p:cNvPr>
          <p:cNvSpPr txBox="1"/>
          <p:nvPr/>
        </p:nvSpPr>
        <p:spPr>
          <a:xfrm>
            <a:off x="823129" y="3943209"/>
            <a:ext cx="425270" cy="738664"/>
          </a:xfrm>
          <a:prstGeom prst="rect">
            <a:avLst/>
          </a:prstGeom>
          <a:noFill/>
        </p:spPr>
        <p:txBody>
          <a:bodyPr wrap="square">
            <a:spAutoFit/>
          </a:bodyPr>
          <a:lstStyle/>
          <a:p>
            <a:r>
              <a:rPr lang="en-US" sz="2100" b="1" dirty="0">
                <a:solidFill>
                  <a:prstClr val="black"/>
                </a:solidFill>
                <a:latin typeface="Arial" panose="020B0604020202020204" pitchFamily="34" charset="0"/>
                <a:cs typeface="Arial" panose="020B0604020202020204" pitchFamily="34" charset="0"/>
              </a:rPr>
              <a:t>C</a:t>
            </a:r>
            <a:r>
              <a:rPr lang="vi-VN" sz="2100" b="1" dirty="0">
                <a:solidFill>
                  <a:prstClr val="black"/>
                </a:solidFill>
                <a:latin typeface="Arial" panose="020B0604020202020204" pitchFamily="34" charset="0"/>
                <a:cs typeface="Arial" panose="020B0604020202020204" pitchFamily="34" charset="0"/>
              </a:rPr>
              <a:t>.</a:t>
            </a:r>
            <a:endParaRPr lang="en-US" sz="2100" dirty="0"/>
          </a:p>
        </p:txBody>
      </p:sp>
      <p:sp>
        <p:nvSpPr>
          <p:cNvPr id="11" name="Hộp Văn bản 10">
            <a:extLst>
              <a:ext uri="{FF2B5EF4-FFF2-40B4-BE49-F238E27FC236}">
                <a16:creationId xmlns:a16="http://schemas.microsoft.com/office/drawing/2014/main" xmlns="" id="{A4E6A91E-6B10-D732-03D2-AD3B694A8A98}"/>
              </a:ext>
            </a:extLst>
          </p:cNvPr>
          <p:cNvSpPr txBox="1"/>
          <p:nvPr/>
        </p:nvSpPr>
        <p:spPr>
          <a:xfrm>
            <a:off x="4678633" y="3849744"/>
            <a:ext cx="425270" cy="738664"/>
          </a:xfrm>
          <a:prstGeom prst="rect">
            <a:avLst/>
          </a:prstGeom>
          <a:noFill/>
        </p:spPr>
        <p:txBody>
          <a:bodyPr wrap="square">
            <a:spAutoFit/>
          </a:bodyPr>
          <a:lstStyle/>
          <a:p>
            <a:r>
              <a:rPr lang="en-US" sz="2100" b="1" dirty="0">
                <a:solidFill>
                  <a:prstClr val="black"/>
                </a:solidFill>
                <a:latin typeface="Arial" panose="020B0604020202020204" pitchFamily="34" charset="0"/>
                <a:cs typeface="Arial" panose="020B0604020202020204" pitchFamily="34" charset="0"/>
              </a:rPr>
              <a:t>D</a:t>
            </a:r>
            <a:r>
              <a:rPr lang="vi-VN" sz="2100" b="1" dirty="0">
                <a:solidFill>
                  <a:prstClr val="black"/>
                </a:solidFill>
                <a:latin typeface="Arial" panose="020B0604020202020204" pitchFamily="34" charset="0"/>
                <a:cs typeface="Arial" panose="020B0604020202020204" pitchFamily="34" charset="0"/>
              </a:rPr>
              <a:t>.</a:t>
            </a:r>
            <a:endParaRPr lang="en-US" sz="2100" dirty="0"/>
          </a:p>
        </p:txBody>
      </p:sp>
      <p:sp>
        <p:nvSpPr>
          <p:cNvPr id="7" name="Hình Bầu dục 6">
            <a:extLst>
              <a:ext uri="{FF2B5EF4-FFF2-40B4-BE49-F238E27FC236}">
                <a16:creationId xmlns:a16="http://schemas.microsoft.com/office/drawing/2014/main" xmlns="" id="{390BC4F0-33FA-371B-FCE2-7E55FF3CFB00}"/>
              </a:ext>
            </a:extLst>
          </p:cNvPr>
          <p:cNvSpPr/>
          <p:nvPr/>
        </p:nvSpPr>
        <p:spPr>
          <a:xfrm>
            <a:off x="823128" y="3849744"/>
            <a:ext cx="453851" cy="4858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11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500"/>
                                        <p:tgtEl>
                                          <p:spTgt spid="80">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500" fill="hold"/>
                                        <p:tgtEl>
                                          <p:spTgt spid="80">
                                            <p:txEl>
                                              <p:pRg st="0" end="0"/>
                                            </p:txEl>
                                          </p:spTgt>
                                        </p:tgtEl>
                                        <p:attrNameLst>
                                          <p:attrName>style.color</p:attrName>
                                        </p:attrNameLst>
                                      </p:cBhvr>
                                      <p:to>
                                        <a:schemeClr val="accent2"/>
                                      </p:to>
                                    </p:animClr>
                                    <p:animClr clrSpc="rgb" dir="cw">
                                      <p:cBhvr>
                                        <p:cTn id="14" dur="500" fill="hold"/>
                                        <p:tgtEl>
                                          <p:spTgt spid="80">
                                            <p:txEl>
                                              <p:pRg st="0" end="0"/>
                                            </p:txEl>
                                          </p:spTgt>
                                        </p:tgtEl>
                                        <p:attrNameLst>
                                          <p:attrName>fillcolor</p:attrName>
                                        </p:attrNameLst>
                                      </p:cBhvr>
                                      <p:to>
                                        <a:schemeClr val="accent2"/>
                                      </p:to>
                                    </p:animClr>
                                    <p:set>
                                      <p:cBhvr>
                                        <p:cTn id="15" dur="500" fill="hold"/>
                                        <p:tgtEl>
                                          <p:spTgt spid="80">
                                            <p:txEl>
                                              <p:pRg st="0" end="0"/>
                                            </p:txEl>
                                          </p:spTgt>
                                        </p:tgtEl>
                                        <p:attrNameLst>
                                          <p:attrName>fill.type</p:attrName>
                                        </p:attrNameLst>
                                      </p:cBhvr>
                                      <p:to>
                                        <p:strVal val="solid"/>
                                      </p:to>
                                    </p:set>
                                    <p:set>
                                      <p:cBhvr>
                                        <p:cTn id="16" dur="500" fill="hold"/>
                                        <p:tgtEl>
                                          <p:spTgt spid="80">
                                            <p:txEl>
                                              <p:pRg st="0" end="0"/>
                                            </p:txEl>
                                          </p:spTgt>
                                        </p:tgtEl>
                                        <p:attrNameLst>
                                          <p:attrName>fill.on</p:attrName>
                                        </p:attrNameLst>
                                      </p:cBhvr>
                                      <p:to>
                                        <p:strVal val="tru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999"/>
                                          </p:stCondLst>
                                        </p:cTn>
                                        <p:tgtEl>
                                          <p:spTgt spid="8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97"/>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97"/>
                                        </p:tgtEl>
                                      </p:cBhvr>
                                    </p:animEffect>
                                    <p:set>
                                      <p:cBhvr>
                                        <p:cTn id="24" dur="1" fill="hold">
                                          <p:stCondLst>
                                            <p:cond delay="999"/>
                                          </p:stCondLst>
                                        </p:cTn>
                                        <p:tgtEl>
                                          <p:spTgt spid="97"/>
                                        </p:tgtEl>
                                        <p:attrNameLst>
                                          <p:attrName>style.visibility</p:attrName>
                                        </p:attrNameLst>
                                      </p:cBhvr>
                                      <p:to>
                                        <p:strVal val="hidden"/>
                                      </p:to>
                                    </p:se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999"/>
                                          </p:stCondLst>
                                        </p:cTn>
                                        <p:tgtEl>
                                          <p:spTgt spid="82"/>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999"/>
                                          </p:stCondLst>
                                        </p:cTn>
                                        <p:tgtEl>
                                          <p:spTgt spid="83"/>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0"/>
                                  </p:stCondLst>
                                  <p:childTnLst>
                                    <p:set>
                                      <p:cBhvr>
                                        <p:cTn id="33" dur="1" fill="hold">
                                          <p:stCondLst>
                                            <p:cond delay="999"/>
                                          </p:stCondLst>
                                        </p:cTn>
                                        <p:tgtEl>
                                          <p:spTgt spid="84"/>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999"/>
                                          </p:stCondLst>
                                        </p:cTn>
                                        <p:tgtEl>
                                          <p:spTgt spid="85"/>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grpId="0" nodeType="afterEffect">
                                  <p:stCondLst>
                                    <p:cond delay="0"/>
                                  </p:stCondLst>
                                  <p:childTnLst>
                                    <p:set>
                                      <p:cBhvr>
                                        <p:cTn id="39" dur="1" fill="hold">
                                          <p:stCondLst>
                                            <p:cond delay="999"/>
                                          </p:stCondLst>
                                        </p:cTn>
                                        <p:tgtEl>
                                          <p:spTgt spid="86"/>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grpId="0" nodeType="afterEffect">
                                  <p:stCondLst>
                                    <p:cond delay="0"/>
                                  </p:stCondLst>
                                  <p:childTnLst>
                                    <p:set>
                                      <p:cBhvr>
                                        <p:cTn id="42" dur="1" fill="hold">
                                          <p:stCondLst>
                                            <p:cond delay="999"/>
                                          </p:stCondLst>
                                        </p:cTn>
                                        <p:tgtEl>
                                          <p:spTgt spid="87"/>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grpId="0" nodeType="afterEffect">
                                  <p:stCondLst>
                                    <p:cond delay="0"/>
                                  </p:stCondLst>
                                  <p:childTnLst>
                                    <p:set>
                                      <p:cBhvr>
                                        <p:cTn id="45" dur="1" fill="hold">
                                          <p:stCondLst>
                                            <p:cond delay="999"/>
                                          </p:stCondLst>
                                        </p:cTn>
                                        <p:tgtEl>
                                          <p:spTgt spid="88"/>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grpId="0" nodeType="afterEffect">
                                  <p:stCondLst>
                                    <p:cond delay="0"/>
                                  </p:stCondLst>
                                  <p:childTnLst>
                                    <p:set>
                                      <p:cBhvr>
                                        <p:cTn id="48" dur="1" fill="hold">
                                          <p:stCondLst>
                                            <p:cond delay="999"/>
                                          </p:stCondLst>
                                        </p:cTn>
                                        <p:tgtEl>
                                          <p:spTgt spid="89"/>
                                        </p:tgtEl>
                                        <p:attrNameLst>
                                          <p:attrName>style.visibility</p:attrName>
                                        </p:attrNameLst>
                                      </p:cBhvr>
                                      <p:to>
                                        <p:strVal val="visible"/>
                                      </p:to>
                                    </p:set>
                                  </p:childTnLst>
                                </p:cTn>
                              </p:par>
                            </p:childTnLst>
                          </p:cTn>
                        </p:par>
                        <p:par>
                          <p:cTn id="49" fill="hold">
                            <p:stCondLst>
                              <p:cond delay="10000"/>
                            </p:stCondLst>
                            <p:childTnLst>
                              <p:par>
                                <p:cTn id="50" presetID="1" presetClass="entr" presetSubtype="0" fill="hold" grpId="0" nodeType="afterEffect">
                                  <p:stCondLst>
                                    <p:cond delay="0"/>
                                  </p:stCondLst>
                                  <p:childTnLst>
                                    <p:set>
                                      <p:cBhvr>
                                        <p:cTn id="51" dur="1" fill="hold">
                                          <p:stCondLst>
                                            <p:cond delay="999"/>
                                          </p:stCondLst>
                                        </p:cTn>
                                        <p:tgtEl>
                                          <p:spTgt spid="90"/>
                                        </p:tgtEl>
                                        <p:attrNameLst>
                                          <p:attrName>style.visibility</p:attrName>
                                        </p:attrNameLst>
                                      </p:cBhvr>
                                      <p:to>
                                        <p:strVal val="visible"/>
                                      </p:to>
                                    </p:set>
                                  </p:childTnLst>
                                </p:cTn>
                              </p:par>
                            </p:childTnLst>
                          </p:cTn>
                        </p:par>
                        <p:par>
                          <p:cTn id="52" fill="hold">
                            <p:stCondLst>
                              <p:cond delay="11000"/>
                            </p:stCondLst>
                            <p:childTnLst>
                              <p:par>
                                <p:cTn id="53" presetID="1" presetClass="entr" presetSubtype="0" fill="hold" grpId="0" nodeType="afterEffect">
                                  <p:stCondLst>
                                    <p:cond delay="0"/>
                                  </p:stCondLst>
                                  <p:childTnLst>
                                    <p:set>
                                      <p:cBhvr>
                                        <p:cTn id="54" dur="1" fill="hold">
                                          <p:stCondLst>
                                            <p:cond delay="999"/>
                                          </p:stCondLst>
                                        </p:cTn>
                                        <p:tgtEl>
                                          <p:spTgt spid="91"/>
                                        </p:tgtEl>
                                        <p:attrNameLst>
                                          <p:attrName>style.visibility</p:attrName>
                                        </p:attrNameLst>
                                      </p:cBhvr>
                                      <p:to>
                                        <p:strVal val="visible"/>
                                      </p:to>
                                    </p:set>
                                  </p:childTnLst>
                                </p:cTn>
                              </p:par>
                            </p:childTnLst>
                          </p:cTn>
                        </p:par>
                        <p:par>
                          <p:cTn id="55" fill="hold">
                            <p:stCondLst>
                              <p:cond delay="12000"/>
                            </p:stCondLst>
                            <p:childTnLst>
                              <p:par>
                                <p:cTn id="56" presetID="1" presetClass="entr" presetSubtype="0" fill="hold" grpId="0" nodeType="afterEffect">
                                  <p:stCondLst>
                                    <p:cond delay="0"/>
                                  </p:stCondLst>
                                  <p:childTnLst>
                                    <p:set>
                                      <p:cBhvr>
                                        <p:cTn id="57" dur="1" fill="hold">
                                          <p:stCondLst>
                                            <p:cond delay="999"/>
                                          </p:stCondLst>
                                        </p:cTn>
                                        <p:tgtEl>
                                          <p:spTgt spid="92"/>
                                        </p:tgtEl>
                                        <p:attrNameLst>
                                          <p:attrName>style.visibility</p:attrName>
                                        </p:attrNameLst>
                                      </p:cBhvr>
                                      <p:to>
                                        <p:strVal val="visible"/>
                                      </p:to>
                                    </p:set>
                                  </p:childTnLst>
                                </p:cTn>
                              </p:par>
                            </p:childTnLst>
                          </p:cTn>
                        </p:par>
                        <p:par>
                          <p:cTn id="58" fill="hold">
                            <p:stCondLst>
                              <p:cond delay="13000"/>
                            </p:stCondLst>
                            <p:childTnLst>
                              <p:par>
                                <p:cTn id="59" presetID="1" presetClass="entr" presetSubtype="0" fill="hold" grpId="0" nodeType="afterEffect">
                                  <p:stCondLst>
                                    <p:cond delay="0"/>
                                  </p:stCondLst>
                                  <p:childTnLst>
                                    <p:set>
                                      <p:cBhvr>
                                        <p:cTn id="60" dur="1" fill="hold">
                                          <p:stCondLst>
                                            <p:cond delay="999"/>
                                          </p:stCondLst>
                                        </p:cTn>
                                        <p:tgtEl>
                                          <p:spTgt spid="93"/>
                                        </p:tgtEl>
                                        <p:attrNameLst>
                                          <p:attrName>style.visibility</p:attrName>
                                        </p:attrNameLst>
                                      </p:cBhvr>
                                      <p:to>
                                        <p:strVal val="visible"/>
                                      </p:to>
                                    </p:set>
                                  </p:childTnLst>
                                </p:cTn>
                              </p:par>
                            </p:childTnLst>
                          </p:cTn>
                        </p:par>
                        <p:par>
                          <p:cTn id="61" fill="hold">
                            <p:stCondLst>
                              <p:cond delay="14000"/>
                            </p:stCondLst>
                            <p:childTnLst>
                              <p:par>
                                <p:cTn id="62" presetID="1" presetClass="entr" presetSubtype="0" fill="hold" grpId="0" nodeType="afterEffect">
                                  <p:stCondLst>
                                    <p:cond delay="0"/>
                                  </p:stCondLst>
                                  <p:childTnLst>
                                    <p:set>
                                      <p:cBhvr>
                                        <p:cTn id="63" dur="1" fill="hold">
                                          <p:stCondLst>
                                            <p:cond delay="999"/>
                                          </p:stCondLst>
                                        </p:cTn>
                                        <p:tgtEl>
                                          <p:spTgt spid="94"/>
                                        </p:tgtEl>
                                        <p:attrNameLst>
                                          <p:attrName>style.visibility</p:attrName>
                                        </p:attrNameLst>
                                      </p:cBhvr>
                                      <p:to>
                                        <p:strVal val="visible"/>
                                      </p:to>
                                    </p:set>
                                  </p:childTnLst>
                                </p:cTn>
                              </p:par>
                            </p:childTnLst>
                          </p:cTn>
                        </p:par>
                        <p:par>
                          <p:cTn id="64" fill="hold">
                            <p:stCondLst>
                              <p:cond delay="15000"/>
                            </p:stCondLst>
                            <p:childTnLst>
                              <p:par>
                                <p:cTn id="65" presetID="1" presetClass="entr" presetSubtype="0" fill="hold" grpId="0" nodeType="afterEffect">
                                  <p:stCondLst>
                                    <p:cond delay="0"/>
                                  </p:stCondLst>
                                  <p:childTnLst>
                                    <p:set>
                                      <p:cBhvr>
                                        <p:cTn id="66" dur="1" fill="hold">
                                          <p:stCondLst>
                                            <p:cond delay="999"/>
                                          </p:stCondLst>
                                        </p:cTn>
                                        <p:tgtEl>
                                          <p:spTgt spid="95"/>
                                        </p:tgtEl>
                                        <p:attrNameLst>
                                          <p:attrName>style.visibility</p:attrName>
                                        </p:attrNameLst>
                                      </p:cBhvr>
                                      <p:to>
                                        <p:strVal val="visible"/>
                                      </p:to>
                                    </p:set>
                                  </p:childTnLst>
                                </p:cTn>
                              </p:par>
                            </p:childTnLst>
                          </p:cTn>
                        </p:par>
                        <p:par>
                          <p:cTn id="67" fill="hold">
                            <p:stCondLst>
                              <p:cond delay="16000"/>
                            </p:stCondLst>
                            <p:childTnLst>
                              <p:par>
                                <p:cTn id="68" presetID="1" presetClass="entr" presetSubtype="0" fill="hold" grpId="0" nodeType="afterEffect">
                                  <p:stCondLst>
                                    <p:cond delay="0"/>
                                  </p:stCondLst>
                                  <p:childTnLst>
                                    <p:set>
                                      <p:cBhvr>
                                        <p:cTn id="69" dur="1" fill="hold">
                                          <p:stCondLst>
                                            <p:cond delay="999"/>
                                          </p:stCondLst>
                                        </p:cTn>
                                        <p:tgtEl>
                                          <p:spTgt spid="9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7" grpId="1" animBg="1"/>
      <p:bldP spid="97" grpId="2"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39933"/>
        </a:solidFill>
        <a:effectLst/>
      </p:bgPr>
    </p:bg>
    <p:spTree>
      <p:nvGrpSpPr>
        <p:cNvPr id="1" name=""/>
        <p:cNvGrpSpPr/>
        <p:nvPr/>
      </p:nvGrpSpPr>
      <p:grpSpPr>
        <a:xfrm>
          <a:off x="0" y="0"/>
          <a:ext cx="0" cy="0"/>
          <a:chOff x="0" y="0"/>
          <a:chExt cx="0" cy="0"/>
        </a:xfrm>
      </p:grpSpPr>
      <p:sp>
        <p:nvSpPr>
          <p:cNvPr id="19" name="Rectangle 18"/>
          <p:cNvSpPr/>
          <p:nvPr/>
        </p:nvSpPr>
        <p:spPr>
          <a:xfrm>
            <a:off x="0" y="907599"/>
            <a:ext cx="9144000" cy="267701"/>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200">
              <a:solidFill>
                <a:prstClr val="white"/>
              </a:solidFill>
              <a:latin typeface="Montserrat" panose="00000500000000000000" pitchFamily="2" charset="-93"/>
            </a:endParaRPr>
          </a:p>
        </p:txBody>
      </p:sp>
      <p:sp>
        <p:nvSpPr>
          <p:cNvPr id="20" name="Rectangle 19"/>
          <p:cNvSpPr/>
          <p:nvPr/>
        </p:nvSpPr>
        <p:spPr>
          <a:xfrm>
            <a:off x="372294" y="831130"/>
            <a:ext cx="6605515" cy="42741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200">
              <a:solidFill>
                <a:prstClr val="white"/>
              </a:solidFill>
              <a:latin typeface="Montserrat" panose="00000500000000000000" pitchFamily="2" charset="-93"/>
            </a:endParaRPr>
          </a:p>
        </p:txBody>
      </p:sp>
      <p:sp>
        <p:nvSpPr>
          <p:cNvPr id="21" name="Oval 20"/>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5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2" name="Rectangle 21"/>
          <p:cNvSpPr/>
          <p:nvPr/>
        </p:nvSpPr>
        <p:spPr>
          <a:xfrm>
            <a:off x="719137" y="161552"/>
            <a:ext cx="6225962" cy="1683325"/>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35"/>
            <a:r>
              <a:rPr lang="vi-VN" sz="2400" b="1" dirty="0">
                <a:latin typeface="Times New Roman" panose="02020603050405020304" pitchFamily="18" charset="0"/>
                <a:cs typeface="Times New Roman" panose="02020603050405020304" pitchFamily="18" charset="0"/>
              </a:rPr>
              <a:t>Câu 2.</a:t>
            </a:r>
            <a:r>
              <a:rPr lang="vi-VN" sz="2400" dirty="0">
                <a:latin typeface="Times New Roman" panose="02020603050405020304" pitchFamily="18" charset="0"/>
                <a:cs typeface="Times New Roman" panose="02020603050405020304" pitchFamily="18" charset="0"/>
              </a:rPr>
              <a:t> Có hai điện trở R</a:t>
            </a:r>
            <a:r>
              <a:rPr lang="vi-VN" sz="2400" baseline="-25000" dirty="0">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 2 Ω, R</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 4 Ω được mắc nối tiếp. Biết cường độ dòng điện chạy qua điện trở R</a:t>
            </a:r>
            <a:r>
              <a:rPr lang="vi-VN" sz="2400" baseline="-25000" dirty="0">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là 1 A. Cường độ dòng điện qua điện trở R</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là</a:t>
            </a:r>
            <a:endParaRPr lang="en-US" sz="4950" dirty="0">
              <a:solidFill>
                <a:prstClr val="white"/>
              </a:solidFill>
              <a:latin typeface="Times New Roman" panose="02020603050405020304" pitchFamily="18" charset="0"/>
              <a:cs typeface="Times New Roman" panose="02020603050405020304" pitchFamily="18" charset="0"/>
            </a:endParaRPr>
          </a:p>
        </p:txBody>
      </p:sp>
      <p:sp>
        <p:nvSpPr>
          <p:cNvPr id="23" name="Oval 2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15</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4" name="Oval 2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14</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5" name="Oval 2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13</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7" name="Oval 2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12</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8" name="Oval 27"/>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11</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9" name="Oval 28"/>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10</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0" name="Oval 29"/>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09</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1" name="Oval 30"/>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08</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2" name="Oval 3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07</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3" name="Oval 3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06</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4" name="Oval 3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05</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5" name="Oval 3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04</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6" name="Oval 35"/>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03</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7" name="Oval 3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02</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8" name="Oval 37"/>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01</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9" name="Oval 38">
            <a:hlinkClick r:id="rId5" action="ppaction://hlinksldjump"/>
          </p:cNvPr>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15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HẾT GIỜ</a:t>
            </a:r>
            <a:endParaRPr lang="vi-VN" sz="15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45" name="Oval 44"/>
          <p:cNvSpPr/>
          <p:nvPr/>
        </p:nvSpPr>
        <p:spPr>
          <a:xfrm>
            <a:off x="7600585" y="464976"/>
            <a:ext cx="998124" cy="998124"/>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200">
              <a:solidFill>
                <a:srgbClr val="00FFCC"/>
              </a:solidFill>
              <a:latin typeface="Montserrat" panose="00000500000000000000" pitchFamily="2" charset="-93"/>
            </a:endParaRPr>
          </a:p>
        </p:txBody>
      </p:sp>
      <p:sp>
        <p:nvSpPr>
          <p:cNvPr id="46" name="Rectangle: Rounded Corners 45"/>
          <p:cNvSpPr/>
          <p:nvPr/>
        </p:nvSpPr>
        <p:spPr>
          <a:xfrm>
            <a:off x="600279" y="2199597"/>
            <a:ext cx="3908890" cy="892970"/>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0,5 A. </a:t>
            </a:r>
            <a:endParaRPr lang="en-US" sz="3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Rectangle: Rounded Corners 47"/>
          <p:cNvSpPr/>
          <p:nvPr/>
        </p:nvSpPr>
        <p:spPr>
          <a:xfrm>
            <a:off x="4634835" y="2199597"/>
            <a:ext cx="3680099" cy="892969"/>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cs typeface="Times New Roman" panose="02020603050405020304" pitchFamily="18" charset="0"/>
              </a:rPr>
              <a:t>B. 1 A. </a:t>
            </a:r>
            <a:endParaRPr lang="vi-VN" altLang="en-US" sz="3000" b="1" dirty="0">
              <a:solidFill>
                <a:schemeClr val="tx1"/>
              </a:solidFill>
              <a:latin typeface="Times New Roman" panose="02020603050405020304" pitchFamily="18" charset="0"/>
              <a:cs typeface="Times New Roman" panose="02020603050405020304" pitchFamily="18" charset="0"/>
            </a:endParaRPr>
          </a:p>
        </p:txBody>
      </p:sp>
      <p:sp>
        <p:nvSpPr>
          <p:cNvPr id="50" name="Rectangle: Rounded Corners 49"/>
          <p:cNvSpPr/>
          <p:nvPr/>
        </p:nvSpPr>
        <p:spPr>
          <a:xfrm>
            <a:off x="600278" y="3236493"/>
            <a:ext cx="3680099" cy="892969"/>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3 A. </a:t>
            </a:r>
            <a:endParaRPr lang="en-US" sz="3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2" name="Rectangle: Rounded Corners 51"/>
          <p:cNvSpPr/>
          <p:nvPr/>
        </p:nvSpPr>
        <p:spPr>
          <a:xfrm>
            <a:off x="4634834" y="3223895"/>
            <a:ext cx="3680099" cy="892969"/>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2 A.</a:t>
            </a:r>
            <a:endParaRPr lang="vi-VN" altLang="en-US" sz="3000" b="1" dirty="0">
              <a:solidFill>
                <a:schemeClr val="tx1"/>
              </a:solidFill>
              <a:latin typeface="Times New Roman" panose="02020603050405020304" pitchFamily="18" charset="0"/>
              <a:cs typeface="Times New Roman" panose="02020603050405020304" pitchFamily="18" charset="0"/>
            </a:endParaRPr>
          </a:p>
        </p:txBody>
      </p:sp>
      <p:pic>
        <p:nvPicPr>
          <p:cNvPr id="40" name="Graphic 39" descr="Plant">
            <a:hlinkClick r:id="rId5" action="ppaction://hlinksldjump"/>
            <a:extLst>
              <a:ext uri="{FF2B5EF4-FFF2-40B4-BE49-F238E27FC236}">
                <a16:creationId xmlns:a16="http://schemas.microsoft.com/office/drawing/2014/main" xmlns="" id="{4EC5D169-3489-4259-8D50-805F7E9AB6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336124" y="4335624"/>
            <a:ext cx="807876" cy="807876"/>
          </a:xfrm>
          <a:prstGeom prst="rect">
            <a:avLst/>
          </a:prstGeom>
        </p:spPr>
      </p:pic>
      <p:pic>
        <p:nvPicPr>
          <p:cNvPr id="41" name="Picture 40">
            <a:extLst>
              <a:ext uri="{FF2B5EF4-FFF2-40B4-BE49-F238E27FC236}">
                <a16:creationId xmlns:a16="http://schemas.microsoft.com/office/drawing/2014/main" xmlns="" id="{D6C7D91F-FC3D-4E92-82E0-6357A208C7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1782" y="2067971"/>
            <a:ext cx="911856" cy="1024595"/>
          </a:xfrm>
          <a:prstGeom prst="rect">
            <a:avLst/>
          </a:prstGeom>
        </p:spPr>
      </p:pic>
      <p:sp>
        <p:nvSpPr>
          <p:cNvPr id="2" name="Hình Bầu dục 1">
            <a:extLst>
              <a:ext uri="{FF2B5EF4-FFF2-40B4-BE49-F238E27FC236}">
                <a16:creationId xmlns:a16="http://schemas.microsoft.com/office/drawing/2014/main" xmlns="" id="{6AB4B5A1-D4A0-E7A2-AD51-ECCCB4CD308D}"/>
              </a:ext>
            </a:extLst>
          </p:cNvPr>
          <p:cNvSpPr/>
          <p:nvPr/>
        </p:nvSpPr>
        <p:spPr>
          <a:xfrm>
            <a:off x="4634834" y="2350330"/>
            <a:ext cx="546766" cy="6024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4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22">
                                            <p:txEl>
                                              <p:pRg st="0" end="0"/>
                                            </p:txEl>
                                          </p:spTgt>
                                        </p:tgtEl>
                                        <p:attrNameLst>
                                          <p:attrName>style.color</p:attrName>
                                        </p:attrNameLst>
                                      </p:cBhvr>
                                      <p:to>
                                        <a:srgbClr val="FFFFFF"/>
                                      </p:to>
                                    </p:animClr>
                                    <p:animClr clrSpc="rgb" dir="cw">
                                      <p:cBhvr>
                                        <p:cTn id="14" dur="3000" fill="hold"/>
                                        <p:tgtEl>
                                          <p:spTgt spid="22">
                                            <p:txEl>
                                              <p:pRg st="0" end="0"/>
                                            </p:txEl>
                                          </p:spTgt>
                                        </p:tgtEl>
                                        <p:attrNameLst>
                                          <p:attrName>fillcolor</p:attrName>
                                        </p:attrNameLst>
                                      </p:cBhvr>
                                      <p:to>
                                        <a:srgbClr val="FFFFFF"/>
                                      </p:to>
                                    </p:animClr>
                                    <p:set>
                                      <p:cBhvr>
                                        <p:cTn id="15" dur="3000" fill="hold"/>
                                        <p:tgtEl>
                                          <p:spTgt spid="22">
                                            <p:txEl>
                                              <p:pRg st="0" end="0"/>
                                            </p:txEl>
                                          </p:spTgt>
                                        </p:tgtEl>
                                        <p:attrNameLst>
                                          <p:attrName>fill.type</p:attrName>
                                        </p:attrNameLst>
                                      </p:cBhvr>
                                      <p:to>
                                        <p:strVal val="solid"/>
                                      </p:to>
                                    </p:set>
                                    <p:set>
                                      <p:cBhvr>
                                        <p:cTn id="16" dur="3000" fill="hold"/>
                                        <p:tgtEl>
                                          <p:spTgt spid="22">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45"/>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45"/>
                                        </p:tgtEl>
                                      </p:cBhvr>
                                    </p:animEffect>
                                    <p:set>
                                      <p:cBhvr>
                                        <p:cTn id="24" dur="1" fill="hold">
                                          <p:stCondLst>
                                            <p:cond delay="999"/>
                                          </p:stCondLst>
                                        </p:cTn>
                                        <p:tgtEl>
                                          <p:spTgt spid="45"/>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24"/>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25"/>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37"/>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38"/>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3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4" presetClass="emph" presetSubtype="0" fill="hold" grpId="0" nodeType="clickEffect">
                                  <p:stCondLst>
                                    <p:cond delay="0"/>
                                  </p:stCondLst>
                                  <p:iterate type="lt">
                                    <p:tmPct val="10000"/>
                                  </p:iterate>
                                  <p:childTnLst>
                                    <p:animMotion origin="layout" path="M -2.91667E-6 -1.85185E-6 L -2.91667E-6 -0.07222 " pathEditMode="relative" rAng="0" ptsTypes="AA">
                                      <p:cBhvr>
                                        <p:cTn id="73" dur="250" accel="50000" decel="50000" autoRev="1" fill="hold">
                                          <p:stCondLst>
                                            <p:cond delay="0"/>
                                          </p:stCondLst>
                                        </p:cTn>
                                        <p:tgtEl>
                                          <p:spTgt spid="48"/>
                                        </p:tgtEl>
                                        <p:attrNameLst>
                                          <p:attrName>ppt_x</p:attrName>
                                          <p:attrName>ppt_y</p:attrName>
                                        </p:attrNameLst>
                                      </p:cBhvr>
                                      <p:rCtr x="0" y="-3611"/>
                                    </p:animMotion>
                                    <p:animRot by="1500000">
                                      <p:cBhvr>
                                        <p:cTn id="74" dur="125" fill="hold">
                                          <p:stCondLst>
                                            <p:cond delay="0"/>
                                          </p:stCondLst>
                                        </p:cTn>
                                        <p:tgtEl>
                                          <p:spTgt spid="48"/>
                                        </p:tgtEl>
                                        <p:attrNameLst>
                                          <p:attrName>r</p:attrName>
                                        </p:attrNameLst>
                                      </p:cBhvr>
                                    </p:animRot>
                                    <p:animRot by="-1500000">
                                      <p:cBhvr>
                                        <p:cTn id="75" dur="125" fill="hold">
                                          <p:stCondLst>
                                            <p:cond delay="125"/>
                                          </p:stCondLst>
                                        </p:cTn>
                                        <p:tgtEl>
                                          <p:spTgt spid="48"/>
                                        </p:tgtEl>
                                        <p:attrNameLst>
                                          <p:attrName>r</p:attrName>
                                        </p:attrNameLst>
                                      </p:cBhvr>
                                    </p:animRot>
                                    <p:animRot by="-1500000">
                                      <p:cBhvr>
                                        <p:cTn id="76" dur="125" fill="hold">
                                          <p:stCondLst>
                                            <p:cond delay="250"/>
                                          </p:stCondLst>
                                        </p:cTn>
                                        <p:tgtEl>
                                          <p:spTgt spid="48"/>
                                        </p:tgtEl>
                                        <p:attrNameLst>
                                          <p:attrName>r</p:attrName>
                                        </p:attrNameLst>
                                      </p:cBhvr>
                                    </p:animRot>
                                    <p:animRot by="1500000">
                                      <p:cBhvr>
                                        <p:cTn id="77" dur="125" fill="hold">
                                          <p:stCondLst>
                                            <p:cond delay="375"/>
                                          </p:stCondLst>
                                        </p:cTn>
                                        <p:tgtEl>
                                          <p:spTgt spid="48"/>
                                        </p:tgtEl>
                                        <p:attrNameLst>
                                          <p:attrName>r</p:attrName>
                                        </p:attrNameLst>
                                      </p:cBhvr>
                                    </p:animRot>
                                  </p:childTnLst>
                                </p:cTn>
                              </p:par>
                              <p:par>
                                <p:cTn id="78" presetID="10" presetClass="entr" presetSubtype="0" fill="hold"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5" grpId="0" animBg="1"/>
      <p:bldP spid="45" grpId="1" animBg="1"/>
      <p:bldP spid="45" grpId="2" animBg="1"/>
      <p:bldP spid="48" grpId="0" animBg="1"/>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8" name="Rectangle 17"/>
          <p:cNvSpPr/>
          <p:nvPr/>
        </p:nvSpPr>
        <p:spPr>
          <a:xfrm>
            <a:off x="0" y="907599"/>
            <a:ext cx="9144000" cy="267701"/>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Montserrat" panose="00000500000000000000" pitchFamily="2" charset="-93"/>
            </a:endParaRPr>
          </a:p>
        </p:txBody>
      </p:sp>
      <p:sp>
        <p:nvSpPr>
          <p:cNvPr id="19" name="Rectangle 18"/>
          <p:cNvSpPr/>
          <p:nvPr/>
        </p:nvSpPr>
        <p:spPr>
          <a:xfrm>
            <a:off x="559948" y="831130"/>
            <a:ext cx="6417860" cy="42741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Montserrat" panose="00000500000000000000" pitchFamily="2" charset="-93"/>
            </a:endParaRPr>
          </a:p>
        </p:txBody>
      </p:sp>
      <p:sp>
        <p:nvSpPr>
          <p:cNvPr id="20" name="Oval 19"/>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1" name="Rectangle 20"/>
          <p:cNvSpPr/>
          <p:nvPr/>
        </p:nvSpPr>
        <p:spPr>
          <a:xfrm>
            <a:off x="736233" y="210200"/>
            <a:ext cx="6065291" cy="1683325"/>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17">
              <a:spcBef>
                <a:spcPct val="50000"/>
              </a:spcBef>
              <a:defRPr/>
            </a:pPr>
            <a:endParaRPr lang="vi-VN" altLang="en-US" sz="1050" b="1" dirty="0">
              <a:solidFill>
                <a:prstClr val="white"/>
              </a:solidFill>
              <a:latin typeface="Montserrat" panose="00000500000000000000" pitchFamily="2" charset="-93"/>
            </a:endParaRPr>
          </a:p>
        </p:txBody>
      </p:sp>
      <p:sp>
        <p:nvSpPr>
          <p:cNvPr id="22" name="Oval 2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3" name="Oval 2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4" name="Oval 2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5" name="Oval 2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7" name="Oval 2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8" name="Oval 27"/>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10</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9" name="Oval 28"/>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09</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0" name="Oval 29"/>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08</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1" name="Oval 30"/>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07</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2" name="Oval 3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06</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3" name="Oval 3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4" name="Oval 3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5" name="Oval 3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6" name="Oval 35"/>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7" name="Oval 3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8" name="Oval 37">
            <a:hlinkClick r:id="rId5" action="ppaction://hlinksldjump"/>
          </p:cNvPr>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105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HẾT GIỜ</a:t>
            </a:r>
            <a:endParaRPr lang="vi-VN" sz="105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9" name="Oval 38"/>
          <p:cNvSpPr/>
          <p:nvPr/>
        </p:nvSpPr>
        <p:spPr>
          <a:xfrm>
            <a:off x="7600585" y="464976"/>
            <a:ext cx="998124" cy="998124"/>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srgbClr val="00FFCC"/>
              </a:solidFill>
              <a:latin typeface="Montserrat" panose="00000500000000000000" pitchFamily="2" charset="-93"/>
            </a:endParaRPr>
          </a:p>
        </p:txBody>
      </p:sp>
      <p:sp>
        <p:nvSpPr>
          <p:cNvPr id="45" name="Rectangle: Rounded Corners 44"/>
          <p:cNvSpPr/>
          <p:nvPr/>
        </p:nvSpPr>
        <p:spPr>
          <a:xfrm>
            <a:off x="2559207" y="1974991"/>
            <a:ext cx="2012794"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2700" b="1" dirty="0">
                <a:solidFill>
                  <a:schemeClr val="tx1"/>
                </a:solidFill>
                <a:latin typeface="Times New Roman" panose="02020603050405020304" pitchFamily="18" charset="0"/>
                <a:ea typeface="Calibri" panose="020F0502020204030204" pitchFamily="34" charset="0"/>
              </a:rPr>
              <a:t>A. 5 Ω.</a:t>
            </a:r>
            <a:r>
              <a:rPr lang="pl-PL" sz="2700" b="1" dirty="0">
                <a:latin typeface="Times New Roman" panose="02020603050405020304" pitchFamily="18" charset="0"/>
                <a:ea typeface="Calibri" panose="020F0502020204030204" pitchFamily="34" charset="0"/>
              </a:rPr>
              <a:t> </a:t>
            </a:r>
            <a:r>
              <a:rPr lang="nl-NL" sz="2700" b="1" dirty="0">
                <a:solidFill>
                  <a:prstClr val="black"/>
                </a:solidFill>
                <a:latin typeface="#9Slide03 SVN-Avo Bold" panose="02040603050506020204" pitchFamily="18" charset="0"/>
                <a:ea typeface="Times New Roman" panose="02020603050405020304" pitchFamily="18" charset="0"/>
                <a:cs typeface="Arial" panose="020B0604020202020204" pitchFamily="34" charset="0"/>
              </a:rPr>
              <a:t>	</a:t>
            </a:r>
            <a:endParaRPr lang="vi-VN" altLang="en-US" sz="2700" b="1" dirty="0">
              <a:solidFill>
                <a:prstClr val="black"/>
              </a:solidFill>
              <a:latin typeface="Arial" panose="020B0604020202020204" pitchFamily="34" charset="0"/>
              <a:cs typeface="Arial" panose="020B0604020202020204" pitchFamily="34" charset="0"/>
            </a:endParaRPr>
          </a:p>
        </p:txBody>
      </p:sp>
      <p:sp>
        <p:nvSpPr>
          <p:cNvPr id="46" name="Rectangle: Rounded Corners 45"/>
          <p:cNvSpPr/>
          <p:nvPr/>
        </p:nvSpPr>
        <p:spPr>
          <a:xfrm>
            <a:off x="2559206" y="2683292"/>
            <a:ext cx="2012795"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2700" b="1" dirty="0">
                <a:solidFill>
                  <a:schemeClr val="tx1"/>
                </a:solidFill>
                <a:latin typeface="Times New Roman" panose="02020603050405020304" pitchFamily="18" charset="0"/>
                <a:ea typeface="Calibri" panose="020F0502020204030204" pitchFamily="34" charset="0"/>
              </a:rPr>
              <a:t>B. 1 Ω. </a:t>
            </a:r>
            <a:endParaRPr lang="en-US" sz="2700" b="1" dirty="0">
              <a:solidFill>
                <a:schemeClr val="tx1"/>
              </a:solidFill>
              <a:latin typeface="#9Slide03 SVN-Avo Bold" panose="02040603050506020204" pitchFamily="18" charset="0"/>
              <a:ea typeface="Times New Roman" panose="02020603050405020304" pitchFamily="18" charset="0"/>
            </a:endParaRPr>
          </a:p>
        </p:txBody>
      </p:sp>
      <p:sp>
        <p:nvSpPr>
          <p:cNvPr id="48" name="Rectangle: Rounded Corners 47"/>
          <p:cNvSpPr/>
          <p:nvPr/>
        </p:nvSpPr>
        <p:spPr>
          <a:xfrm>
            <a:off x="2559207" y="3413170"/>
            <a:ext cx="2012794"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2700" b="1" dirty="0">
                <a:solidFill>
                  <a:schemeClr val="tx1"/>
                </a:solidFill>
              </a:rPr>
              <a:t>C. 6 Ω. </a:t>
            </a:r>
            <a:endParaRPr lang="vi-VN" altLang="en-US" sz="2700" b="1" dirty="0">
              <a:solidFill>
                <a:schemeClr val="tx1"/>
              </a:solidFill>
              <a:latin typeface="Arial" panose="020B0604020202020204" pitchFamily="34" charset="0"/>
              <a:cs typeface="Arial" panose="020B0604020202020204" pitchFamily="34" charset="0"/>
            </a:endParaRPr>
          </a:p>
        </p:txBody>
      </p:sp>
      <p:sp>
        <p:nvSpPr>
          <p:cNvPr id="50" name="Rectangle: Rounded Corners 49"/>
          <p:cNvSpPr/>
          <p:nvPr/>
        </p:nvSpPr>
        <p:spPr>
          <a:xfrm>
            <a:off x="2559206" y="4143048"/>
            <a:ext cx="2012795"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nSpc>
                <a:spcPct val="107000"/>
              </a:lnSpc>
              <a:spcAft>
                <a:spcPts val="600"/>
              </a:spcAft>
              <a:tabLst>
                <a:tab pos="358140" algn="ctr"/>
                <a:tab pos="863918" algn="ctr"/>
                <a:tab pos="1295876" algn="ctr"/>
                <a:tab pos="1674019" algn="ctr"/>
                <a:tab pos="1944053" algn="ctr"/>
                <a:tab pos="2381250" algn="ctr"/>
                <a:tab pos="2754154" algn="ctr"/>
                <a:tab pos="3024188" algn="ctr"/>
                <a:tab pos="3505200" algn="ctr"/>
              </a:tabLst>
            </a:pPr>
            <a:r>
              <a:rPr lang="pl-PL" sz="27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1,2 Ω.</a:t>
            </a:r>
            <a:endParaRPr lang="en-US" sz="27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ext Box 18"/>
          <p:cNvSpPr txBox="1">
            <a:spLocks noChangeArrowheads="1"/>
          </p:cNvSpPr>
          <p:nvPr/>
        </p:nvSpPr>
        <p:spPr bwMode="auto">
          <a:xfrm>
            <a:off x="747086" y="250046"/>
            <a:ext cx="6054438" cy="154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193834" algn="just">
              <a:lnSpc>
                <a:spcPct val="107000"/>
              </a:lnSpc>
              <a:spcAft>
                <a:spcPts val="600"/>
              </a:spcAft>
            </a:pPr>
            <a:r>
              <a:rPr lang="pl-PL" sz="3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3.</a:t>
            </a:r>
            <a:r>
              <a:rPr lang="pl-PL" sz="3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Có hai điện trở R</a:t>
            </a:r>
            <a:r>
              <a:rPr lang="pl-PL" sz="3000"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a:t>
            </a:r>
            <a:r>
              <a:rPr lang="pl-PL" sz="3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2 Ω,  R</a:t>
            </a:r>
            <a:r>
              <a:rPr lang="pl-PL" sz="3000"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pl-PL" sz="3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3 Ω được mắc song song. Điện trở tương đương của đoạn mạch là</a:t>
            </a:r>
            <a:endParaRPr lang="en-US" sz="3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3" name="Graphic 42" descr="Plant">
            <a:hlinkClick r:id="rId5" action="ppaction://hlinksldjump"/>
            <a:extLst>
              <a:ext uri="{FF2B5EF4-FFF2-40B4-BE49-F238E27FC236}">
                <a16:creationId xmlns:a16="http://schemas.microsoft.com/office/drawing/2014/main" xmlns="" id="{19641CFE-5CD5-40A6-A331-79BB48C021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336124" y="4335624"/>
            <a:ext cx="807876" cy="807876"/>
          </a:xfrm>
          <a:prstGeom prst="rect">
            <a:avLst/>
          </a:prstGeom>
        </p:spPr>
      </p:pic>
      <p:pic>
        <p:nvPicPr>
          <p:cNvPr id="44" name="Picture 43">
            <a:extLst>
              <a:ext uri="{FF2B5EF4-FFF2-40B4-BE49-F238E27FC236}">
                <a16:creationId xmlns:a16="http://schemas.microsoft.com/office/drawing/2014/main" xmlns="" id="{90CA46EB-0EA0-40E9-93CF-E560534B4B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521325" y="3985620"/>
            <a:ext cx="1188356" cy="892969"/>
          </a:xfrm>
          <a:prstGeom prst="rect">
            <a:avLst/>
          </a:prstGeom>
        </p:spPr>
      </p:pic>
      <p:sp>
        <p:nvSpPr>
          <p:cNvPr id="2" name="Hình Bầu dục 1">
            <a:extLst>
              <a:ext uri="{FF2B5EF4-FFF2-40B4-BE49-F238E27FC236}">
                <a16:creationId xmlns:a16="http://schemas.microsoft.com/office/drawing/2014/main" xmlns="" id="{A6C6029B-A018-CB62-19CA-DF895E6A2D89}"/>
              </a:ext>
            </a:extLst>
          </p:cNvPr>
          <p:cNvSpPr/>
          <p:nvPr/>
        </p:nvSpPr>
        <p:spPr>
          <a:xfrm>
            <a:off x="2559206" y="4220091"/>
            <a:ext cx="488794" cy="48525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91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nhacchocauhoi.wav"/>
                                        </p:tgtEl>
                                      </p:cMediaNode>
                                    </p:audio>
                                  </p:subTnLst>
                                </p:cTn>
                              </p:par>
                              <p:par>
                                <p:cTn id="14" presetID="8" presetClass="emph" presetSubtype="0" repeatCount="indefinite" fill="hold" grpId="1" nodeType="withEffect">
                                  <p:stCondLst>
                                    <p:cond delay="0"/>
                                  </p:stCondLst>
                                  <p:childTnLst>
                                    <p:animRot by="21600000">
                                      <p:cBhvr>
                                        <p:cTn id="15" dur="1000" fill="hold"/>
                                        <p:tgtEl>
                                          <p:spTgt spid="39"/>
                                        </p:tgtEl>
                                        <p:attrNameLst>
                                          <p:attrName>r</p:attrName>
                                        </p:attrNameLst>
                                      </p:cBhvr>
                                    </p:animRot>
                                  </p:childTnLst>
                                </p:cTn>
                              </p:par>
                              <p:par>
                                <p:cTn id="16" presetID="21" presetClass="exit" presetSubtype="1" repeatCount="indefinite" fill="hold" grpId="0" nodeType="withEffect">
                                  <p:stCondLst>
                                    <p:cond delay="0"/>
                                  </p:stCondLst>
                                  <p:childTnLst>
                                    <p:animEffect transition="out" filter="wheel(1)">
                                      <p:cBhvr>
                                        <p:cTn id="17" dur="1000"/>
                                        <p:tgtEl>
                                          <p:spTgt spid="39"/>
                                        </p:tgtEl>
                                      </p:cBhvr>
                                    </p:animEffect>
                                    <p:set>
                                      <p:cBhvr>
                                        <p:cTn id="18" dur="1" fill="hold">
                                          <p:stCondLst>
                                            <p:cond delay="999"/>
                                          </p:stCondLst>
                                        </p:cTn>
                                        <p:tgtEl>
                                          <p:spTgt spid="39"/>
                                        </p:tgtEl>
                                        <p:attrNameLst>
                                          <p:attrName>style.visibility</p:attrName>
                                        </p:attrNameLst>
                                      </p:cBhvr>
                                      <p:to>
                                        <p:strVal val="hidden"/>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999"/>
                                          </p:stCondLst>
                                        </p:cTn>
                                        <p:tgtEl>
                                          <p:spTgt spid="2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999"/>
                                          </p:stCondLst>
                                        </p:cTn>
                                        <p:tgtEl>
                                          <p:spTgt spid="24"/>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grpId="0" nodeType="afterEffect">
                                  <p:stCondLst>
                                    <p:cond delay="0"/>
                                  </p:stCondLst>
                                  <p:childTnLst>
                                    <p:set>
                                      <p:cBhvr>
                                        <p:cTn id="30" dur="1" fill="hold">
                                          <p:stCondLst>
                                            <p:cond delay="999"/>
                                          </p:stCondLst>
                                        </p:cTn>
                                        <p:tgtEl>
                                          <p:spTgt spid="27"/>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grpId="0" nodeType="afterEffect">
                                  <p:stCondLst>
                                    <p:cond delay="0"/>
                                  </p:stCondLst>
                                  <p:childTnLst>
                                    <p:set>
                                      <p:cBhvr>
                                        <p:cTn id="33" dur="1" fill="hold">
                                          <p:stCondLst>
                                            <p:cond delay="999"/>
                                          </p:stCondLst>
                                        </p:cTn>
                                        <p:tgtEl>
                                          <p:spTgt spid="28"/>
                                        </p:tgtEl>
                                        <p:attrNameLst>
                                          <p:attrName>style.visibility</p:attrName>
                                        </p:attrNameLst>
                                      </p:cBhvr>
                                      <p:to>
                                        <p:strVal val="visible"/>
                                      </p:to>
                                    </p:set>
                                  </p:childTnLst>
                                </p:cTn>
                              </p:par>
                            </p:childTnLst>
                          </p:cTn>
                        </p:par>
                        <p:par>
                          <p:cTn id="34" fill="hold">
                            <p:stCondLst>
                              <p:cond delay="6500"/>
                            </p:stCondLst>
                            <p:childTnLst>
                              <p:par>
                                <p:cTn id="35" presetID="1" presetClass="entr" presetSubtype="0" fill="hold" grpId="0" nodeType="afterEffect">
                                  <p:stCondLst>
                                    <p:cond delay="0"/>
                                  </p:stCondLst>
                                  <p:childTnLst>
                                    <p:set>
                                      <p:cBhvr>
                                        <p:cTn id="36" dur="1" fill="hold">
                                          <p:stCondLst>
                                            <p:cond delay="999"/>
                                          </p:stCondLst>
                                        </p:cTn>
                                        <p:tgtEl>
                                          <p:spTgt spid="29"/>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grpId="0" nodeType="afterEffect">
                                  <p:stCondLst>
                                    <p:cond delay="0"/>
                                  </p:stCondLst>
                                  <p:childTnLst>
                                    <p:set>
                                      <p:cBhvr>
                                        <p:cTn id="39" dur="1" fill="hold">
                                          <p:stCondLst>
                                            <p:cond delay="999"/>
                                          </p:stCondLst>
                                        </p:cTn>
                                        <p:tgtEl>
                                          <p:spTgt spid="30"/>
                                        </p:tgtEl>
                                        <p:attrNameLst>
                                          <p:attrName>style.visibility</p:attrName>
                                        </p:attrNameLst>
                                      </p:cBhvr>
                                      <p:to>
                                        <p:strVal val="visible"/>
                                      </p:to>
                                    </p:set>
                                  </p:childTnLst>
                                </p:cTn>
                              </p:par>
                            </p:childTnLst>
                          </p:cTn>
                        </p:par>
                        <p:par>
                          <p:cTn id="40" fill="hold">
                            <p:stCondLst>
                              <p:cond delay="8500"/>
                            </p:stCondLst>
                            <p:childTnLst>
                              <p:par>
                                <p:cTn id="41" presetID="1" presetClass="entr" presetSubtype="0" fill="hold" grpId="0" nodeType="afterEffect">
                                  <p:stCondLst>
                                    <p:cond delay="0"/>
                                  </p:stCondLst>
                                  <p:childTnLst>
                                    <p:set>
                                      <p:cBhvr>
                                        <p:cTn id="42" dur="1" fill="hold">
                                          <p:stCondLst>
                                            <p:cond delay="999"/>
                                          </p:stCondLst>
                                        </p:cTn>
                                        <p:tgtEl>
                                          <p:spTgt spid="31"/>
                                        </p:tgtEl>
                                        <p:attrNameLst>
                                          <p:attrName>style.visibility</p:attrName>
                                        </p:attrNameLst>
                                      </p:cBhvr>
                                      <p:to>
                                        <p:strVal val="visible"/>
                                      </p:to>
                                    </p:set>
                                  </p:childTnLst>
                                </p:cTn>
                              </p:par>
                            </p:childTnLst>
                          </p:cTn>
                        </p:par>
                        <p:par>
                          <p:cTn id="43" fill="hold">
                            <p:stCondLst>
                              <p:cond delay="9500"/>
                            </p:stCondLst>
                            <p:childTnLst>
                              <p:par>
                                <p:cTn id="44" presetID="1" presetClass="entr" presetSubtype="0" fill="hold" grpId="0" nodeType="afterEffect">
                                  <p:stCondLst>
                                    <p:cond delay="0"/>
                                  </p:stCondLst>
                                  <p:childTnLst>
                                    <p:set>
                                      <p:cBhvr>
                                        <p:cTn id="45" dur="1" fill="hold">
                                          <p:stCondLst>
                                            <p:cond delay="999"/>
                                          </p:stCondLst>
                                        </p:cTn>
                                        <p:tgtEl>
                                          <p:spTgt spid="32"/>
                                        </p:tgtEl>
                                        <p:attrNameLst>
                                          <p:attrName>style.visibility</p:attrName>
                                        </p:attrNameLst>
                                      </p:cBhvr>
                                      <p:to>
                                        <p:strVal val="visible"/>
                                      </p:to>
                                    </p:set>
                                  </p:childTnLst>
                                </p:cTn>
                              </p:par>
                            </p:childTnLst>
                          </p:cTn>
                        </p:par>
                        <p:par>
                          <p:cTn id="46" fill="hold">
                            <p:stCondLst>
                              <p:cond delay="10500"/>
                            </p:stCondLst>
                            <p:childTnLst>
                              <p:par>
                                <p:cTn id="47" presetID="1" presetClass="entr" presetSubtype="0" fill="hold" grpId="0" nodeType="afterEffect">
                                  <p:stCondLst>
                                    <p:cond delay="0"/>
                                  </p:stCondLst>
                                  <p:childTnLst>
                                    <p:set>
                                      <p:cBhvr>
                                        <p:cTn id="48" dur="1" fill="hold">
                                          <p:stCondLst>
                                            <p:cond delay="999"/>
                                          </p:stCondLst>
                                        </p:cTn>
                                        <p:tgtEl>
                                          <p:spTgt spid="33"/>
                                        </p:tgtEl>
                                        <p:attrNameLst>
                                          <p:attrName>style.visibility</p:attrName>
                                        </p:attrNameLst>
                                      </p:cBhvr>
                                      <p:to>
                                        <p:strVal val="visible"/>
                                      </p:to>
                                    </p:set>
                                  </p:childTnLst>
                                </p:cTn>
                              </p:par>
                            </p:childTnLst>
                          </p:cTn>
                        </p:par>
                        <p:par>
                          <p:cTn id="49" fill="hold">
                            <p:stCondLst>
                              <p:cond delay="11500"/>
                            </p:stCondLst>
                            <p:childTnLst>
                              <p:par>
                                <p:cTn id="50" presetID="1" presetClass="entr" presetSubtype="0" fill="hold" grpId="0" nodeType="afterEffect">
                                  <p:stCondLst>
                                    <p:cond delay="0"/>
                                  </p:stCondLst>
                                  <p:childTnLst>
                                    <p:set>
                                      <p:cBhvr>
                                        <p:cTn id="51" dur="1" fill="hold">
                                          <p:stCondLst>
                                            <p:cond delay="999"/>
                                          </p:stCondLst>
                                        </p:cTn>
                                        <p:tgtEl>
                                          <p:spTgt spid="34"/>
                                        </p:tgtEl>
                                        <p:attrNameLst>
                                          <p:attrName>style.visibility</p:attrName>
                                        </p:attrNameLst>
                                      </p:cBhvr>
                                      <p:to>
                                        <p:strVal val="visible"/>
                                      </p:to>
                                    </p:set>
                                  </p:childTnLst>
                                </p:cTn>
                              </p:par>
                            </p:childTnLst>
                          </p:cTn>
                        </p:par>
                        <p:par>
                          <p:cTn id="52" fill="hold">
                            <p:stCondLst>
                              <p:cond delay="12500"/>
                            </p:stCondLst>
                            <p:childTnLst>
                              <p:par>
                                <p:cTn id="53" presetID="1" presetClass="entr" presetSubtype="0" fill="hold" grpId="0" nodeType="afterEffect">
                                  <p:stCondLst>
                                    <p:cond delay="0"/>
                                  </p:stCondLst>
                                  <p:childTnLst>
                                    <p:set>
                                      <p:cBhvr>
                                        <p:cTn id="54" dur="1" fill="hold">
                                          <p:stCondLst>
                                            <p:cond delay="999"/>
                                          </p:stCondLst>
                                        </p:cTn>
                                        <p:tgtEl>
                                          <p:spTgt spid="35"/>
                                        </p:tgtEl>
                                        <p:attrNameLst>
                                          <p:attrName>style.visibility</p:attrName>
                                        </p:attrNameLst>
                                      </p:cBhvr>
                                      <p:to>
                                        <p:strVal val="visible"/>
                                      </p:to>
                                    </p:set>
                                  </p:childTnLst>
                                </p:cTn>
                              </p:par>
                            </p:childTnLst>
                          </p:cTn>
                        </p:par>
                        <p:par>
                          <p:cTn id="55" fill="hold">
                            <p:stCondLst>
                              <p:cond delay="13500"/>
                            </p:stCondLst>
                            <p:childTnLst>
                              <p:par>
                                <p:cTn id="56" presetID="1" presetClass="entr" presetSubtype="0" fill="hold" grpId="0" nodeType="afterEffect">
                                  <p:stCondLst>
                                    <p:cond delay="0"/>
                                  </p:stCondLst>
                                  <p:childTnLst>
                                    <p:set>
                                      <p:cBhvr>
                                        <p:cTn id="57" dur="1" fill="hold">
                                          <p:stCondLst>
                                            <p:cond delay="999"/>
                                          </p:stCondLst>
                                        </p:cTn>
                                        <p:tgtEl>
                                          <p:spTgt spid="36"/>
                                        </p:tgtEl>
                                        <p:attrNameLst>
                                          <p:attrName>style.visibility</p:attrName>
                                        </p:attrNameLst>
                                      </p:cBhvr>
                                      <p:to>
                                        <p:strVal val="visible"/>
                                      </p:to>
                                    </p:set>
                                  </p:childTnLst>
                                </p:cTn>
                              </p:par>
                            </p:childTnLst>
                          </p:cTn>
                        </p:par>
                        <p:par>
                          <p:cTn id="58" fill="hold">
                            <p:stCondLst>
                              <p:cond delay="14500"/>
                            </p:stCondLst>
                            <p:childTnLst>
                              <p:par>
                                <p:cTn id="59" presetID="1" presetClass="entr" presetSubtype="0" fill="hold" grpId="0" nodeType="afterEffect">
                                  <p:stCondLst>
                                    <p:cond delay="0"/>
                                  </p:stCondLst>
                                  <p:childTnLst>
                                    <p:set>
                                      <p:cBhvr>
                                        <p:cTn id="60" dur="1" fill="hold">
                                          <p:stCondLst>
                                            <p:cond delay="999"/>
                                          </p:stCondLst>
                                        </p:cTn>
                                        <p:tgtEl>
                                          <p:spTgt spid="37"/>
                                        </p:tgtEl>
                                        <p:attrNameLst>
                                          <p:attrName>style.visibility</p:attrName>
                                        </p:attrNameLst>
                                      </p:cBhvr>
                                      <p:to>
                                        <p:strVal val="visible"/>
                                      </p:to>
                                    </p:set>
                                  </p:childTnLst>
                                </p:cTn>
                              </p:par>
                            </p:childTnLst>
                          </p:cTn>
                        </p:par>
                        <p:par>
                          <p:cTn id="61" fill="hold">
                            <p:stCondLst>
                              <p:cond delay="15500"/>
                            </p:stCondLst>
                            <p:childTnLst>
                              <p:par>
                                <p:cTn id="62" presetID="1" presetClass="entr" presetSubtype="0" fill="hold" grpId="0" nodeType="afterEffect">
                                  <p:stCondLst>
                                    <p:cond delay="0"/>
                                  </p:stCondLst>
                                  <p:childTnLst>
                                    <p:set>
                                      <p:cBhvr>
                                        <p:cTn id="63" dur="1" fill="hold">
                                          <p:stCondLst>
                                            <p:cond delay="999"/>
                                          </p:stCondLst>
                                        </p:cTn>
                                        <p:tgtEl>
                                          <p:spTgt spid="3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39" grpId="1" animBg="1"/>
      <p:bldP spid="39" grpId="2"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339933"/>
        </a:solidFill>
        <a:effectLst/>
      </p:bgPr>
    </p:bg>
    <p:spTree>
      <p:nvGrpSpPr>
        <p:cNvPr id="1" name=""/>
        <p:cNvGrpSpPr/>
        <p:nvPr/>
      </p:nvGrpSpPr>
      <p:grpSpPr>
        <a:xfrm>
          <a:off x="0" y="0"/>
          <a:ext cx="0" cy="0"/>
          <a:chOff x="0" y="0"/>
          <a:chExt cx="0" cy="0"/>
        </a:xfrm>
      </p:grpSpPr>
      <p:sp>
        <p:nvSpPr>
          <p:cNvPr id="17" name="Rectangle 16"/>
          <p:cNvSpPr/>
          <p:nvPr/>
        </p:nvSpPr>
        <p:spPr>
          <a:xfrm>
            <a:off x="0" y="907599"/>
            <a:ext cx="9144000" cy="267701"/>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200" b="1">
              <a:solidFill>
                <a:prstClr val="white"/>
              </a:solidFill>
              <a:latin typeface="Arial" panose="020B0604020202020204" pitchFamily="34" charset="0"/>
            </a:endParaRPr>
          </a:p>
        </p:txBody>
      </p:sp>
      <p:sp>
        <p:nvSpPr>
          <p:cNvPr id="19" name="Rectangle 18"/>
          <p:cNvSpPr/>
          <p:nvPr/>
        </p:nvSpPr>
        <p:spPr>
          <a:xfrm>
            <a:off x="385763" y="831130"/>
            <a:ext cx="6592044" cy="42741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200" b="1">
              <a:solidFill>
                <a:prstClr val="white"/>
              </a:solidFill>
              <a:latin typeface="Arial" panose="020B0604020202020204" pitchFamily="34" charset="0"/>
            </a:endParaRPr>
          </a:p>
        </p:txBody>
      </p:sp>
      <p:sp>
        <p:nvSpPr>
          <p:cNvPr id="20" name="Oval 19"/>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5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1" name="Rectangle 20"/>
          <p:cNvSpPr/>
          <p:nvPr/>
        </p:nvSpPr>
        <p:spPr>
          <a:xfrm>
            <a:off x="662153" y="57150"/>
            <a:ext cx="6119647" cy="1896060"/>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35"/>
            <a:r>
              <a:rPr lang="pl-PL" sz="2800" b="1" dirty="0">
                <a:latin typeface="Times New Roman" panose="02020603050405020304" pitchFamily="18" charset="0"/>
                <a:cs typeface="Times New Roman" panose="02020603050405020304" pitchFamily="18" charset="0"/>
              </a:rPr>
              <a:t>Câu 4.</a:t>
            </a:r>
            <a:r>
              <a:rPr lang="pl-PL" sz="2800" dirty="0">
                <a:latin typeface="Times New Roman" panose="02020603050405020304" pitchFamily="18" charset="0"/>
                <a:cs typeface="Times New Roman" panose="02020603050405020304" pitchFamily="18" charset="0"/>
              </a:rPr>
              <a:t> Hai điện trở 6 Ω và 9 Ω được mắc song song vào mạch điện có hiệu điện thế là 12 V. Cường độ dòng điện chạy trong mạch chính là</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22" name="Oval 2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15</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3" name="Oval 2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14</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4" name="Oval 2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13</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5" name="Oval 2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12</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7" name="Oval 2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11</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8" name="Oval 27"/>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10</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9" name="Oval 28"/>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09</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0" name="Oval 29"/>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08</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1" name="Oval 30"/>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07</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2" name="Oval 3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06</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3" name="Oval 3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05</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4" name="Oval 3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04</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5" name="Oval 3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03</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6" name="Oval 35"/>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02</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7" name="Oval 3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01</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8" name="Oval 37">
            <a:hlinkClick r:id="rId5" action="ppaction://hlinksldjump"/>
          </p:cNvPr>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1500" b="1" dirty="0">
                <a:solidFill>
                  <a:srgbClr val="00FFCC"/>
                </a:solidFill>
                <a:latin typeface="Gill Sans MT" panose="020B0502020104020203"/>
                <a:ea typeface="Tahoma" panose="020B0604030504040204" pitchFamily="34" charset="0"/>
                <a:cs typeface="Tahoma" panose="020B0604030504040204" pitchFamily="34" charset="0"/>
              </a:rPr>
              <a:t>HẾT GIỜ</a:t>
            </a:r>
            <a:endParaRPr lang="vi-VN" sz="15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9" name="Oval 38"/>
          <p:cNvSpPr/>
          <p:nvPr/>
        </p:nvSpPr>
        <p:spPr>
          <a:xfrm>
            <a:off x="7600585" y="464976"/>
            <a:ext cx="998124" cy="998124"/>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200" b="1">
              <a:solidFill>
                <a:srgbClr val="00FFCC"/>
              </a:solidFill>
              <a:latin typeface="Arial" panose="020B0604020202020204" pitchFamily="34" charset="0"/>
            </a:endParaRPr>
          </a:p>
        </p:txBody>
      </p:sp>
      <p:sp>
        <p:nvSpPr>
          <p:cNvPr id="45" name="Rectangle: Rounded Corners 44"/>
          <p:cNvSpPr/>
          <p:nvPr/>
        </p:nvSpPr>
        <p:spPr>
          <a:xfrm>
            <a:off x="2372323" y="1953210"/>
            <a:ext cx="2879881"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2 A. </a:t>
            </a:r>
            <a:endParaRPr lang="en-US" sz="45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Rectangle: Rounded Corners 45"/>
          <p:cNvSpPr/>
          <p:nvPr/>
        </p:nvSpPr>
        <p:spPr>
          <a:xfrm>
            <a:off x="2363172" y="2648464"/>
            <a:ext cx="2879881"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just" defTabSz="685835"/>
            <a:r>
              <a:rPr lang="pl-PL"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1,3 A.</a:t>
            </a:r>
            <a:endParaRPr lang="en-US" sz="45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Rectangle: Rounded Corners 47"/>
          <p:cNvSpPr/>
          <p:nvPr/>
        </p:nvSpPr>
        <p:spPr>
          <a:xfrm>
            <a:off x="2367747" y="3343718"/>
            <a:ext cx="2879881"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0,8 A.</a:t>
            </a:r>
            <a:endParaRPr lang="en-US" sz="4500" b="1" dirty="0">
              <a:solidFill>
                <a:schemeClr val="tx1"/>
              </a:solidFill>
              <a:latin typeface="Times New Roman" panose="02020603050405020304" pitchFamily="18" charset="0"/>
              <a:cs typeface="Times New Roman" panose="02020603050405020304" pitchFamily="18" charset="0"/>
            </a:endParaRPr>
          </a:p>
        </p:txBody>
      </p:sp>
      <p:sp>
        <p:nvSpPr>
          <p:cNvPr id="50" name="Rectangle: Rounded Corners 49"/>
          <p:cNvSpPr/>
          <p:nvPr/>
        </p:nvSpPr>
        <p:spPr>
          <a:xfrm>
            <a:off x="2376900" y="4038973"/>
            <a:ext cx="2879881"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cs typeface="Times New Roman" panose="02020603050405020304" pitchFamily="18" charset="0"/>
              </a:rPr>
              <a:t>D. 3,3 A.</a:t>
            </a:r>
            <a:endParaRPr lang="en-US" sz="4500" b="1" dirty="0">
              <a:solidFill>
                <a:schemeClr val="tx1"/>
              </a:solidFill>
              <a:latin typeface="Times New Roman" panose="02020603050405020304" pitchFamily="18" charset="0"/>
              <a:cs typeface="Times New Roman" panose="02020603050405020304" pitchFamily="18" charset="0"/>
            </a:endParaRPr>
          </a:p>
        </p:txBody>
      </p:sp>
      <p:pic>
        <p:nvPicPr>
          <p:cNvPr id="40" name="Graphic 39" descr="Plant">
            <a:hlinkClick r:id="rId5" action="ppaction://hlinksldjump"/>
            <a:extLst>
              <a:ext uri="{FF2B5EF4-FFF2-40B4-BE49-F238E27FC236}">
                <a16:creationId xmlns:a16="http://schemas.microsoft.com/office/drawing/2014/main" xmlns="" id="{3344D256-145D-48B3-9E68-2EADBCF06D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336124" y="4335624"/>
            <a:ext cx="807876" cy="807876"/>
          </a:xfrm>
          <a:prstGeom prst="rect">
            <a:avLst/>
          </a:prstGeom>
        </p:spPr>
      </p:pic>
      <p:pic>
        <p:nvPicPr>
          <p:cNvPr id="41" name="Picture 40">
            <a:extLst>
              <a:ext uri="{FF2B5EF4-FFF2-40B4-BE49-F238E27FC236}">
                <a16:creationId xmlns:a16="http://schemas.microsoft.com/office/drawing/2014/main" xmlns="" id="{B6348EA3-AF93-4698-8F5B-713808B7F5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39935" y="3865887"/>
            <a:ext cx="914399" cy="892969"/>
          </a:xfrm>
          <a:prstGeom prst="rect">
            <a:avLst/>
          </a:prstGeom>
        </p:spPr>
      </p:pic>
      <p:sp>
        <p:nvSpPr>
          <p:cNvPr id="2" name="Hình Bầu dục 1">
            <a:extLst>
              <a:ext uri="{FF2B5EF4-FFF2-40B4-BE49-F238E27FC236}">
                <a16:creationId xmlns:a16="http://schemas.microsoft.com/office/drawing/2014/main" xmlns="" id="{0E4C7D52-691F-BEA1-BE93-73CEE5028E0E}"/>
              </a:ext>
            </a:extLst>
          </p:cNvPr>
          <p:cNvSpPr/>
          <p:nvPr/>
        </p:nvSpPr>
        <p:spPr>
          <a:xfrm>
            <a:off x="2372323" y="4095750"/>
            <a:ext cx="523277" cy="52133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8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21">
                                            <p:txEl>
                                              <p:pRg st="0" end="0"/>
                                            </p:txEl>
                                          </p:spTgt>
                                        </p:tgtEl>
                                        <p:attrNameLst>
                                          <p:attrName>style.color</p:attrName>
                                        </p:attrNameLst>
                                      </p:cBhvr>
                                      <p:to>
                                        <a:srgbClr val="FFFFFF"/>
                                      </p:to>
                                    </p:animClr>
                                    <p:animClr clrSpc="rgb" dir="cw">
                                      <p:cBhvr>
                                        <p:cTn id="14" dur="3000" fill="hold"/>
                                        <p:tgtEl>
                                          <p:spTgt spid="21">
                                            <p:txEl>
                                              <p:pRg st="0" end="0"/>
                                            </p:txEl>
                                          </p:spTgt>
                                        </p:tgtEl>
                                        <p:attrNameLst>
                                          <p:attrName>fillcolor</p:attrName>
                                        </p:attrNameLst>
                                      </p:cBhvr>
                                      <p:to>
                                        <a:srgbClr val="FFFFFF"/>
                                      </p:to>
                                    </p:animClr>
                                    <p:set>
                                      <p:cBhvr>
                                        <p:cTn id="15" dur="3000" fill="hold"/>
                                        <p:tgtEl>
                                          <p:spTgt spid="21">
                                            <p:txEl>
                                              <p:pRg st="0" end="0"/>
                                            </p:txEl>
                                          </p:spTgt>
                                        </p:tgtEl>
                                        <p:attrNameLst>
                                          <p:attrName>fill.type</p:attrName>
                                        </p:attrNameLst>
                                      </p:cBhvr>
                                      <p:to>
                                        <p:strVal val="solid"/>
                                      </p:to>
                                    </p:set>
                                    <p:set>
                                      <p:cBhvr>
                                        <p:cTn id="16" dur="3000" fill="hold"/>
                                        <p:tgtEl>
                                          <p:spTgt spid="21">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39"/>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39"/>
                                        </p:tgtEl>
                                      </p:cBhvr>
                                    </p:animEffect>
                                    <p:set>
                                      <p:cBhvr>
                                        <p:cTn id="24" dur="1" fill="hold">
                                          <p:stCondLst>
                                            <p:cond delay="999"/>
                                          </p:stCondLst>
                                        </p:cTn>
                                        <p:tgtEl>
                                          <p:spTgt spid="39"/>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23"/>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24"/>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25"/>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27"/>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28"/>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3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4" presetClass="emph" presetSubtype="0" fill="hold" grpId="0" nodeType="clickEffect">
                                  <p:stCondLst>
                                    <p:cond delay="0"/>
                                  </p:stCondLst>
                                  <p:iterate type="lt">
                                    <p:tmPct val="10000"/>
                                  </p:iterate>
                                  <p:childTnLst>
                                    <p:animMotion origin="layout" path="M -2.77778E-7 -1.7284E-6 L -2.77778E-7 -0.07222 " pathEditMode="relative" rAng="0" ptsTypes="AA">
                                      <p:cBhvr>
                                        <p:cTn id="73" dur="250" accel="50000" decel="50000" autoRev="1" fill="hold">
                                          <p:stCondLst>
                                            <p:cond delay="0"/>
                                          </p:stCondLst>
                                        </p:cTn>
                                        <p:tgtEl>
                                          <p:spTgt spid="50"/>
                                        </p:tgtEl>
                                        <p:attrNameLst>
                                          <p:attrName>ppt_x</p:attrName>
                                          <p:attrName>ppt_y</p:attrName>
                                        </p:attrNameLst>
                                      </p:cBhvr>
                                      <p:rCtr x="0" y="-3611"/>
                                    </p:animMotion>
                                    <p:animRot by="1500000">
                                      <p:cBhvr>
                                        <p:cTn id="74" dur="125" fill="hold">
                                          <p:stCondLst>
                                            <p:cond delay="0"/>
                                          </p:stCondLst>
                                        </p:cTn>
                                        <p:tgtEl>
                                          <p:spTgt spid="50"/>
                                        </p:tgtEl>
                                        <p:attrNameLst>
                                          <p:attrName>r</p:attrName>
                                        </p:attrNameLst>
                                      </p:cBhvr>
                                    </p:animRot>
                                    <p:animRot by="-1500000">
                                      <p:cBhvr>
                                        <p:cTn id="75" dur="125" fill="hold">
                                          <p:stCondLst>
                                            <p:cond delay="125"/>
                                          </p:stCondLst>
                                        </p:cTn>
                                        <p:tgtEl>
                                          <p:spTgt spid="50"/>
                                        </p:tgtEl>
                                        <p:attrNameLst>
                                          <p:attrName>r</p:attrName>
                                        </p:attrNameLst>
                                      </p:cBhvr>
                                    </p:animRot>
                                    <p:animRot by="-1500000">
                                      <p:cBhvr>
                                        <p:cTn id="76" dur="125" fill="hold">
                                          <p:stCondLst>
                                            <p:cond delay="250"/>
                                          </p:stCondLst>
                                        </p:cTn>
                                        <p:tgtEl>
                                          <p:spTgt spid="50"/>
                                        </p:tgtEl>
                                        <p:attrNameLst>
                                          <p:attrName>r</p:attrName>
                                        </p:attrNameLst>
                                      </p:cBhvr>
                                    </p:animRot>
                                    <p:animRot by="1500000">
                                      <p:cBhvr>
                                        <p:cTn id="77" dur="125" fill="hold">
                                          <p:stCondLst>
                                            <p:cond delay="375"/>
                                          </p:stCondLst>
                                        </p:cTn>
                                        <p:tgtEl>
                                          <p:spTgt spid="50"/>
                                        </p:tgtEl>
                                        <p:attrNameLst>
                                          <p:attrName>r</p:attrName>
                                        </p:attrNameLst>
                                      </p:cBhvr>
                                    </p:animRot>
                                  </p:childTnLst>
                                </p:cTn>
                              </p:par>
                              <p:par>
                                <p:cTn id="78" presetID="10" presetClass="entr" presetSubtype="0" fill="hold"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39" grpId="1" animBg="1"/>
      <p:bldP spid="39" grpId="2" animBg="1"/>
      <p:bldP spid="50"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C7289D-D3B4-7E78-F878-32576ED63DE7}"/>
              </a:ext>
            </a:extLst>
          </p:cNvPr>
          <p:cNvSpPr>
            <a:spLocks noGrp="1"/>
          </p:cNvSpPr>
          <p:nvPr>
            <p:ph type="title"/>
          </p:nvPr>
        </p:nvSpPr>
        <p:spPr>
          <a:xfrm>
            <a:off x="0" y="0"/>
            <a:ext cx="9144000" cy="624385"/>
          </a:xfrm>
          <a:solidFill>
            <a:schemeClr val="accent5">
              <a:lumMod val="20000"/>
              <a:lumOff val="80000"/>
            </a:schemeClr>
          </a:solidFill>
        </p:spPr>
        <p:txBody>
          <a:bodyPr>
            <a:normAutofit fontScale="90000"/>
          </a:bodyPr>
          <a:lstStyle/>
          <a:p>
            <a:pPr algn="ctr"/>
            <a:r>
              <a:rPr lang="vi-VN" sz="4050" dirty="0">
                <a:solidFill>
                  <a:srgbClr val="FF0000"/>
                </a:solidFill>
                <a:latin typeface="UTM Androgyne" panose="02040603050506020204" pitchFamily="18" charset="0"/>
              </a:rPr>
              <a:t>Vận dụng</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nhiệm</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vụ</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về</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nhà</a:t>
            </a:r>
            <a:r>
              <a:rPr lang="en-US" sz="4050" dirty="0">
                <a:solidFill>
                  <a:srgbClr val="FF0000"/>
                </a:solidFill>
                <a:latin typeface="UTM Androgyne" panose="02040603050506020204" pitchFamily="18" charset="0"/>
              </a:rPr>
              <a:t>)</a:t>
            </a:r>
          </a:p>
        </p:txBody>
      </p:sp>
      <p:sp>
        <p:nvSpPr>
          <p:cNvPr id="5" name="Hộp Văn bản 4">
            <a:extLst>
              <a:ext uri="{FF2B5EF4-FFF2-40B4-BE49-F238E27FC236}">
                <a16:creationId xmlns:a16="http://schemas.microsoft.com/office/drawing/2014/main" xmlns="" id="{72EE9DBC-54EA-DF41-9BFA-CB7AFFF90E07}"/>
              </a:ext>
            </a:extLst>
          </p:cNvPr>
          <p:cNvSpPr txBox="1"/>
          <p:nvPr/>
        </p:nvSpPr>
        <p:spPr>
          <a:xfrm>
            <a:off x="118909" y="624385"/>
            <a:ext cx="8785430" cy="738664"/>
          </a:xfrm>
          <a:prstGeom prst="rect">
            <a:avLst/>
          </a:prstGeom>
          <a:noFill/>
        </p:spPr>
        <p:txBody>
          <a:bodyPr wrap="square">
            <a:spAutoFit/>
          </a:bodyPr>
          <a:lstStyle/>
          <a:p>
            <a:r>
              <a:rPr lang="vi-VN" sz="2100" b="1" dirty="0">
                <a:solidFill>
                  <a:srgbClr val="0000CC"/>
                </a:solidFill>
                <a:latin typeface="Times New Roman" panose="02020603050405020304" pitchFamily="18" charset="0"/>
                <a:ea typeface="Calibri" panose="020F0502020204030204" pitchFamily="34" charset="0"/>
              </a:rPr>
              <a:t>Câu 1</a:t>
            </a:r>
            <a:r>
              <a:rPr lang="vi-VN" sz="2100" b="1" dirty="0">
                <a:latin typeface="Times New Roman" panose="02020603050405020304" pitchFamily="18" charset="0"/>
                <a:ea typeface="Calibri" panose="020F0502020204030204" pitchFamily="34" charset="0"/>
              </a:rPr>
              <a:t>.</a:t>
            </a:r>
            <a:r>
              <a:rPr lang="vi-VN" sz="2100" dirty="0">
                <a:latin typeface="Times New Roman" panose="02020603050405020304" pitchFamily="18" charset="0"/>
                <a:ea typeface="Calibri" panose="020F0502020204030204" pitchFamily="34" charset="0"/>
              </a:rPr>
              <a:t> Cho mạch điện gồm hai đèn Đ</a:t>
            </a:r>
            <a:r>
              <a:rPr lang="vi-VN" sz="2100" baseline="-25000" dirty="0">
                <a:latin typeface="Times New Roman" panose="02020603050405020304" pitchFamily="18" charset="0"/>
                <a:ea typeface="Calibri" panose="020F0502020204030204" pitchFamily="34" charset="0"/>
              </a:rPr>
              <a:t>1</a:t>
            </a:r>
            <a:r>
              <a:rPr lang="vi-VN" sz="2100" dirty="0">
                <a:latin typeface="Times New Roman" panose="02020603050405020304" pitchFamily="18" charset="0"/>
                <a:ea typeface="Calibri" panose="020F0502020204030204" pitchFamily="34" charset="0"/>
              </a:rPr>
              <a:t> và Đ</a:t>
            </a:r>
            <a:r>
              <a:rPr lang="vi-VN" sz="2100" baseline="-25000" dirty="0">
                <a:latin typeface="Times New Roman" panose="02020603050405020304" pitchFamily="18" charset="0"/>
                <a:ea typeface="Calibri" panose="020F0502020204030204" pitchFamily="34" charset="0"/>
              </a:rPr>
              <a:t>2</a:t>
            </a:r>
            <a:r>
              <a:rPr lang="vi-VN" sz="2100" dirty="0">
                <a:latin typeface="Times New Roman" panose="02020603050405020304" pitchFamily="18" charset="0"/>
                <a:ea typeface="Calibri" panose="020F0502020204030204" pitchFamily="34" charset="0"/>
              </a:rPr>
              <a:t> mắc nối tiếp với nhau như hình vẽ. Biết đèn 1 có điện trở 12Ω, đèn 2 có điện trở 8Ω. </a:t>
            </a:r>
            <a:endParaRPr lang="en-US" sz="2100" dirty="0"/>
          </a:p>
        </p:txBody>
      </p:sp>
      <p:pic>
        <p:nvPicPr>
          <p:cNvPr id="6" name="Hình ảnh 5" descr="Ảnh có chứa biểu đồ, hàng, bản phác thảo, vòng tròn&#10;&#10;Mô tả được tạo tự động">
            <a:extLst>
              <a:ext uri="{FF2B5EF4-FFF2-40B4-BE49-F238E27FC236}">
                <a16:creationId xmlns:a16="http://schemas.microsoft.com/office/drawing/2014/main" xmlns="" id="{DEBA03A1-2091-16AB-2FF0-F3E4B93A95D0}"/>
              </a:ext>
            </a:extLst>
          </p:cNvPr>
          <p:cNvPicPr>
            <a:picLocks noChangeAspect="1"/>
          </p:cNvPicPr>
          <p:nvPr/>
        </p:nvPicPr>
        <p:blipFill>
          <a:blip r:embed="rId2"/>
          <a:stretch>
            <a:fillRect/>
          </a:stretch>
        </p:blipFill>
        <p:spPr>
          <a:xfrm>
            <a:off x="2887227" y="1339966"/>
            <a:ext cx="3002690" cy="1907135"/>
          </a:xfrm>
          <a:prstGeom prst="rect">
            <a:avLst/>
          </a:prstGeom>
        </p:spPr>
      </p:pic>
      <p:sp>
        <p:nvSpPr>
          <p:cNvPr id="9" name="Hộp Văn bản 8">
            <a:extLst>
              <a:ext uri="{FF2B5EF4-FFF2-40B4-BE49-F238E27FC236}">
                <a16:creationId xmlns:a16="http://schemas.microsoft.com/office/drawing/2014/main" xmlns="" id="{0B0B5900-430C-C035-9A3E-C28766B03F0D}"/>
              </a:ext>
            </a:extLst>
          </p:cNvPr>
          <p:cNvSpPr txBox="1"/>
          <p:nvPr/>
        </p:nvSpPr>
        <p:spPr>
          <a:xfrm>
            <a:off x="118908" y="3404508"/>
            <a:ext cx="8376163" cy="837537"/>
          </a:xfrm>
          <a:prstGeom prst="rect">
            <a:avLst/>
          </a:prstGeom>
          <a:noFill/>
        </p:spPr>
        <p:txBody>
          <a:bodyPr wrap="square">
            <a:spAutoFit/>
          </a:bodyPr>
          <a:lstStyle/>
          <a:p>
            <a:pPr marL="22860" marR="22860" algn="just">
              <a:lnSpc>
                <a:spcPct val="107000"/>
              </a:lnSpc>
              <a:spcAft>
                <a:spcPts val="600"/>
              </a:spcAft>
            </a:pPr>
            <a:r>
              <a:rPr lang="vi-VN" sz="2100" dirty="0">
                <a:latin typeface="Times New Roman" panose="02020603050405020304" pitchFamily="18" charset="0"/>
                <a:ea typeface="Calibri" panose="020F0502020204030204" pitchFamily="34" charset="0"/>
                <a:cs typeface="Times New Roman" panose="02020603050405020304" pitchFamily="18" charset="0"/>
              </a:rPr>
              <a:t>a) Biết rằng số chỉ của </a:t>
            </a:r>
            <a:r>
              <a:rPr lang="vi-VN" sz="2100" dirty="0" err="1">
                <a:latin typeface="Times New Roman" panose="02020603050405020304" pitchFamily="18" charset="0"/>
                <a:ea typeface="Calibri" panose="020F0502020204030204" pitchFamily="34" charset="0"/>
                <a:cs typeface="Times New Roman" panose="02020603050405020304" pitchFamily="18" charset="0"/>
              </a:rPr>
              <a:t>ampe</a:t>
            </a:r>
            <a:r>
              <a:rPr lang="vi-VN" sz="2100" dirty="0">
                <a:latin typeface="Times New Roman" panose="02020603050405020304" pitchFamily="18" charset="0"/>
                <a:ea typeface="Calibri" panose="020F0502020204030204" pitchFamily="34" charset="0"/>
                <a:cs typeface="Times New Roman" panose="02020603050405020304" pitchFamily="18" charset="0"/>
              </a:rPr>
              <a:t> kế A</a:t>
            </a:r>
            <a:r>
              <a:rPr lang="vi-VN" sz="2100" baseline="-25000" dirty="0">
                <a:latin typeface="Times New Roman" panose="02020603050405020304" pitchFamily="18" charset="0"/>
                <a:ea typeface="Calibri" panose="020F0502020204030204" pitchFamily="34" charset="0"/>
                <a:cs typeface="Times New Roman" panose="02020603050405020304" pitchFamily="18" charset="0"/>
              </a:rPr>
              <a:t>1</a:t>
            </a:r>
            <a:r>
              <a:rPr lang="vi-VN" sz="2100" dirty="0">
                <a:latin typeface="Times New Roman" panose="02020603050405020304" pitchFamily="18" charset="0"/>
                <a:ea typeface="Calibri" panose="020F0502020204030204" pitchFamily="34" charset="0"/>
                <a:cs typeface="Times New Roman" panose="02020603050405020304" pitchFamily="18" charset="0"/>
              </a:rPr>
              <a:t> là 0,5A. Xác định số chỉ </a:t>
            </a:r>
            <a:r>
              <a:rPr lang="vi-VN" sz="2100" dirty="0" err="1">
                <a:latin typeface="Times New Roman" panose="02020603050405020304" pitchFamily="18" charset="0"/>
                <a:ea typeface="Calibri" panose="020F0502020204030204" pitchFamily="34" charset="0"/>
                <a:cs typeface="Times New Roman" panose="02020603050405020304" pitchFamily="18" charset="0"/>
              </a:rPr>
              <a:t>ampe</a:t>
            </a:r>
            <a:r>
              <a:rPr lang="vi-VN" sz="2100" dirty="0">
                <a:latin typeface="Times New Roman" panose="02020603050405020304" pitchFamily="18" charset="0"/>
                <a:ea typeface="Calibri" panose="020F0502020204030204" pitchFamily="34" charset="0"/>
                <a:cs typeface="Times New Roman" panose="02020603050405020304" pitchFamily="18" charset="0"/>
              </a:rPr>
              <a:t> kế A</a:t>
            </a:r>
            <a:r>
              <a:rPr lang="vi-VN" sz="21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2100" dirty="0">
                <a:latin typeface="Times New Roman" panose="02020603050405020304" pitchFamily="18" charset="0"/>
                <a:ea typeface="Calibri" panose="020F0502020204030204" pitchFamily="34" charset="0"/>
                <a:cs typeface="Times New Roman" panose="02020603050405020304" pitchFamily="18" charset="0"/>
              </a:rPr>
              <a:t>.</a:t>
            </a: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a:p>
            <a:pPr marL="22860" marR="22860" algn="just">
              <a:lnSpc>
                <a:spcPct val="107000"/>
              </a:lnSpc>
              <a:spcAft>
                <a:spcPts val="600"/>
              </a:spcAft>
            </a:pPr>
            <a:r>
              <a:rPr lang="vi-VN" sz="2100" dirty="0">
                <a:latin typeface="Times New Roman" panose="02020603050405020304" pitchFamily="18" charset="0"/>
                <a:ea typeface="Calibri" panose="020F0502020204030204" pitchFamily="34" charset="0"/>
                <a:cs typeface="Times New Roman" panose="02020603050405020304" pitchFamily="18" charset="0"/>
              </a:rPr>
              <a:t>b) Tính điện trở tương đương của đoạn mạch nối tiếp.</a:t>
            </a: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2395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3251932" y="1427846"/>
            <a:ext cx="4893334" cy="507831"/>
            <a:chOff x="3996874" y="2338141"/>
            <a:chExt cx="5566126" cy="677108"/>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68580" tIns="34290" rIns="68580" bIns="34290" numCol="1" anchor="t" anchorCtr="0" compatLnSpc="1"/>
            <a:lstStyle/>
            <a:p>
              <a:endParaRPr lang="zh-CN" altLang="en-US" sz="1500" b="1" dirty="0">
                <a:solidFill>
                  <a:schemeClr val="bg1"/>
                </a:solidFill>
                <a:latin typeface="Calibri" panose="020F0502020204030204" pitchFamily="34" charset="0"/>
                <a:cs typeface="Calibri" panose="020F0502020204030204" pitchFamily="34" charset="0"/>
              </a:endParaRPr>
            </a:p>
          </p:txBody>
        </p:sp>
        <p:sp>
          <p:nvSpPr>
            <p:cNvPr id="25" name="文本框 24"/>
            <p:cNvSpPr txBox="1"/>
            <p:nvPr/>
          </p:nvSpPr>
          <p:spPr>
            <a:xfrm>
              <a:off x="3996874" y="2338141"/>
              <a:ext cx="5566126" cy="677108"/>
            </a:xfrm>
            <a:prstGeom prst="rect">
              <a:avLst/>
            </a:prstGeom>
            <a:noFill/>
          </p:spPr>
          <p:txBody>
            <a:bodyPr wrap="square" rtlCol="0">
              <a:spAutoFit/>
            </a:bodyPr>
            <a:lstStyle/>
            <a:p>
              <a:pPr marL="428625" indent="-428625">
                <a:buAutoNum type="romanUcPeriod"/>
              </a:pPr>
              <a:r>
                <a:rPr lang="en-US" sz="2700" b="1" dirty="0">
                  <a:solidFill>
                    <a:srgbClr val="0000CC"/>
                  </a:solidFill>
                  <a:latin typeface="Times New Roman" panose="02020603050405020304" pitchFamily="18" charset="0"/>
                  <a:cs typeface="Times New Roman" panose="02020603050405020304" pitchFamily="18" charset="0"/>
                </a:rPr>
                <a:t>Đ</a:t>
              </a:r>
              <a:r>
                <a:rPr lang="vi-VN" sz="2700" b="1" dirty="0">
                  <a:solidFill>
                    <a:srgbClr val="0000CC"/>
                  </a:solidFill>
                  <a:latin typeface="Times New Roman" panose="02020603050405020304" pitchFamily="18" charset="0"/>
                  <a:cs typeface="Times New Roman" panose="02020603050405020304" pitchFamily="18" charset="0"/>
                </a:rPr>
                <a:t>oạn mạch nối tiếp. </a:t>
              </a:r>
            </a:p>
          </p:txBody>
        </p:sp>
      </p:grpSp>
      <p:grpSp>
        <p:nvGrpSpPr>
          <p:cNvPr id="27" name="组合 26"/>
          <p:cNvGrpSpPr/>
          <p:nvPr/>
        </p:nvGrpSpPr>
        <p:grpSpPr>
          <a:xfrm>
            <a:off x="3251933" y="2198909"/>
            <a:ext cx="4335386" cy="508947"/>
            <a:chOff x="4242854" y="1810880"/>
            <a:chExt cx="5822704" cy="678596"/>
          </a:xfrm>
        </p:grpSpPr>
        <p:sp>
          <p:nvSpPr>
            <p:cNvPr id="28" name="Freeform 5"/>
            <p:cNvSpPr/>
            <p:nvPr/>
          </p:nvSpPr>
          <p:spPr bwMode="auto">
            <a:xfrm>
              <a:off x="4300028" y="2340908"/>
              <a:ext cx="576553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68580" tIns="34290" rIns="68580" bIns="34290" numCol="1" anchor="t" anchorCtr="0" compatLnSpc="1"/>
            <a:lstStyle/>
            <a:p>
              <a:endParaRPr lang="zh-CN" altLang="en-US" sz="1500" b="1" dirty="0">
                <a:solidFill>
                  <a:schemeClr val="bg1"/>
                </a:solidFill>
                <a:latin typeface="Calibri" panose="020F0502020204030204" pitchFamily="34" charset="0"/>
                <a:cs typeface="Calibri" panose="020F0502020204030204" pitchFamily="34" charset="0"/>
              </a:endParaRPr>
            </a:p>
          </p:txBody>
        </p:sp>
        <p:sp>
          <p:nvSpPr>
            <p:cNvPr id="29" name="文本框 28"/>
            <p:cNvSpPr txBox="1"/>
            <p:nvPr/>
          </p:nvSpPr>
          <p:spPr>
            <a:xfrm>
              <a:off x="4242854" y="1810880"/>
              <a:ext cx="5260055" cy="677108"/>
            </a:xfrm>
            <a:prstGeom prst="rect">
              <a:avLst/>
            </a:prstGeom>
            <a:noFill/>
          </p:spPr>
          <p:txBody>
            <a:bodyPr wrap="none" rtlCol="0">
              <a:spAutoFit/>
            </a:bodyPr>
            <a:lstStyle/>
            <a:p>
              <a:pPr algn="l"/>
              <a:r>
                <a:rPr lang="vi-VN" sz="2700" b="1" dirty="0">
                  <a:solidFill>
                    <a:schemeClr val="tx1"/>
                  </a:solidFill>
                  <a:latin typeface="Times New Roman" panose="02020603050405020304" pitchFamily="18" charset="0"/>
                  <a:cs typeface="Times New Roman" panose="02020603050405020304" pitchFamily="18" charset="0"/>
                </a:rPr>
                <a:t>II</a:t>
              </a:r>
              <a:r>
                <a:rPr lang="vi-VN"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Đoạn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mạch</a:t>
              </a:r>
              <a:r>
                <a:rPr lang="en-US" sz="2700" b="1" dirty="0">
                  <a:solidFill>
                    <a:srgbClr val="002060"/>
                  </a:solidFill>
                  <a:latin typeface="Times New Roman" panose="02020603050405020304" pitchFamily="18" charset="0"/>
                  <a:cs typeface="Times New Roman" panose="02020603050405020304" pitchFamily="18" charset="0"/>
                </a:rPr>
                <a:t> song </a:t>
              </a:r>
              <a:r>
                <a:rPr lang="vi-VN" sz="2700" b="1" dirty="0">
                  <a:solidFill>
                    <a:srgbClr val="002060"/>
                  </a:solidFill>
                  <a:latin typeface="Times New Roman" panose="02020603050405020304" pitchFamily="18" charset="0"/>
                  <a:cs typeface="Times New Roman" panose="02020603050405020304" pitchFamily="18" charset="0"/>
                </a:rPr>
                <a:t>song.</a:t>
              </a:r>
            </a:p>
          </p:txBody>
        </p:sp>
      </p:grpSp>
      <p:grpSp>
        <p:nvGrpSpPr>
          <p:cNvPr id="19" name="Group 15"/>
          <p:cNvGrpSpPr>
            <a:grpSpLocks noChangeAspect="1"/>
          </p:cNvGrpSpPr>
          <p:nvPr/>
        </p:nvGrpSpPr>
        <p:grpSpPr bwMode="auto">
          <a:xfrm>
            <a:off x="971452" y="1427844"/>
            <a:ext cx="2094662" cy="2825219"/>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grpSp>
      <p:sp>
        <p:nvSpPr>
          <p:cNvPr id="46" name="文本框 45"/>
          <p:cNvSpPr txBox="1"/>
          <p:nvPr/>
        </p:nvSpPr>
        <p:spPr>
          <a:xfrm>
            <a:off x="546997" y="573865"/>
            <a:ext cx="4634603" cy="646331"/>
          </a:xfrm>
          <a:prstGeom prst="rect">
            <a:avLst/>
          </a:prstGeom>
          <a:noFill/>
        </p:spPr>
        <p:txBody>
          <a:bodyPr wrap="none" rtlCol="0">
            <a:spAutoFit/>
          </a:bodyPr>
          <a:lstStyle/>
          <a:p>
            <a:pPr algn="ctr"/>
            <a:r>
              <a:rPr lang="en-US" altLang="zh-CN" sz="36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NỘI DUNG BÀI HỌC</a:t>
            </a:r>
            <a:endParaRPr lang="zh-CN" altLang="en-US" sz="36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 name="Hộp Văn bản 1">
            <a:extLst>
              <a:ext uri="{FF2B5EF4-FFF2-40B4-BE49-F238E27FC236}">
                <a16:creationId xmlns:a16="http://schemas.microsoft.com/office/drawing/2014/main" xmlns="" id="{39393E6B-3E2B-01B7-712C-80F050559A0A}"/>
              </a:ext>
            </a:extLst>
          </p:cNvPr>
          <p:cNvSpPr txBox="1"/>
          <p:nvPr/>
        </p:nvSpPr>
        <p:spPr>
          <a:xfrm>
            <a:off x="3276600" y="2962930"/>
            <a:ext cx="3886200" cy="523220"/>
          </a:xfrm>
          <a:prstGeom prst="rect">
            <a:avLst/>
          </a:prstGeom>
          <a:noFill/>
        </p:spPr>
        <p:txBody>
          <a:bodyPr wrap="square" rtlCol="0">
            <a:spAutoFit/>
          </a:bodyPr>
          <a:lstStyle/>
          <a:p>
            <a:r>
              <a:rPr lang="vi-VN" sz="2800" b="1" dirty="0">
                <a:solidFill>
                  <a:srgbClr val="800080"/>
                </a:solidFill>
                <a:latin typeface="+mj-lt"/>
              </a:rPr>
              <a:t>III. Vận dụng</a:t>
            </a:r>
            <a:endParaRPr lang="en-US" sz="2800" b="1" dirty="0">
              <a:solidFill>
                <a:srgbClr val="800080"/>
              </a:solidFill>
              <a:latin typeface="+mj-lt"/>
            </a:endParaRPr>
          </a:p>
        </p:txBody>
      </p:sp>
    </p:spTree>
    <p:extLst>
      <p:ext uri="{BB962C8B-B14F-4D97-AF65-F5344CB8AC3E}">
        <p14:creationId xmlns:p14="http://schemas.microsoft.com/office/powerpoint/2010/main" val="96385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C7289D-D3B4-7E78-F878-32576ED63DE7}"/>
              </a:ext>
            </a:extLst>
          </p:cNvPr>
          <p:cNvSpPr>
            <a:spLocks noGrp="1"/>
          </p:cNvSpPr>
          <p:nvPr>
            <p:ph type="title"/>
          </p:nvPr>
        </p:nvSpPr>
        <p:spPr>
          <a:xfrm>
            <a:off x="0" y="0"/>
            <a:ext cx="9144000" cy="624385"/>
          </a:xfrm>
          <a:solidFill>
            <a:schemeClr val="accent5">
              <a:lumMod val="20000"/>
              <a:lumOff val="80000"/>
            </a:schemeClr>
          </a:solidFill>
        </p:spPr>
        <p:txBody>
          <a:bodyPr>
            <a:normAutofit fontScale="90000"/>
          </a:bodyPr>
          <a:lstStyle/>
          <a:p>
            <a:pPr algn="ctr"/>
            <a:r>
              <a:rPr lang="vi-VN" sz="4050" dirty="0">
                <a:solidFill>
                  <a:srgbClr val="FF0000"/>
                </a:solidFill>
                <a:latin typeface="UTM Androgyne" panose="02040603050506020204" pitchFamily="18" charset="0"/>
              </a:rPr>
              <a:t>Vận dụng</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nhiệm</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vụ</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về</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nhà</a:t>
            </a:r>
            <a:r>
              <a:rPr lang="en-US" sz="4050" dirty="0">
                <a:solidFill>
                  <a:srgbClr val="FF0000"/>
                </a:solidFill>
                <a:latin typeface="UTM Androgyne" panose="02040603050506020204" pitchFamily="18" charset="0"/>
              </a:rPr>
              <a:t>)</a:t>
            </a:r>
          </a:p>
        </p:txBody>
      </p:sp>
      <p:sp>
        <p:nvSpPr>
          <p:cNvPr id="5" name="Hộp Văn bản 4">
            <a:extLst>
              <a:ext uri="{FF2B5EF4-FFF2-40B4-BE49-F238E27FC236}">
                <a16:creationId xmlns:a16="http://schemas.microsoft.com/office/drawing/2014/main" xmlns="" id="{72EE9DBC-54EA-DF41-9BFA-CB7AFFF90E07}"/>
              </a:ext>
            </a:extLst>
          </p:cNvPr>
          <p:cNvSpPr txBox="1"/>
          <p:nvPr/>
        </p:nvSpPr>
        <p:spPr>
          <a:xfrm>
            <a:off x="118909" y="624385"/>
            <a:ext cx="8785430" cy="461665"/>
          </a:xfrm>
          <a:prstGeom prst="rect">
            <a:avLst/>
          </a:prstGeom>
          <a:noFill/>
        </p:spPr>
        <p:txBody>
          <a:bodyPr wrap="square">
            <a:spAutoFit/>
          </a:bodyPr>
          <a:lstStyle/>
          <a:p>
            <a:r>
              <a:rPr lang="vi-VN" sz="2400" b="1" dirty="0">
                <a:solidFill>
                  <a:srgbClr val="0000CC"/>
                </a:solidFill>
                <a:latin typeface="Times New Roman" panose="02020603050405020304" pitchFamily="18" charset="0"/>
                <a:ea typeface="Calibri" panose="020F0502020204030204" pitchFamily="34" charset="0"/>
              </a:rPr>
              <a:t>Câu 2</a:t>
            </a:r>
            <a:r>
              <a:rPr lang="vi-VN" sz="2400" b="1" dirty="0">
                <a:latin typeface="Times New Roman" panose="02020603050405020304" pitchFamily="18" charset="0"/>
                <a:ea typeface="Calibri" panose="020F0502020204030204" pitchFamily="34" charset="0"/>
              </a:rPr>
              <a:t>.</a:t>
            </a:r>
            <a:r>
              <a:rPr lang="vi-VN" sz="2400" dirty="0">
                <a:latin typeface="Times New Roman" panose="02020603050405020304" pitchFamily="18" charset="0"/>
                <a:ea typeface="Calibri" panose="020F0502020204030204" pitchFamily="34" charset="0"/>
              </a:rPr>
              <a:t> Xét mạch điện của hệ thống đèn ô tô như hình vẽ sau:</a:t>
            </a:r>
            <a:endParaRPr lang="en-US" sz="2400" dirty="0"/>
          </a:p>
        </p:txBody>
      </p:sp>
      <p:sp>
        <p:nvSpPr>
          <p:cNvPr id="9" name="Hộp Văn bản 8">
            <a:extLst>
              <a:ext uri="{FF2B5EF4-FFF2-40B4-BE49-F238E27FC236}">
                <a16:creationId xmlns:a16="http://schemas.microsoft.com/office/drawing/2014/main" xmlns="" id="{0B0B5900-430C-C035-9A3E-C28766B03F0D}"/>
              </a:ext>
            </a:extLst>
          </p:cNvPr>
          <p:cNvSpPr txBox="1"/>
          <p:nvPr/>
        </p:nvSpPr>
        <p:spPr>
          <a:xfrm>
            <a:off x="118907" y="3696342"/>
            <a:ext cx="8696942" cy="1161408"/>
          </a:xfrm>
          <a:prstGeom prst="rect">
            <a:avLst/>
          </a:prstGeom>
          <a:noFill/>
        </p:spPr>
        <p:txBody>
          <a:bodyPr wrap="square">
            <a:spAutoFit/>
          </a:bodyPr>
          <a:lstStyle/>
          <a:p>
            <a:pPr marL="22860" marR="22860" algn="just">
              <a:lnSpc>
                <a:spcPct val="107000"/>
              </a:lnSpc>
              <a:spcAft>
                <a:spcPts val="600"/>
              </a:spcAft>
            </a:pPr>
            <a:r>
              <a:rPr lang="vi-VN" sz="2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 Hãy vẽ sơ đồ mạch điện gồm hai bóng đèn, công tắc và nguồn điện của ô tô.</a:t>
            </a:r>
            <a:endParaRPr lang="en-US" sz="2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r>
              <a:rPr lang="vi-VN" sz="2100" dirty="0">
                <a:solidFill>
                  <a:srgbClr val="0000CC"/>
                </a:solidFill>
                <a:latin typeface="Times New Roman" panose="02020603050405020304" pitchFamily="18" charset="0"/>
                <a:ea typeface="Calibri" panose="020F0502020204030204" pitchFamily="34" charset="0"/>
              </a:rPr>
              <a:t>b) Biết rằng mỗi bóng đèn khi sáng có điện trở 14,4Ω, nguồn điện có hiệu điện thế 12V. Tính cường độ dòng điện qua mạch khi cả hai đèn đều sáng.</a:t>
            </a:r>
            <a:endParaRPr lang="en-US" sz="30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descr="Ảnh có chứa phương tiện, Phương tiện đường bộ, bánh xe, bản phác thảo&#10;&#10;Mô tả được tạo tự động">
            <a:extLst>
              <a:ext uri="{FF2B5EF4-FFF2-40B4-BE49-F238E27FC236}">
                <a16:creationId xmlns:a16="http://schemas.microsoft.com/office/drawing/2014/main" xmlns="" id="{79345655-F7E0-5E5F-9E79-75FFCD45AFA7}"/>
              </a:ext>
            </a:extLst>
          </p:cNvPr>
          <p:cNvPicPr>
            <a:picLocks noChangeAspect="1"/>
          </p:cNvPicPr>
          <p:nvPr/>
        </p:nvPicPr>
        <p:blipFill>
          <a:blip r:embed="rId2"/>
          <a:stretch>
            <a:fillRect/>
          </a:stretch>
        </p:blipFill>
        <p:spPr>
          <a:xfrm>
            <a:off x="1871350" y="1073458"/>
            <a:ext cx="5192056" cy="2480429"/>
          </a:xfrm>
          <a:prstGeom prst="rect">
            <a:avLst/>
          </a:prstGeom>
        </p:spPr>
      </p:pic>
    </p:spTree>
    <p:extLst>
      <p:ext uri="{BB962C8B-B14F-4D97-AF65-F5344CB8AC3E}">
        <p14:creationId xmlns:p14="http://schemas.microsoft.com/office/powerpoint/2010/main" val="2869690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C7289D-D3B4-7E78-F878-32576ED63DE7}"/>
              </a:ext>
            </a:extLst>
          </p:cNvPr>
          <p:cNvSpPr>
            <a:spLocks noGrp="1"/>
          </p:cNvSpPr>
          <p:nvPr>
            <p:ph type="title"/>
          </p:nvPr>
        </p:nvSpPr>
        <p:spPr>
          <a:xfrm>
            <a:off x="0" y="0"/>
            <a:ext cx="9144000" cy="624385"/>
          </a:xfrm>
          <a:solidFill>
            <a:schemeClr val="accent5">
              <a:lumMod val="20000"/>
              <a:lumOff val="80000"/>
            </a:schemeClr>
          </a:solidFill>
        </p:spPr>
        <p:txBody>
          <a:bodyPr>
            <a:normAutofit fontScale="90000"/>
          </a:bodyPr>
          <a:lstStyle/>
          <a:p>
            <a:pPr algn="ctr"/>
            <a:r>
              <a:rPr lang="vi-VN" sz="4050" dirty="0">
                <a:solidFill>
                  <a:srgbClr val="FF0000"/>
                </a:solidFill>
                <a:latin typeface="UTM Androgyne" panose="02040603050506020204" pitchFamily="18" charset="0"/>
              </a:rPr>
              <a:t>Vận dụng</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nhiệm</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vụ</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về</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nhà</a:t>
            </a:r>
            <a:r>
              <a:rPr lang="en-US" sz="4050" dirty="0">
                <a:solidFill>
                  <a:srgbClr val="FF0000"/>
                </a:solidFill>
                <a:latin typeface="UTM Androgyne" panose="02040603050506020204" pitchFamily="18" charset="0"/>
              </a:rPr>
              <a:t>)</a:t>
            </a:r>
          </a:p>
        </p:txBody>
      </p:sp>
      <p:sp>
        <p:nvSpPr>
          <p:cNvPr id="5" name="Hộp Văn bản 4">
            <a:extLst>
              <a:ext uri="{FF2B5EF4-FFF2-40B4-BE49-F238E27FC236}">
                <a16:creationId xmlns:a16="http://schemas.microsoft.com/office/drawing/2014/main" xmlns="" id="{72EE9DBC-54EA-DF41-9BFA-CB7AFFF90E07}"/>
              </a:ext>
            </a:extLst>
          </p:cNvPr>
          <p:cNvSpPr txBox="1"/>
          <p:nvPr/>
        </p:nvSpPr>
        <p:spPr>
          <a:xfrm>
            <a:off x="477787" y="956225"/>
            <a:ext cx="8132813" cy="2062103"/>
          </a:xfrm>
          <a:prstGeom prst="rect">
            <a:avLst/>
          </a:prstGeom>
          <a:noFill/>
        </p:spPr>
        <p:txBody>
          <a:bodyPr wrap="square">
            <a:spAutoFit/>
          </a:bodyPr>
          <a:lstStyle/>
          <a:p>
            <a:pPr algn="just"/>
            <a:r>
              <a:rPr lang="vi-VN" sz="3200" b="1" dirty="0">
                <a:solidFill>
                  <a:srgbClr val="0000CC"/>
                </a:solidFill>
                <a:latin typeface="Times New Roman" panose="02020603050405020304" pitchFamily="18" charset="0"/>
                <a:ea typeface="Calibri" panose="020F0502020204030204" pitchFamily="34" charset="0"/>
              </a:rPr>
              <a:t>Câu 3.</a:t>
            </a:r>
            <a:r>
              <a:rPr lang="vi-VN" sz="3200" dirty="0">
                <a:latin typeface="Times New Roman" panose="02020603050405020304" pitchFamily="18" charset="0"/>
                <a:ea typeface="Calibri" panose="020F0502020204030204" pitchFamily="34" charset="0"/>
              </a:rPr>
              <a:t> Em hãy giải thích vì sao ở mạch điện trong gia đình, khi một dụng cụ điện đột nhiên ngừng hoạt động nhưng các dụng cụ điện khác vẫn tiếp tục hoạt động bình thường?</a:t>
            </a:r>
            <a:endParaRPr lang="en-US" sz="3200" dirty="0"/>
          </a:p>
        </p:txBody>
      </p:sp>
    </p:spTree>
    <p:extLst>
      <p:ext uri="{BB962C8B-B14F-4D97-AF65-F5344CB8AC3E}">
        <p14:creationId xmlns:p14="http://schemas.microsoft.com/office/powerpoint/2010/main" val="42024308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35" name="组合 34"/>
          <p:cNvGrpSpPr/>
          <p:nvPr/>
        </p:nvGrpSpPr>
        <p:grpSpPr>
          <a:xfrm>
            <a:off x="0" y="-2381"/>
            <a:ext cx="9144000" cy="2353738"/>
            <a:chOff x="0" y="-3175"/>
            <a:chExt cx="12192000" cy="3138317"/>
          </a:xfrm>
        </p:grpSpPr>
        <p:pic>
          <p:nvPicPr>
            <p:cNvPr id="7" name="图片 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3695700" cy="2952750"/>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95700" y="0"/>
              <a:ext cx="2105025" cy="1514475"/>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800725" y="0"/>
              <a:ext cx="3810000" cy="971550"/>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367712" y="0"/>
              <a:ext cx="2486025" cy="971550"/>
            </a:xfrm>
            <a:prstGeom prst="rect">
              <a:avLst/>
            </a:prstGeom>
          </p:spPr>
        </p:pic>
        <p:pic>
          <p:nvPicPr>
            <p:cNvPr id="15" name="图片 14"/>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367712" y="-3175"/>
              <a:ext cx="3824288" cy="3138317"/>
            </a:xfrm>
            <a:prstGeom prst="rect">
              <a:avLst/>
            </a:prstGeom>
          </p:spPr>
        </p:pic>
      </p:grpSp>
      <p:grpSp>
        <p:nvGrpSpPr>
          <p:cNvPr id="36" name="组合 35"/>
          <p:cNvGrpSpPr/>
          <p:nvPr/>
        </p:nvGrpSpPr>
        <p:grpSpPr>
          <a:xfrm>
            <a:off x="7564965" y="1057807"/>
            <a:ext cx="1593323" cy="4085693"/>
            <a:chOff x="10086620" y="1410409"/>
            <a:chExt cx="2124430" cy="5447590"/>
          </a:xfrm>
        </p:grpSpPr>
        <p:pic>
          <p:nvPicPr>
            <p:cNvPr id="19" name="图片 18"/>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0496550" y="1410409"/>
              <a:ext cx="1714500" cy="4352925"/>
            </a:xfrm>
            <a:prstGeom prst="rect">
              <a:avLst/>
            </a:prstGeom>
          </p:spPr>
        </p:pic>
        <p:pic>
          <p:nvPicPr>
            <p:cNvPr id="21" name="图片 2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a:off x="9856524" y="4522524"/>
              <a:ext cx="2565571" cy="2105379"/>
            </a:xfrm>
            <a:prstGeom prst="rect">
              <a:avLst/>
            </a:prstGeom>
          </p:spPr>
        </p:pic>
      </p:grpSp>
      <p:grpSp>
        <p:nvGrpSpPr>
          <p:cNvPr id="34" name="组合 33"/>
          <p:cNvGrpSpPr/>
          <p:nvPr/>
        </p:nvGrpSpPr>
        <p:grpSpPr>
          <a:xfrm>
            <a:off x="-17803" y="1557339"/>
            <a:ext cx="2539547" cy="3619499"/>
            <a:chOff x="-23737" y="2076451"/>
            <a:chExt cx="3386062" cy="4825999"/>
          </a:xfrm>
        </p:grpSpPr>
        <p:pic>
          <p:nvPicPr>
            <p:cNvPr id="17" name="图片 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3768725"/>
              <a:ext cx="3362325" cy="3133725"/>
            </a:xfrm>
            <a:prstGeom prst="rect">
              <a:avLst/>
            </a:prstGeom>
          </p:spPr>
        </p:pic>
        <p:pic>
          <p:nvPicPr>
            <p:cNvPr id="23" name="图片 22"/>
            <p:cNvPicPr>
              <a:picLocks noChangeAspect="1"/>
            </p:cNvPicPr>
            <p:nvPr/>
          </p:nvPicPr>
          <p:blipFill>
            <a:blip r:embed="rId15">
              <a:extLst>
                <a:ext uri="{28A0092B-C50C-407E-A947-70E740481C1C}">
                  <a14:useLocalDpi xmlns:a14="http://schemas.microsoft.com/office/drawing/2010/main"/>
                </a:ext>
              </a:extLst>
            </a:blip>
            <a:stretch>
              <a:fillRect/>
            </a:stretch>
          </p:blipFill>
          <p:spPr>
            <a:xfrm rot="16200000">
              <a:off x="-580949" y="2633663"/>
              <a:ext cx="2705100" cy="1590675"/>
            </a:xfrm>
            <a:prstGeom prst="rect">
              <a:avLst/>
            </a:prstGeom>
          </p:spPr>
        </p:pic>
      </p:grpSp>
      <p:pic>
        <p:nvPicPr>
          <p:cNvPr id="25" name="PA_图片 24"/>
          <p:cNvPicPr>
            <a:picLocks noChangeAspect="1"/>
          </p:cNvPicPr>
          <p:nvPr>
            <p:custDataLst>
              <p:tags r:id="rId1"/>
            </p:custDataLst>
          </p:nvPr>
        </p:nvPicPr>
        <p:blipFill>
          <a:blip r:embed="rId16">
            <a:extLst>
              <a:ext uri="{28A0092B-C50C-407E-A947-70E740481C1C}">
                <a14:useLocalDpi xmlns:a14="http://schemas.microsoft.com/office/drawing/2010/main"/>
              </a:ext>
            </a:extLst>
          </a:blip>
          <a:stretch>
            <a:fillRect/>
          </a:stretch>
        </p:blipFill>
        <p:spPr>
          <a:xfrm>
            <a:off x="7108215" y="3322799"/>
            <a:ext cx="1040719" cy="1201203"/>
          </a:xfrm>
          <a:prstGeom prst="rect">
            <a:avLst/>
          </a:prstGeom>
        </p:spPr>
      </p:pic>
      <p:sp>
        <p:nvSpPr>
          <p:cNvPr id="28" name="PA_文本框 3"/>
          <p:cNvSpPr txBox="1"/>
          <p:nvPr>
            <p:custDataLst>
              <p:tags r:id="rId2"/>
            </p:custDataLst>
          </p:nvPr>
        </p:nvSpPr>
        <p:spPr>
          <a:xfrm>
            <a:off x="101503" y="1506569"/>
            <a:ext cx="9158288" cy="1754326"/>
          </a:xfrm>
          <a:prstGeom prst="rect">
            <a:avLst/>
          </a:prstGeom>
          <a:noFill/>
        </p:spPr>
        <p:txBody>
          <a:bodyPr wrap="square" rtlCol="0">
            <a:spAutoFit/>
          </a:bodyPr>
          <a:lstStyle/>
          <a:p>
            <a:pPr algn="ctr"/>
            <a:r>
              <a:rPr lang="vi-VN" altLang="zh-CN" sz="3600" b="1" dirty="0">
                <a:solidFill>
                  <a:srgbClr val="FF0000"/>
                </a:solidFill>
                <a:cs typeface="+mn-ea"/>
                <a:sym typeface="+mn-lt"/>
              </a:rPr>
              <a:t>CHÂN THÀNH</a:t>
            </a:r>
            <a:r>
              <a:rPr lang="en-US" altLang="zh-CN" sz="3600" b="1" dirty="0">
                <a:solidFill>
                  <a:srgbClr val="FF0000"/>
                </a:solidFill>
                <a:cs typeface="+mn-ea"/>
                <a:sym typeface="+mn-lt"/>
              </a:rPr>
              <a:t> </a:t>
            </a:r>
            <a:r>
              <a:rPr lang="vi-VN" altLang="zh-CN" sz="3600" b="1" dirty="0">
                <a:solidFill>
                  <a:srgbClr val="FF0000"/>
                </a:solidFill>
                <a:cs typeface="+mn-ea"/>
                <a:sym typeface="+mn-lt"/>
              </a:rPr>
              <a:t>CẢM ƠN</a:t>
            </a:r>
            <a:r>
              <a:rPr lang="en-US" altLang="zh-CN" sz="3600" b="1" dirty="0">
                <a:solidFill>
                  <a:srgbClr val="FF0000"/>
                </a:solidFill>
                <a:cs typeface="+mn-ea"/>
                <a:sym typeface="+mn-lt"/>
              </a:rPr>
              <a:t> </a:t>
            </a:r>
          </a:p>
          <a:p>
            <a:pPr algn="ctr"/>
            <a:r>
              <a:rPr lang="vi-VN" altLang="zh-CN" sz="3600" b="1" dirty="0">
                <a:solidFill>
                  <a:srgbClr val="FF0000"/>
                </a:solidFill>
                <a:cs typeface="+mn-ea"/>
                <a:sym typeface="+mn-lt"/>
              </a:rPr>
              <a:t>QUÝ THẦY CÔ </a:t>
            </a:r>
          </a:p>
          <a:p>
            <a:pPr algn="ctr"/>
            <a:r>
              <a:rPr lang="vi-VN" altLang="zh-CN" sz="3600" b="1" dirty="0">
                <a:solidFill>
                  <a:srgbClr val="FF0000"/>
                </a:solidFill>
                <a:cs typeface="+mn-ea"/>
                <a:sym typeface="+mn-lt"/>
              </a:rPr>
              <a:t>VÀ CÁC EM HỌC SINH</a:t>
            </a:r>
            <a:endParaRPr lang="zh-CN" altLang="en-US" sz="3600" b="1" dirty="0">
              <a:solidFill>
                <a:srgbClr val="FF0000"/>
              </a:solidFill>
              <a:cs typeface="+mn-ea"/>
              <a:sym typeface="+mn-lt"/>
            </a:endParaRPr>
          </a:p>
        </p:txBody>
      </p:sp>
      <p:pic>
        <p:nvPicPr>
          <p:cNvPr id="2" name="Bandari - 绿野仙踪">
            <a:hlinkClick r:id="" action="ppaction://media"/>
            <a:extLst>
              <a:ext uri="{FF2B5EF4-FFF2-40B4-BE49-F238E27FC236}">
                <a16:creationId xmlns:a16="http://schemas.microsoft.com/office/drawing/2014/main" xmlns="" id="{57CF534B-68F1-B7E7-0EA0-36B2BDB298A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495800" y="4067175"/>
            <a:ext cx="257175" cy="257175"/>
          </a:xfrm>
          <a:prstGeom prst="rect">
            <a:avLst/>
          </a:prstGeom>
        </p:spPr>
      </p:pic>
    </p:spTree>
    <p:extLst>
      <p:ext uri="{BB962C8B-B14F-4D97-AF65-F5344CB8AC3E}">
        <p14:creationId xmlns:p14="http://schemas.microsoft.com/office/powerpoint/2010/main" val="1921024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0-#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0" presetClass="entr" presetSubtype="0" fill="hold" nodeType="withEffect">
                                  <p:stCondLst>
                                    <p:cond delay="0"/>
                                  </p:stCondLst>
                                  <p:childTnLst>
                                    <p:animMotion origin="layout" path="M -1.01185 0.12871 C -1.01133 0.11598 -1.01133 0.10324 -1.01055 0.09051 C -1.01016 0.08542 -1.00886 0.08079 -1.00808 0.0757 C -1.00769 0.07315 -1.0073 0.07037 -1.00691 0.0676 C -1.00651 0.06412 -1.00638 0.06042 -1.00573 0.05695 C -1.00365 0.04561 -1.00222 0.04329 -0.99974 0.0338 C -0.99818 0.02732 -0.99662 0.02107 -0.99506 0.01482 C -0.99428 0.01204 -0.99336 0.00926 -0.99258 0.00648 C -0.9918 0.00301 -0.99128 -0.00092 -0.99024 -0.00416 C -0.98894 -0.00856 -0.98711 -0.01273 -0.98555 -0.01689 C -0.98516 -0.01898 -0.98477 -0.02106 -0.98425 -0.02314 C -0.98295 -0.02916 -0.98086 -0.03564 -0.97839 -0.03981 C -0.97696 -0.04236 -0.975 -0.04375 -0.97344 -0.04629 C -0.9724 -0.04814 -0.97214 -0.05069 -0.9711 -0.05254 C -0.97006 -0.05439 -0.96862 -0.05509 -0.96745 -0.05694 C -0.96628 -0.05879 -0.96537 -0.06134 -0.96394 -0.06319 C -0.96003 -0.06828 -0.95886 -0.06713 -0.95443 -0.06944 C -0.95079 -0.07152 -0.9474 -0.075 -0.94375 -0.07592 C -0.93165 -0.07893 -0.93816 -0.07754 -0.92448 -0.08009 C -0.91498 -0.07939 -0.90547 -0.07916 -0.89584 -0.07801 C -0.89415 -0.07777 -0.89271 -0.07662 -0.89102 -0.07592 C -0.88907 -0.075 -0.88711 -0.07453 -0.88516 -0.07384 C -0.88347 -0.07176 -0.88217 -0.06875 -0.88034 -0.06736 C -0.87813 -0.06574 -0.87553 -0.0662 -0.87318 -0.06527 C -0.87201 -0.06481 -0.87084 -0.06365 -0.86967 -0.06319 C -0.86771 -0.06227 -0.86563 -0.0618 -0.86368 -0.06111 C -0.86211 -0.05972 -0.86055 -0.05764 -0.85873 -0.05694 C -0.85612 -0.05555 -0.85339 -0.05555 -0.85053 -0.05463 C -0.84818 -0.05416 -0.84584 -0.05347 -0.84349 -0.05254 C -0.84219 -0.05208 -0.84115 -0.05092 -0.83985 -0.05046 C -0.8375 -0.04953 -0.83516 -0.04907 -0.83269 -0.04838 C -0.82344 -0.04907 -0.81433 -0.04861 -0.80521 -0.05046 C -0.80352 -0.05092 -0.80209 -0.05347 -0.80039 -0.05463 C -0.79649 -0.05764 -0.79206 -0.05902 -0.78855 -0.06319 C -0.78737 -0.06458 -0.78607 -0.0662 -0.7849 -0.06736 C -0.78256 -0.06967 -0.77995 -0.07106 -0.77774 -0.07384 C -0.75638 -0.09953 -0.77318 -0.08426 -0.76107 -0.09467 C -0.75717 -0.1037 -0.75691 -0.10532 -0.75157 -0.11365 C -0.75039 -0.11551 -0.74883 -0.1162 -0.74779 -0.11805 C -0.74636 -0.12037 -0.74571 -0.12384 -0.74428 -0.12639 C -0.74284 -0.12893 -0.74089 -0.13032 -0.73946 -0.13287 C -0.72956 -0.14861 -0.73269 -0.14699 -0.72396 -0.15787 C -0.71954 -0.16389 -0.71615 -0.16666 -0.71198 -0.17268 C -0.70222 -0.18773 -0.71732 -0.17222 -0.69532 -0.19814 C -0.69297 -0.20092 -0.6905 -0.20347 -0.68816 -0.20648 C -0.67891 -0.21852 -0.68594 -0.21227 -0.67631 -0.21921 C -0.67032 -0.22777 -0.66211 -0.24143 -0.65469 -0.24884 C -0.65365 -0.24977 -0.65235 -0.25023 -0.65118 -0.25092 C -0.6487 -0.2537 -0.64636 -0.25625 -0.64401 -0.25902 C -0.64193 -0.2618 -0.64024 -0.26504 -0.63803 -0.26759 C -0.63568 -0.27014 -0.63308 -0.27152 -0.63073 -0.27384 C -0.62904 -0.27569 -0.62774 -0.27847 -0.62605 -0.28032 C -0.62461 -0.28171 -0.61875 -0.28402 -0.61771 -0.28449 C -0.61654 -0.28564 -0.60625 -0.29699 -0.60339 -0.29722 C -0.5961 -0.29768 -0.58894 -0.29583 -0.58178 -0.29514 C -0.578 -0.29051 -0.578 -0.29027 -0.57344 -0.28657 C -0.57149 -0.28495 -0.56941 -0.28426 -0.56758 -0.2824 C -0.56498 -0.27986 -0.56289 -0.27615 -0.56029 -0.27384 C -0.55808 -0.27199 -0.55547 -0.27129 -0.55313 -0.26967 C -0.54323 -0.26273 -0.55417 -0.26713 -0.54115 -0.26342 C -0.53724 -0.25972 -0.53308 -0.25694 -0.5293 -0.25301 C -0.52331 -0.24676 -0.51836 -0.24074 -0.51133 -0.23819 L -0.50534 -0.23611 C -0.50378 -0.23472 -0.50222 -0.23333 -0.50066 -0.23171 C -0.49857 -0.22986 -0.49675 -0.22708 -0.49467 -0.22546 C -0.4931 -0.2243 -0.48503 -0.22176 -0.48386 -0.22129 C -0.48256 -0.2206 -0.48138 -0.21967 -0.48021 -0.21921 C -0.47865 -0.21828 -0.47709 -0.21759 -0.47553 -0.21689 C -0.47227 -0.21736 -0.45248 -0.21643 -0.44323 -0.22338 C -0.44154 -0.22453 -0.43985 -0.22546 -0.43842 -0.22754 C -0.43503 -0.23264 -0.43282 -0.24051 -0.42891 -0.24444 C -0.41589 -0.25764 -0.425 -0.24768 -0.41576 -0.25902 C -0.41472 -0.26064 -0.41329 -0.26157 -0.41211 -0.26342 C -0.40391 -0.27592 -0.41133 -0.26898 -0.40144 -0.27592 C -0.38959 -0.29282 -0.40013 -0.27824 -0.37995 -0.30347 C -0.37839 -0.30555 -0.37683 -0.30787 -0.37526 -0.30995 C -0.3737 -0.31157 -0.37292 -0.31435 -0.37149 -0.31597 C -0.37006 -0.31782 -0.36823 -0.31852 -0.3668 -0.32014 C -0.36459 -0.32268 -0.36289 -0.32592 -0.36081 -0.3287 C -0.35964 -0.33032 -0.35834 -0.33125 -0.35717 -0.33287 C -0.35599 -0.33495 -0.35508 -0.3375 -0.35365 -0.33935 C -0.35222 -0.3412 -0.35039 -0.34189 -0.34883 -0.34352 C -0.34766 -0.34467 -0.34649 -0.34629 -0.34532 -0.34768 C -0.33907 -0.35578 -0.34284 -0.35277 -0.33685 -0.35625 C -0.33529 -0.35833 -0.33386 -0.36088 -0.33204 -0.3625 C -0.33099 -0.36365 -0.32969 -0.36389 -0.32852 -0.36458 C -0.32657 -0.36597 -0.32461 -0.36759 -0.32253 -0.36875 C -0.31224 -0.36759 -0.30183 -0.36782 -0.29154 -0.36458 C -0.28985 -0.36412 -0.28933 -0.35995 -0.28789 -0.35833 C -0.28685 -0.35717 -0.28542 -0.35717 -0.28438 -0.35625 C -0.28308 -0.35509 -0.28204 -0.35301 -0.28073 -0.35208 C -0.27969 -0.35092 -0.27839 -0.35092 -0.27722 -0.34977 C -0.27592 -0.34861 -0.27487 -0.34699 -0.27357 -0.3456 C -0.27162 -0.34352 -0.26967 -0.34166 -0.26771 -0.33935 C -0.26602 -0.33727 -0.26472 -0.33449 -0.26289 -0.33287 C -0.26133 -0.33171 -0.25964 -0.33148 -0.25808 -0.33078 L -0.24493 -0.31597 C -0.24297 -0.31389 -0.24076 -0.3125 -0.23894 -0.30995 C -0.23542 -0.30486 -0.23191 -0.29977 -0.22826 -0.29514 C -0.22227 -0.28773 -0.21602 -0.28171 -0.21029 -0.27384 L -0.17448 -0.22546 C -0.17292 -0.22338 -0.17123 -0.22106 -0.16967 -0.21921 C -0.16967 -0.21898 -0.153 -0.19814 -0.153 -0.19791 C -0.15105 -0.19606 -0.14883 -0.19421 -0.14688 -0.19189 C -0.14441 -0.18865 -0.14232 -0.18449 -0.13972 -0.18125 C -0.1375 -0.17824 -0.13477 -0.17615 -0.13269 -0.17268 C -0.11641 -0.14838 -0.13138 -0.16551 -0.11836 -0.15162 C -0.10886 -0.13102 -0.11615 -0.14537 -0.09675 -0.11805 C -0.09441 -0.11458 -0.09206 -0.11088 -0.08959 -0.1074 C -0.08724 -0.10393 -0.08464 -0.10069 -0.08256 -0.09676 C -0.08086 -0.09398 -0.07956 -0.09097 -0.07774 -0.08865 C -0.07631 -0.08657 -0.07422 -0.08634 -0.07279 -0.08426 C -0.06941 -0.07916 -0.06719 -0.07152 -0.06329 -0.06736 C -0.05183 -0.05509 -0.0625 -0.06782 -0.05261 -0.05254 C -0.05118 -0.05046 -0.04362 -0.04259 -0.0431 -0.04213 C -0.03607 -0.02615 -0.04349 -0.04051 -0.0323 -0.02754 C -0.03086 -0.02569 -0.03008 -0.02291 -0.02865 -0.02106 C -0.02683 -0.01852 -0.02461 -0.01689 -0.02266 -0.01481 C -0.02032 -0.01203 -0.01823 -0.00787 -0.01563 -0.00625 C -0.00339 0.00093 -0.0086 -3.33333E-6 4.375E-6 -3.33333E-6 " pathEditMode="relative" rAng="0" ptsTypes="AAAAAAAAAAAAAAAAAAAAAAAAAAAAAAAAAAAAAAAAAAAAAAAAAAAAAAAAAAAAAAAAAAAAAAAAAAAAAAAAAAAAAAAAAAAAAAAAAAAAAAAAAAAAAAAAAAAAAAAA">
                                      <p:cBhvr from="" to="">
                                        <p:cTn id="22" dur="4200" fill="hold">
                                          <p:stCondLst>
                                            <p:cond delay="0"/>
                                          </p:stCondLst>
                                        </p:cTn>
                                        <p:tgtEl>
                                          <p:spTgt spid="25"/>
                                        </p:tgtEl>
                                        <p:attrNameLst>
                                          <p:attrName>ppt_x</p:attrName>
                                          <p:attrName>ppt_y</p:attrName>
                                        </p:attrNameLst>
                                      </p:cBhvr>
                                      <p:rCtr x="50586" y="-24884"/>
                                    </p:animMotion>
                                  </p:childTnLst>
                                </p:cTn>
                              </p:par>
                              <p:par>
                                <p:cTn id="23" presetID="6" presetClass="emph" presetSubtype="0" repeatCount="5000" fill="hold" nodeType="withEffect">
                                  <p:stCondLst>
                                    <p:cond delay="0"/>
                                  </p:stCondLst>
                                  <p:childTnLst>
                                    <p:animScale>
                                      <p:cBhvr>
                                        <p:cTn id="24" dur="860" fill="hold"/>
                                        <p:tgtEl>
                                          <p:spTgt spid="25"/>
                                        </p:tgtEl>
                                      </p:cBhvr>
                                      <p:by x="150000" y="150000"/>
                                    </p:animScale>
                                  </p:childTnLst>
                                </p:cTn>
                              </p:par>
                              <p:par>
                                <p:cTn id="25" presetID="56" presetClass="entr" presetSubtype="0" fill="hold" grpId="0" nodeType="withEffect">
                                  <p:stCondLst>
                                    <p:cond delay="300"/>
                                  </p:stCondLst>
                                  <p:iterate type="lt">
                                    <p:tmPct val="15000"/>
                                  </p:iterate>
                                  <p:childTnLst>
                                    <p:set>
                                      <p:cBhvr>
                                        <p:cTn id="26" dur="1" fill="hold">
                                          <p:stCondLst>
                                            <p:cond delay="0"/>
                                          </p:stCondLst>
                                        </p:cTn>
                                        <p:tgtEl>
                                          <p:spTgt spid="28"/>
                                        </p:tgtEl>
                                        <p:attrNameLst>
                                          <p:attrName>style.visibility</p:attrName>
                                        </p:attrNameLst>
                                      </p:cBhvr>
                                      <p:to>
                                        <p:strVal val="visible"/>
                                      </p:to>
                                    </p:set>
                                    <p:anim by="(-#ppt_w*2)" calcmode="lin" valueType="num">
                                      <p:cBhvr rctx="PPT">
                                        <p:cTn id="27" dur="500" autoRev="1" fill="hold">
                                          <p:stCondLst>
                                            <p:cond delay="0"/>
                                          </p:stCondLst>
                                        </p:cTn>
                                        <p:tgtEl>
                                          <p:spTgt spid="28"/>
                                        </p:tgtEl>
                                        <p:attrNameLst>
                                          <p:attrName>ppt_w</p:attrName>
                                        </p:attrNameLst>
                                      </p:cBhvr>
                                    </p:anim>
                                    <p:anim by="(#ppt_w*0.50)" calcmode="lin" valueType="num">
                                      <p:cBhvr>
                                        <p:cTn id="28" dur="500" decel="50000" autoRev="1" fill="hold">
                                          <p:stCondLst>
                                            <p:cond delay="0"/>
                                          </p:stCondLst>
                                        </p:cTn>
                                        <p:tgtEl>
                                          <p:spTgt spid="28"/>
                                        </p:tgtEl>
                                        <p:attrNameLst>
                                          <p:attrName>ppt_x</p:attrName>
                                        </p:attrNameLst>
                                      </p:cBhvr>
                                    </p:anim>
                                    <p:anim from="(-#ppt_h/2)" to="(#ppt_y)" calcmode="lin" valueType="num">
                                      <p:cBhvr>
                                        <p:cTn id="29" dur="1000" fill="hold">
                                          <p:stCondLst>
                                            <p:cond delay="0"/>
                                          </p:stCondLst>
                                        </p:cTn>
                                        <p:tgtEl>
                                          <p:spTgt spid="28"/>
                                        </p:tgtEl>
                                        <p:attrNameLst>
                                          <p:attrName>ppt_y</p:attrName>
                                        </p:attrNameLst>
                                      </p:cBhvr>
                                    </p:anim>
                                    <p:animRot by="21600000">
                                      <p:cBhvr>
                                        <p:cTn id="30" dur="1000" fill="hold">
                                          <p:stCondLst>
                                            <p:cond delay="0"/>
                                          </p:stCondLst>
                                        </p:cTn>
                                        <p:tgtEl>
                                          <p:spTgt spid="28"/>
                                        </p:tgtEl>
                                        <p:attrNameLst>
                                          <p:attrName>r</p:attrName>
                                        </p:attrNameLst>
                                      </p:cBhvr>
                                    </p:animRot>
                                  </p:childTnLst>
                                </p:cTn>
                              </p:par>
                            </p:childTnLst>
                          </p:cTn>
                        </p:par>
                        <p:par>
                          <p:cTn id="31" fill="hold">
                            <p:stCondLst>
                              <p:cond delay="7700"/>
                            </p:stCondLst>
                            <p:childTnLst>
                              <p:par>
                                <p:cTn id="32" presetID="1" presetClass="mediacall" presetSubtype="0" fill="hold" nodeType="afterEffect">
                                  <p:stCondLst>
                                    <p:cond delay="0"/>
                                  </p:stCondLst>
                                  <p:childTnLst>
                                    <p:cmd type="call" cmd="playFrom(0.0)">
                                      <p:cBhvr>
                                        <p:cTn id="3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hold" display="0">
                  <p:stCondLst>
                    <p:cond delay="indefinite"/>
                  </p:stCondLst>
                  <p:endCondLst>
                    <p:cond evt="onStopAudio" delay="0">
                      <p:tgtEl>
                        <p:sldTgt/>
                      </p:tgtEl>
                    </p:cond>
                  </p:endCondLst>
                </p:cTn>
                <p:tgtEl>
                  <p:spTgt spid="2"/>
                </p:tgtEl>
              </p:cMediaNode>
            </p:audio>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774700" y="537592"/>
            <a:ext cx="7915950" cy="1015663"/>
          </a:xfrm>
          <a:prstGeom prst="rect">
            <a:avLst/>
          </a:prstGeom>
          <a:noFill/>
        </p:spPr>
        <p:txBody>
          <a:bodyPr wrap="none" rtlCol="0">
            <a:spAutoFit/>
          </a:bodyPr>
          <a:lstStyle/>
          <a:p>
            <a:pPr algn="ctr"/>
            <a:r>
              <a:rPr lang="vi-VN" sz="6000" b="1"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ĐOẠN MẠCH NỐI TIẾP</a:t>
            </a:r>
          </a:p>
        </p:txBody>
      </p:sp>
      <p:pic>
        <p:nvPicPr>
          <p:cNvPr id="18" name="Picture 17">
            <a:extLst>
              <a:ext uri="{FF2B5EF4-FFF2-40B4-BE49-F238E27FC236}">
                <a16:creationId xmlns:a16="http://schemas.microsoft.com/office/drawing/2014/main" xmlns="" id="{34BF1FE4-B07C-0044-C0C4-9D30C7045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5732" y="537591"/>
            <a:ext cx="5592536" cy="5592536"/>
          </a:xfrm>
          <a:prstGeom prst="rect">
            <a:avLst/>
          </a:prstGeom>
        </p:spPr>
      </p:pic>
    </p:spTree>
    <p:extLst>
      <p:ext uri="{BB962C8B-B14F-4D97-AF65-F5344CB8AC3E}">
        <p14:creationId xmlns:p14="http://schemas.microsoft.com/office/powerpoint/2010/main" val="259945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E49C3BAB-2F9B-032B-2820-2766B31D8F25}"/>
              </a:ext>
            </a:extLst>
          </p:cNvPr>
          <p:cNvSpPr txBox="1">
            <a:spLocks/>
          </p:cNvSpPr>
          <p:nvPr/>
        </p:nvSpPr>
        <p:spPr>
          <a:xfrm>
            <a:off x="0" y="1"/>
            <a:ext cx="9144000" cy="590550"/>
          </a:xfrm>
          <a:prstGeom prst="rect">
            <a:avLst/>
          </a:prstGeom>
          <a:solidFill>
            <a:schemeClr val="accent5">
              <a:lumMod val="20000"/>
              <a:lumOff val="8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err="1">
                <a:solidFill>
                  <a:srgbClr val="FF0000"/>
                </a:solidFill>
                <a:latin typeface="UTM Androgyne" panose="02040603050506020204" pitchFamily="18" charset="0"/>
              </a:rPr>
              <a:t>Tìm</a:t>
            </a:r>
            <a:r>
              <a:rPr lang="en-US" sz="3300" b="1" dirty="0">
                <a:solidFill>
                  <a:srgbClr val="FF0000"/>
                </a:solidFill>
                <a:latin typeface="UTM Androgyne" panose="02040603050506020204" pitchFamily="18" charset="0"/>
              </a:rPr>
              <a:t> </a:t>
            </a:r>
            <a:r>
              <a:rPr lang="en-US" sz="3300" b="1" dirty="0" err="1">
                <a:solidFill>
                  <a:srgbClr val="FF0000"/>
                </a:solidFill>
                <a:latin typeface="UTM Androgyne" panose="02040603050506020204" pitchFamily="18" charset="0"/>
              </a:rPr>
              <a:t>hiểu</a:t>
            </a:r>
            <a:r>
              <a:rPr lang="en-US" sz="3300" b="1" dirty="0">
                <a:solidFill>
                  <a:srgbClr val="FF0000"/>
                </a:solidFill>
                <a:latin typeface="UTM Androgyne" panose="02040603050506020204" pitchFamily="18" charset="0"/>
              </a:rPr>
              <a:t> </a:t>
            </a:r>
            <a:r>
              <a:rPr lang="en-US" sz="3300" b="1" dirty="0" err="1">
                <a:solidFill>
                  <a:srgbClr val="FF0000"/>
                </a:solidFill>
                <a:latin typeface="UTM Androgyne" panose="02040603050506020204" pitchFamily="18" charset="0"/>
              </a:rPr>
              <a:t>Đoạn</a:t>
            </a:r>
            <a:r>
              <a:rPr lang="en-US" sz="3300" b="1" dirty="0">
                <a:solidFill>
                  <a:srgbClr val="FF0000"/>
                </a:solidFill>
                <a:latin typeface="UTM Androgyne" panose="02040603050506020204" pitchFamily="18" charset="0"/>
              </a:rPr>
              <a:t> </a:t>
            </a:r>
            <a:r>
              <a:rPr lang="en-US" sz="3300" b="1" dirty="0" err="1">
                <a:solidFill>
                  <a:srgbClr val="FF0000"/>
                </a:solidFill>
                <a:latin typeface="UTM Androgyne" panose="02040603050506020204" pitchFamily="18" charset="0"/>
              </a:rPr>
              <a:t>mạch</a:t>
            </a:r>
            <a:r>
              <a:rPr lang="en-US" sz="3300" b="1" dirty="0">
                <a:solidFill>
                  <a:srgbClr val="FF0000"/>
                </a:solidFill>
                <a:latin typeface="UTM Androgyne" panose="02040603050506020204" pitchFamily="18" charset="0"/>
              </a:rPr>
              <a:t> </a:t>
            </a:r>
            <a:r>
              <a:rPr lang="en-US" sz="3300" b="1" dirty="0" err="1">
                <a:solidFill>
                  <a:srgbClr val="FF0000"/>
                </a:solidFill>
                <a:latin typeface="UTM Androgyne" panose="02040603050506020204" pitchFamily="18" charset="0"/>
              </a:rPr>
              <a:t>nối</a:t>
            </a:r>
            <a:r>
              <a:rPr lang="en-US" sz="3300" b="1" dirty="0">
                <a:solidFill>
                  <a:srgbClr val="FF0000"/>
                </a:solidFill>
                <a:latin typeface="UTM Androgyne" panose="02040603050506020204" pitchFamily="18" charset="0"/>
              </a:rPr>
              <a:t> </a:t>
            </a:r>
            <a:r>
              <a:rPr lang="en-US" sz="3300" b="1" dirty="0" err="1">
                <a:solidFill>
                  <a:srgbClr val="FF0000"/>
                </a:solidFill>
                <a:latin typeface="UTM Androgyne" panose="02040603050506020204" pitchFamily="18" charset="0"/>
              </a:rPr>
              <a:t>tiếp</a:t>
            </a:r>
            <a:r>
              <a:rPr lang="en-US" sz="3300" b="1" dirty="0">
                <a:solidFill>
                  <a:srgbClr val="FF0000"/>
                </a:solidFill>
                <a:latin typeface="UTM Androgyne" panose="02040603050506020204" pitchFamily="18" charset="0"/>
              </a:rPr>
              <a:t> </a:t>
            </a:r>
            <a:r>
              <a:rPr lang="en-US" sz="3300" b="1" dirty="0" err="1">
                <a:solidFill>
                  <a:srgbClr val="FF0000"/>
                </a:solidFill>
                <a:latin typeface="UTM Androgyne" panose="02040603050506020204" pitchFamily="18" charset="0"/>
              </a:rPr>
              <a:t>và</a:t>
            </a:r>
            <a:r>
              <a:rPr lang="en-US" sz="3300" b="1" dirty="0">
                <a:solidFill>
                  <a:srgbClr val="FF0000"/>
                </a:solidFill>
                <a:latin typeface="UTM Androgyne" panose="02040603050506020204" pitchFamily="18" charset="0"/>
              </a:rPr>
              <a:t> song </a:t>
            </a:r>
            <a:r>
              <a:rPr lang="en-US" sz="3300" b="1" dirty="0" err="1">
                <a:solidFill>
                  <a:srgbClr val="FF0000"/>
                </a:solidFill>
                <a:latin typeface="UTM Androgyne" panose="02040603050506020204" pitchFamily="18" charset="0"/>
              </a:rPr>
              <a:t>song</a:t>
            </a:r>
            <a:endParaRPr lang="en-US" sz="3300" b="1" dirty="0">
              <a:solidFill>
                <a:srgbClr val="FF0000"/>
              </a:solidFill>
              <a:latin typeface="UTM Androgyne" panose="02040603050506020204" pitchFamily="18" charset="0"/>
            </a:endParaRPr>
          </a:p>
        </p:txBody>
      </p:sp>
      <p:sp>
        <p:nvSpPr>
          <p:cNvPr id="7" name="Hộp Văn bản 6">
            <a:extLst>
              <a:ext uri="{FF2B5EF4-FFF2-40B4-BE49-F238E27FC236}">
                <a16:creationId xmlns:a16="http://schemas.microsoft.com/office/drawing/2014/main" xmlns="" id="{FC68832D-2564-988C-F8E2-30D8263D1B73}"/>
              </a:ext>
            </a:extLst>
          </p:cNvPr>
          <p:cNvSpPr txBox="1"/>
          <p:nvPr/>
        </p:nvSpPr>
        <p:spPr>
          <a:xfrm>
            <a:off x="-76200" y="590550"/>
            <a:ext cx="9182100" cy="830997"/>
          </a:xfrm>
          <a:prstGeom prst="rect">
            <a:avLst/>
          </a:prstGeom>
          <a:noFill/>
        </p:spPr>
        <p:txBody>
          <a:bodyPr wrap="square">
            <a:spAutoFit/>
          </a:bodyPr>
          <a:lstStyle/>
          <a:p>
            <a:pPr algn="ct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6</a:t>
            </a:r>
            <a:r>
              <a:rPr lang="vi-VN"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NHÓM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 </a:t>
            </a:r>
            <a:r>
              <a:rPr lang="vi-VN"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3</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TRẠM</a:t>
            </a:r>
            <a:r>
              <a:rPr lang="vi-VN"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Các nhóm di chuyển về các trạm thí nghiệm để lần lượt làm thí nghiệm 1, 2 và </a:t>
            </a:r>
            <a:r>
              <a:rPr lang="vi-VN"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Trạm 3</a:t>
            </a:r>
            <a:r>
              <a:rPr lang="vi-VN"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tìm hiểu trên </a:t>
            </a:r>
            <a:r>
              <a:rPr lang="vi-VN" sz="2400"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internet</a:t>
            </a:r>
            <a:r>
              <a:rPr lang="vi-VN"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sách  </a:t>
            </a:r>
          </a:p>
        </p:txBody>
      </p:sp>
      <p:sp>
        <p:nvSpPr>
          <p:cNvPr id="2" name="Hình chữ nhật: Một Góc Tròn 1">
            <a:extLst>
              <a:ext uri="{FF2B5EF4-FFF2-40B4-BE49-F238E27FC236}">
                <a16:creationId xmlns:a16="http://schemas.microsoft.com/office/drawing/2014/main" xmlns="" id="{7710C46F-86F1-F966-5AE3-E18F22B7B04C}"/>
              </a:ext>
            </a:extLst>
          </p:cNvPr>
          <p:cNvSpPr/>
          <p:nvPr/>
        </p:nvSpPr>
        <p:spPr>
          <a:xfrm>
            <a:off x="342900" y="1504950"/>
            <a:ext cx="2324100" cy="1196568"/>
          </a:xfrm>
          <a:prstGeom prst="round1Rect">
            <a:avLst/>
          </a:prstGeom>
          <a:solidFill>
            <a:srgbClr val="33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lumMod val="95000"/>
                  </a:schemeClr>
                </a:solidFill>
                <a:latin typeface="Times New Roman" panose="02020603050405020304" pitchFamily="18" charset="0"/>
                <a:cs typeface="Times New Roman" panose="02020603050405020304" pitchFamily="18" charset="0"/>
              </a:rPr>
              <a:t>TRẠM 1</a:t>
            </a:r>
          </a:p>
        </p:txBody>
      </p:sp>
      <p:sp>
        <p:nvSpPr>
          <p:cNvPr id="3" name="Hình chữ nhật: Một Góc Tròn 2">
            <a:extLst>
              <a:ext uri="{FF2B5EF4-FFF2-40B4-BE49-F238E27FC236}">
                <a16:creationId xmlns:a16="http://schemas.microsoft.com/office/drawing/2014/main" xmlns="" id="{D64A5F23-EB15-4447-BC75-65CE8AE31775}"/>
              </a:ext>
            </a:extLst>
          </p:cNvPr>
          <p:cNvSpPr/>
          <p:nvPr/>
        </p:nvSpPr>
        <p:spPr>
          <a:xfrm>
            <a:off x="3448050" y="1504950"/>
            <a:ext cx="2324100" cy="1196568"/>
          </a:xfrm>
          <a:prstGeom prst="round1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TRẠM 2</a:t>
            </a:r>
          </a:p>
        </p:txBody>
      </p:sp>
      <p:sp>
        <p:nvSpPr>
          <p:cNvPr id="5" name="Hình chữ nhật: Một Góc Tròn 4">
            <a:extLst>
              <a:ext uri="{FF2B5EF4-FFF2-40B4-BE49-F238E27FC236}">
                <a16:creationId xmlns:a16="http://schemas.microsoft.com/office/drawing/2014/main" xmlns="" id="{8B3B9D94-B309-9D7A-1B2C-39B6E1B903DF}"/>
              </a:ext>
            </a:extLst>
          </p:cNvPr>
          <p:cNvSpPr/>
          <p:nvPr/>
        </p:nvSpPr>
        <p:spPr>
          <a:xfrm>
            <a:off x="6553200" y="1581151"/>
            <a:ext cx="2171700" cy="1066800"/>
          </a:xfrm>
          <a:prstGeom prst="round1Rect">
            <a:avLst/>
          </a:prstGeom>
          <a:solidFill>
            <a:schemeClr val="accent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TRẠM 3</a:t>
            </a:r>
          </a:p>
        </p:txBody>
      </p:sp>
      <p:sp>
        <p:nvSpPr>
          <p:cNvPr id="10" name="Hộp Văn bản 9">
            <a:extLst>
              <a:ext uri="{FF2B5EF4-FFF2-40B4-BE49-F238E27FC236}">
                <a16:creationId xmlns:a16="http://schemas.microsoft.com/office/drawing/2014/main" xmlns="" id="{01FB80E7-266B-7BC7-7D62-97A3C6E999F0}"/>
              </a:ext>
            </a:extLst>
          </p:cNvPr>
          <p:cNvSpPr txBox="1"/>
          <p:nvPr/>
        </p:nvSpPr>
        <p:spPr>
          <a:xfrm>
            <a:off x="285750" y="2876550"/>
            <a:ext cx="2645492" cy="738664"/>
          </a:xfrm>
          <a:prstGeom prst="rect">
            <a:avLst/>
          </a:prstGeom>
          <a:noFill/>
        </p:spPr>
        <p:txBody>
          <a:bodyPr wrap="square">
            <a:spAutoFit/>
          </a:bodyPr>
          <a:lstStyle/>
          <a:p>
            <a:pPr algn="ctr"/>
            <a:r>
              <a:rPr lang="en-US" sz="2100" b="1" dirty="0">
                <a:solidFill>
                  <a:srgbClr val="0000CC"/>
                </a:solidFill>
                <a:latin typeface="Times New Roman" panose="02020603050405020304" pitchFamily="18" charset="0"/>
                <a:ea typeface="Calibri" panose="020F0502020204030204" pitchFamily="34" charset="0"/>
              </a:rPr>
              <a:t>N</a:t>
            </a:r>
            <a:r>
              <a:rPr lang="vi-VN" sz="2100" b="1" dirty="0">
                <a:solidFill>
                  <a:srgbClr val="0000CC"/>
                </a:solidFill>
                <a:latin typeface="Times New Roman" panose="02020603050405020304" pitchFamily="18" charset="0"/>
                <a:ea typeface="Calibri" panose="020F0502020204030204" pitchFamily="34" charset="0"/>
              </a:rPr>
              <a:t>hóm 1, 2 thực hiện nhiệm vụ 1</a:t>
            </a:r>
          </a:p>
        </p:txBody>
      </p:sp>
      <p:sp>
        <p:nvSpPr>
          <p:cNvPr id="12" name="Hộp Văn bản 11">
            <a:extLst>
              <a:ext uri="{FF2B5EF4-FFF2-40B4-BE49-F238E27FC236}">
                <a16:creationId xmlns:a16="http://schemas.microsoft.com/office/drawing/2014/main" xmlns="" id="{2D63E913-83A5-A9CE-BC60-F69666426019}"/>
              </a:ext>
            </a:extLst>
          </p:cNvPr>
          <p:cNvSpPr txBox="1"/>
          <p:nvPr/>
        </p:nvSpPr>
        <p:spPr>
          <a:xfrm>
            <a:off x="3249254" y="2876550"/>
            <a:ext cx="2645492" cy="738664"/>
          </a:xfrm>
          <a:prstGeom prst="rect">
            <a:avLst/>
          </a:prstGeom>
          <a:noFill/>
        </p:spPr>
        <p:txBody>
          <a:bodyPr wrap="square">
            <a:spAutoFit/>
          </a:bodyPr>
          <a:lstStyle/>
          <a:p>
            <a:pPr algn="ctr"/>
            <a:r>
              <a:rPr lang="en-US" sz="2100" b="1" dirty="0">
                <a:solidFill>
                  <a:srgbClr val="0000CC"/>
                </a:solidFill>
                <a:latin typeface="Times New Roman" panose="02020603050405020304" pitchFamily="18" charset="0"/>
                <a:ea typeface="Calibri" panose="020F0502020204030204" pitchFamily="34" charset="0"/>
              </a:rPr>
              <a:t>N</a:t>
            </a:r>
            <a:r>
              <a:rPr lang="vi-VN" sz="2100" b="1" dirty="0">
                <a:solidFill>
                  <a:srgbClr val="0000CC"/>
                </a:solidFill>
                <a:latin typeface="Times New Roman" panose="02020603050405020304" pitchFamily="18" charset="0"/>
                <a:ea typeface="Calibri" panose="020F0502020204030204" pitchFamily="34" charset="0"/>
              </a:rPr>
              <a:t>hóm 3,4 thực hiện nhiệm vụ </a:t>
            </a:r>
            <a:r>
              <a:rPr lang="en-US" sz="2100" b="1" dirty="0">
                <a:solidFill>
                  <a:srgbClr val="0000CC"/>
                </a:solidFill>
                <a:latin typeface="Times New Roman" panose="02020603050405020304" pitchFamily="18" charset="0"/>
                <a:ea typeface="Calibri" panose="020F0502020204030204" pitchFamily="34" charset="0"/>
              </a:rPr>
              <a:t>2</a:t>
            </a:r>
            <a:endParaRPr lang="vi-VN" sz="2100" b="1" dirty="0">
              <a:solidFill>
                <a:srgbClr val="0000CC"/>
              </a:solidFill>
              <a:latin typeface="Times New Roman" panose="02020603050405020304" pitchFamily="18" charset="0"/>
              <a:ea typeface="Calibri" panose="020F0502020204030204" pitchFamily="34" charset="0"/>
            </a:endParaRPr>
          </a:p>
        </p:txBody>
      </p:sp>
      <p:sp>
        <p:nvSpPr>
          <p:cNvPr id="13" name="Hộp Văn bản 12">
            <a:extLst>
              <a:ext uri="{FF2B5EF4-FFF2-40B4-BE49-F238E27FC236}">
                <a16:creationId xmlns:a16="http://schemas.microsoft.com/office/drawing/2014/main" xmlns="" id="{11D19D5B-6544-559C-09A5-C069C1ABA6F8}"/>
              </a:ext>
            </a:extLst>
          </p:cNvPr>
          <p:cNvSpPr txBox="1"/>
          <p:nvPr/>
        </p:nvSpPr>
        <p:spPr>
          <a:xfrm>
            <a:off x="6278204" y="2952750"/>
            <a:ext cx="2645492" cy="738664"/>
          </a:xfrm>
          <a:prstGeom prst="rect">
            <a:avLst/>
          </a:prstGeom>
          <a:noFill/>
        </p:spPr>
        <p:txBody>
          <a:bodyPr wrap="square">
            <a:spAutoFit/>
          </a:bodyPr>
          <a:lstStyle/>
          <a:p>
            <a:pPr algn="ctr"/>
            <a:r>
              <a:rPr lang="en-US" sz="2100" dirty="0">
                <a:latin typeface="Times New Roman" panose="02020603050405020304" pitchFamily="18" charset="0"/>
                <a:ea typeface="Calibri" panose="020F0502020204030204" pitchFamily="34" charset="0"/>
              </a:rPr>
              <a:t> </a:t>
            </a:r>
            <a:r>
              <a:rPr lang="vi-VN" sz="2100" b="1" dirty="0">
                <a:solidFill>
                  <a:srgbClr val="0000CC"/>
                </a:solidFill>
                <a:latin typeface="Times New Roman" panose="02020603050405020304" pitchFamily="18" charset="0"/>
                <a:ea typeface="Calibri" panose="020F0502020204030204" pitchFamily="34" charset="0"/>
              </a:rPr>
              <a:t>N</a:t>
            </a:r>
            <a:r>
              <a:rPr lang="en-US" sz="2100" b="1" dirty="0" err="1">
                <a:solidFill>
                  <a:srgbClr val="0000CC"/>
                </a:solidFill>
                <a:latin typeface="Times New Roman" panose="02020603050405020304" pitchFamily="18" charset="0"/>
                <a:ea typeface="Calibri" panose="020F0502020204030204" pitchFamily="34" charset="0"/>
              </a:rPr>
              <a:t>hóm</a:t>
            </a:r>
            <a:r>
              <a:rPr lang="en-US" sz="2100" b="1" dirty="0">
                <a:solidFill>
                  <a:srgbClr val="0000CC"/>
                </a:solidFill>
                <a:latin typeface="Times New Roman" panose="02020603050405020304" pitchFamily="18" charset="0"/>
                <a:ea typeface="Calibri" panose="020F0502020204030204" pitchFamily="34" charset="0"/>
              </a:rPr>
              <a:t> </a:t>
            </a:r>
            <a:r>
              <a:rPr lang="vi-VN" sz="2100" b="1" dirty="0">
                <a:solidFill>
                  <a:srgbClr val="0000CC"/>
                </a:solidFill>
                <a:latin typeface="Times New Roman" panose="02020603050405020304" pitchFamily="18" charset="0"/>
                <a:ea typeface="Calibri" panose="020F0502020204030204" pitchFamily="34" charset="0"/>
              </a:rPr>
              <a:t>5,6 </a:t>
            </a:r>
            <a:r>
              <a:rPr lang="en-US" sz="2100" b="1" dirty="0">
                <a:solidFill>
                  <a:srgbClr val="0000CC"/>
                </a:solidFill>
                <a:latin typeface="Times New Roman" panose="02020603050405020304" pitchFamily="18" charset="0"/>
                <a:ea typeface="Calibri" panose="020F0502020204030204" pitchFamily="34" charset="0"/>
              </a:rPr>
              <a:t> </a:t>
            </a:r>
            <a:r>
              <a:rPr lang="en-US" sz="2100" b="1" dirty="0" err="1">
                <a:solidFill>
                  <a:srgbClr val="0000CC"/>
                </a:solidFill>
                <a:latin typeface="Times New Roman" panose="02020603050405020304" pitchFamily="18" charset="0"/>
                <a:ea typeface="Calibri" panose="020F0502020204030204" pitchFamily="34" charset="0"/>
              </a:rPr>
              <a:t>thực</a:t>
            </a:r>
            <a:r>
              <a:rPr lang="en-US" sz="2100" b="1" dirty="0">
                <a:solidFill>
                  <a:srgbClr val="0000CC"/>
                </a:solidFill>
                <a:latin typeface="Times New Roman" panose="02020603050405020304" pitchFamily="18" charset="0"/>
                <a:ea typeface="Calibri" panose="020F0502020204030204" pitchFamily="34" charset="0"/>
              </a:rPr>
              <a:t> </a:t>
            </a:r>
            <a:r>
              <a:rPr lang="en-US" sz="2100" b="1" dirty="0" err="1">
                <a:solidFill>
                  <a:srgbClr val="0000CC"/>
                </a:solidFill>
                <a:latin typeface="Times New Roman" panose="02020603050405020304" pitchFamily="18" charset="0"/>
                <a:ea typeface="Calibri" panose="020F0502020204030204" pitchFamily="34" charset="0"/>
              </a:rPr>
              <a:t>hiện</a:t>
            </a:r>
            <a:r>
              <a:rPr lang="en-US" sz="2100" b="1" dirty="0">
                <a:solidFill>
                  <a:srgbClr val="0000CC"/>
                </a:solidFill>
                <a:latin typeface="Times New Roman" panose="02020603050405020304" pitchFamily="18" charset="0"/>
                <a:ea typeface="Calibri" panose="020F0502020204030204" pitchFamily="34" charset="0"/>
              </a:rPr>
              <a:t> </a:t>
            </a:r>
            <a:r>
              <a:rPr lang="en-US" sz="2100" b="1" dirty="0" err="1">
                <a:solidFill>
                  <a:srgbClr val="0000CC"/>
                </a:solidFill>
                <a:latin typeface="Times New Roman" panose="02020603050405020304" pitchFamily="18" charset="0"/>
                <a:ea typeface="Calibri" panose="020F0502020204030204" pitchFamily="34" charset="0"/>
              </a:rPr>
              <a:t>nhiệm</a:t>
            </a:r>
            <a:r>
              <a:rPr lang="en-US" sz="2100" b="1" dirty="0">
                <a:solidFill>
                  <a:srgbClr val="0000CC"/>
                </a:solidFill>
                <a:latin typeface="Times New Roman" panose="02020603050405020304" pitchFamily="18" charset="0"/>
                <a:ea typeface="Calibri" panose="020F0502020204030204" pitchFamily="34" charset="0"/>
              </a:rPr>
              <a:t> </a:t>
            </a:r>
            <a:r>
              <a:rPr lang="en-US" sz="2100" b="1" dirty="0" err="1">
                <a:solidFill>
                  <a:srgbClr val="0000CC"/>
                </a:solidFill>
                <a:latin typeface="Times New Roman" panose="02020603050405020304" pitchFamily="18" charset="0"/>
                <a:ea typeface="Calibri" panose="020F0502020204030204" pitchFamily="34" charset="0"/>
              </a:rPr>
              <a:t>vụ</a:t>
            </a:r>
            <a:r>
              <a:rPr lang="en-US" sz="2100" b="1" dirty="0">
                <a:solidFill>
                  <a:srgbClr val="0000CC"/>
                </a:solidFill>
                <a:latin typeface="Times New Roman" panose="02020603050405020304" pitchFamily="18" charset="0"/>
                <a:ea typeface="Calibri" panose="020F0502020204030204" pitchFamily="34" charset="0"/>
              </a:rPr>
              <a:t> 3</a:t>
            </a:r>
            <a:endParaRPr lang="en-US" sz="2100" b="1" dirty="0">
              <a:solidFill>
                <a:srgbClr val="0000CC"/>
              </a:solidFill>
            </a:endParaRPr>
          </a:p>
        </p:txBody>
      </p:sp>
      <p:sp>
        <p:nvSpPr>
          <p:cNvPr id="8" name="Hộp Văn bản 7">
            <a:extLst>
              <a:ext uri="{FF2B5EF4-FFF2-40B4-BE49-F238E27FC236}">
                <a16:creationId xmlns:a16="http://schemas.microsoft.com/office/drawing/2014/main" xmlns="" id="{CB9FBD56-A8C3-E716-D0AA-269C0880088E}"/>
              </a:ext>
            </a:extLst>
          </p:cNvPr>
          <p:cNvSpPr txBox="1"/>
          <p:nvPr/>
        </p:nvSpPr>
        <p:spPr>
          <a:xfrm>
            <a:off x="6553200" y="3790950"/>
            <a:ext cx="2209800" cy="830997"/>
          </a:xfrm>
          <a:prstGeom prst="rect">
            <a:avLst/>
          </a:prstGeom>
          <a:noFill/>
        </p:spPr>
        <p:txBody>
          <a:bodyPr wrap="square">
            <a:spAutoFit/>
          </a:bodyPr>
          <a:lstStyle/>
          <a:p>
            <a:r>
              <a:rPr lang="vi-VN" sz="2400" dirty="0">
                <a:solidFill>
                  <a:srgbClr val="800080"/>
                </a:solidFill>
                <a:latin typeface="Times New Roman" panose="02020603050405020304" pitchFamily="18" charset="0"/>
                <a:ea typeface="Calibri" panose="020F0502020204030204" pitchFamily="34" charset="0"/>
              </a:rPr>
              <a:t>N</a:t>
            </a:r>
            <a:r>
              <a:rPr lang="en-US" sz="2400" dirty="0" err="1">
                <a:solidFill>
                  <a:srgbClr val="800080"/>
                </a:solidFill>
                <a:latin typeface="Times New Roman" panose="02020603050405020304" pitchFamily="18" charset="0"/>
                <a:ea typeface="Calibri" panose="020F0502020204030204" pitchFamily="34" charset="0"/>
              </a:rPr>
              <a:t>hóm</a:t>
            </a:r>
            <a:r>
              <a:rPr lang="en-US" sz="2400" dirty="0">
                <a:solidFill>
                  <a:srgbClr val="800080"/>
                </a:solidFill>
                <a:latin typeface="Times New Roman" panose="02020603050405020304" pitchFamily="18" charset="0"/>
                <a:ea typeface="Calibri" panose="020F0502020204030204" pitchFamily="34" charset="0"/>
              </a:rPr>
              <a:t> </a:t>
            </a:r>
            <a:r>
              <a:rPr lang="vi-VN" sz="2400" dirty="0">
                <a:solidFill>
                  <a:srgbClr val="800080"/>
                </a:solidFill>
                <a:latin typeface="Times New Roman" panose="02020603050405020304" pitchFamily="18" charset="0"/>
                <a:ea typeface="Calibri" panose="020F0502020204030204" pitchFamily="34" charset="0"/>
              </a:rPr>
              <a:t>3,4 </a:t>
            </a:r>
            <a:r>
              <a:rPr lang="en-US" sz="2400" dirty="0">
                <a:solidFill>
                  <a:srgbClr val="800080"/>
                </a:solidFill>
                <a:latin typeface="Times New Roman" panose="02020603050405020304" pitchFamily="18" charset="0"/>
                <a:ea typeface="Calibri" panose="020F0502020204030204" pitchFamily="34" charset="0"/>
              </a:rPr>
              <a:t> </a:t>
            </a:r>
            <a:r>
              <a:rPr lang="en-US" sz="2400" dirty="0" err="1">
                <a:solidFill>
                  <a:srgbClr val="800080"/>
                </a:solidFill>
                <a:latin typeface="Times New Roman" panose="02020603050405020304" pitchFamily="18" charset="0"/>
                <a:ea typeface="Calibri" panose="020F0502020204030204" pitchFamily="34" charset="0"/>
              </a:rPr>
              <a:t>thực</a:t>
            </a:r>
            <a:r>
              <a:rPr lang="en-US" sz="2400" dirty="0">
                <a:solidFill>
                  <a:srgbClr val="800080"/>
                </a:solidFill>
                <a:latin typeface="Times New Roman" panose="02020603050405020304" pitchFamily="18" charset="0"/>
                <a:ea typeface="Calibri" panose="020F0502020204030204" pitchFamily="34" charset="0"/>
              </a:rPr>
              <a:t> </a:t>
            </a:r>
            <a:r>
              <a:rPr lang="en-US" sz="2400" dirty="0" err="1">
                <a:solidFill>
                  <a:srgbClr val="800080"/>
                </a:solidFill>
                <a:latin typeface="Times New Roman" panose="02020603050405020304" pitchFamily="18" charset="0"/>
                <a:ea typeface="Calibri" panose="020F0502020204030204" pitchFamily="34" charset="0"/>
              </a:rPr>
              <a:t>hiện</a:t>
            </a:r>
            <a:r>
              <a:rPr lang="en-US" sz="2400" dirty="0">
                <a:solidFill>
                  <a:srgbClr val="800080"/>
                </a:solidFill>
                <a:latin typeface="Times New Roman" panose="02020603050405020304" pitchFamily="18" charset="0"/>
                <a:ea typeface="Calibri" panose="020F0502020204030204" pitchFamily="34" charset="0"/>
              </a:rPr>
              <a:t> </a:t>
            </a:r>
            <a:r>
              <a:rPr lang="en-US" sz="2400" dirty="0" err="1">
                <a:solidFill>
                  <a:srgbClr val="800080"/>
                </a:solidFill>
                <a:latin typeface="Times New Roman" panose="02020603050405020304" pitchFamily="18" charset="0"/>
                <a:ea typeface="Calibri" panose="020F0502020204030204" pitchFamily="34" charset="0"/>
              </a:rPr>
              <a:t>nhiệm</a:t>
            </a:r>
            <a:r>
              <a:rPr lang="en-US" sz="2400" dirty="0">
                <a:solidFill>
                  <a:srgbClr val="800080"/>
                </a:solidFill>
                <a:latin typeface="Times New Roman" panose="02020603050405020304" pitchFamily="18" charset="0"/>
                <a:ea typeface="Calibri" panose="020F0502020204030204" pitchFamily="34" charset="0"/>
              </a:rPr>
              <a:t> </a:t>
            </a:r>
            <a:r>
              <a:rPr lang="en-US" sz="2400" dirty="0" err="1">
                <a:solidFill>
                  <a:srgbClr val="800080"/>
                </a:solidFill>
                <a:latin typeface="Times New Roman" panose="02020603050405020304" pitchFamily="18" charset="0"/>
                <a:ea typeface="Calibri" panose="020F0502020204030204" pitchFamily="34" charset="0"/>
              </a:rPr>
              <a:t>vụ</a:t>
            </a:r>
            <a:r>
              <a:rPr lang="en-US" sz="2400" dirty="0">
                <a:solidFill>
                  <a:srgbClr val="800080"/>
                </a:solidFill>
                <a:latin typeface="Times New Roman" panose="02020603050405020304" pitchFamily="18" charset="0"/>
                <a:ea typeface="Calibri" panose="020F0502020204030204" pitchFamily="34" charset="0"/>
              </a:rPr>
              <a:t> 3</a:t>
            </a:r>
            <a:endParaRPr lang="en-US" sz="2400" dirty="0">
              <a:solidFill>
                <a:srgbClr val="800080"/>
              </a:solidFill>
            </a:endParaRPr>
          </a:p>
        </p:txBody>
      </p:sp>
      <p:sp>
        <p:nvSpPr>
          <p:cNvPr id="14" name="Hộp Văn bản 13">
            <a:extLst>
              <a:ext uri="{FF2B5EF4-FFF2-40B4-BE49-F238E27FC236}">
                <a16:creationId xmlns:a16="http://schemas.microsoft.com/office/drawing/2014/main" xmlns="" id="{28BCC787-7CBE-28C1-D56E-4BAC5B04C8CC}"/>
              </a:ext>
            </a:extLst>
          </p:cNvPr>
          <p:cNvSpPr txBox="1"/>
          <p:nvPr/>
        </p:nvSpPr>
        <p:spPr>
          <a:xfrm>
            <a:off x="381000" y="3867150"/>
            <a:ext cx="2209800" cy="830997"/>
          </a:xfrm>
          <a:prstGeom prst="rect">
            <a:avLst/>
          </a:prstGeom>
          <a:noFill/>
        </p:spPr>
        <p:txBody>
          <a:bodyPr wrap="square">
            <a:spAutoFit/>
          </a:bodyPr>
          <a:lstStyle/>
          <a:p>
            <a:pPr algn="ctr"/>
            <a:r>
              <a:rPr lang="en-US" sz="2400" dirty="0">
                <a:solidFill>
                  <a:srgbClr val="800080"/>
                </a:solidFill>
                <a:latin typeface="Times New Roman" panose="02020603050405020304" pitchFamily="18" charset="0"/>
                <a:ea typeface="Calibri" panose="020F0502020204030204" pitchFamily="34" charset="0"/>
              </a:rPr>
              <a:t>N</a:t>
            </a:r>
            <a:r>
              <a:rPr lang="vi-VN" sz="2400" dirty="0">
                <a:solidFill>
                  <a:srgbClr val="800080"/>
                </a:solidFill>
                <a:latin typeface="Times New Roman" panose="02020603050405020304" pitchFamily="18" charset="0"/>
                <a:ea typeface="Calibri" panose="020F0502020204030204" pitchFamily="34" charset="0"/>
              </a:rPr>
              <a:t>hóm 5,6 thực hiện nhiệm vụ 1</a:t>
            </a:r>
            <a:endParaRPr lang="en-US" sz="2400" dirty="0">
              <a:solidFill>
                <a:srgbClr val="800080"/>
              </a:solidFill>
            </a:endParaRPr>
          </a:p>
        </p:txBody>
      </p:sp>
      <p:sp>
        <p:nvSpPr>
          <p:cNvPr id="9" name="Hộp Văn bản 8">
            <a:extLst>
              <a:ext uri="{FF2B5EF4-FFF2-40B4-BE49-F238E27FC236}">
                <a16:creationId xmlns:a16="http://schemas.microsoft.com/office/drawing/2014/main" xmlns="" id="{A5011662-E4A6-2EF4-D52D-29C5BE5193BB}"/>
              </a:ext>
            </a:extLst>
          </p:cNvPr>
          <p:cNvSpPr txBox="1"/>
          <p:nvPr/>
        </p:nvSpPr>
        <p:spPr>
          <a:xfrm>
            <a:off x="3421897" y="3798153"/>
            <a:ext cx="2350253" cy="830997"/>
          </a:xfrm>
          <a:prstGeom prst="rect">
            <a:avLst/>
          </a:prstGeom>
          <a:noFill/>
        </p:spPr>
        <p:txBody>
          <a:bodyPr wrap="square">
            <a:spAutoFit/>
          </a:bodyPr>
          <a:lstStyle/>
          <a:p>
            <a:pPr algn="ctr"/>
            <a:r>
              <a:rPr lang="en-US" sz="2400" dirty="0">
                <a:solidFill>
                  <a:srgbClr val="800080"/>
                </a:solidFill>
                <a:latin typeface="Times New Roman" panose="02020603050405020304" pitchFamily="18" charset="0"/>
                <a:ea typeface="Calibri" panose="020F0502020204030204" pitchFamily="34" charset="0"/>
              </a:rPr>
              <a:t>N</a:t>
            </a:r>
            <a:r>
              <a:rPr lang="vi-VN" sz="2400" dirty="0">
                <a:solidFill>
                  <a:srgbClr val="800080"/>
                </a:solidFill>
                <a:latin typeface="Times New Roman" panose="02020603050405020304" pitchFamily="18" charset="0"/>
                <a:ea typeface="Calibri" panose="020F0502020204030204" pitchFamily="34" charset="0"/>
              </a:rPr>
              <a:t>hóm  1, 2 thực hiện nhiệm vụ 2</a:t>
            </a:r>
            <a:endParaRPr lang="en-US" sz="2400" dirty="0">
              <a:solidFill>
                <a:srgbClr val="800080"/>
              </a:solidFill>
            </a:endParaRPr>
          </a:p>
        </p:txBody>
      </p:sp>
    </p:spTree>
    <p:extLst>
      <p:ext uri="{BB962C8B-B14F-4D97-AF65-F5344CB8AC3E}">
        <p14:creationId xmlns:p14="http://schemas.microsoft.com/office/powerpoint/2010/main" val="150404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P spid="8" grpId="0"/>
      <p:bldP spid="1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E49C3BAB-2F9B-032B-2820-2766B31D8F25}"/>
              </a:ext>
            </a:extLst>
          </p:cNvPr>
          <p:cNvSpPr txBox="1">
            <a:spLocks/>
          </p:cNvSpPr>
          <p:nvPr/>
        </p:nvSpPr>
        <p:spPr>
          <a:xfrm>
            <a:off x="0" y="0"/>
            <a:ext cx="9144000" cy="624385"/>
          </a:xfrm>
          <a:prstGeom prst="rect">
            <a:avLst/>
          </a:prstGeom>
          <a:solidFill>
            <a:schemeClr val="accent5">
              <a:lumMod val="20000"/>
              <a:lumOff val="8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a:solidFill>
                  <a:srgbClr val="339933"/>
                </a:solidFill>
                <a:latin typeface="UTM Androgyne" panose="02040603050506020204" pitchFamily="18" charset="0"/>
              </a:rPr>
              <a:t>Tìm</a:t>
            </a:r>
            <a:r>
              <a:rPr lang="en-US" sz="3200" b="1" dirty="0">
                <a:solidFill>
                  <a:srgbClr val="339933"/>
                </a:solidFill>
                <a:latin typeface="UTM Androgyne" panose="02040603050506020204" pitchFamily="18" charset="0"/>
              </a:rPr>
              <a:t> </a:t>
            </a:r>
            <a:r>
              <a:rPr lang="en-US" sz="3200" b="1" dirty="0" err="1">
                <a:solidFill>
                  <a:srgbClr val="339933"/>
                </a:solidFill>
                <a:latin typeface="UTM Androgyne" panose="02040603050506020204" pitchFamily="18" charset="0"/>
              </a:rPr>
              <a:t>hiểu</a:t>
            </a:r>
            <a:r>
              <a:rPr lang="en-US" sz="3200" b="1" dirty="0">
                <a:solidFill>
                  <a:srgbClr val="339933"/>
                </a:solidFill>
                <a:latin typeface="UTM Androgyne" panose="02040603050506020204" pitchFamily="18" charset="0"/>
              </a:rPr>
              <a:t> </a:t>
            </a:r>
            <a:r>
              <a:rPr lang="en-US" sz="3200" b="1" dirty="0" err="1">
                <a:solidFill>
                  <a:srgbClr val="339933"/>
                </a:solidFill>
                <a:latin typeface="UTM Androgyne" panose="02040603050506020204" pitchFamily="18" charset="0"/>
              </a:rPr>
              <a:t>Đoạn</a:t>
            </a:r>
            <a:r>
              <a:rPr lang="en-US" sz="3200" b="1" dirty="0">
                <a:solidFill>
                  <a:srgbClr val="339933"/>
                </a:solidFill>
                <a:latin typeface="UTM Androgyne" panose="02040603050506020204" pitchFamily="18" charset="0"/>
              </a:rPr>
              <a:t> </a:t>
            </a:r>
            <a:r>
              <a:rPr lang="en-US" sz="3200" b="1" dirty="0" err="1">
                <a:solidFill>
                  <a:srgbClr val="339933"/>
                </a:solidFill>
                <a:latin typeface="UTM Androgyne" panose="02040603050506020204" pitchFamily="18" charset="0"/>
              </a:rPr>
              <a:t>mạch</a:t>
            </a:r>
            <a:r>
              <a:rPr lang="en-US" sz="3200" b="1" dirty="0">
                <a:solidFill>
                  <a:srgbClr val="339933"/>
                </a:solidFill>
                <a:latin typeface="UTM Androgyne" panose="02040603050506020204" pitchFamily="18" charset="0"/>
              </a:rPr>
              <a:t> </a:t>
            </a:r>
            <a:r>
              <a:rPr lang="en-US" sz="3200" b="1" dirty="0" err="1">
                <a:solidFill>
                  <a:srgbClr val="339933"/>
                </a:solidFill>
                <a:latin typeface="UTM Androgyne" panose="02040603050506020204" pitchFamily="18" charset="0"/>
              </a:rPr>
              <a:t>nối</a:t>
            </a:r>
            <a:r>
              <a:rPr lang="en-US" sz="3200" b="1" dirty="0">
                <a:solidFill>
                  <a:srgbClr val="339933"/>
                </a:solidFill>
                <a:latin typeface="UTM Androgyne" panose="02040603050506020204" pitchFamily="18" charset="0"/>
              </a:rPr>
              <a:t> </a:t>
            </a:r>
            <a:r>
              <a:rPr lang="en-US" sz="3200" b="1" dirty="0" err="1">
                <a:solidFill>
                  <a:srgbClr val="339933"/>
                </a:solidFill>
                <a:latin typeface="UTM Androgyne" panose="02040603050506020204" pitchFamily="18" charset="0"/>
              </a:rPr>
              <a:t>tiếp</a:t>
            </a:r>
            <a:r>
              <a:rPr lang="en-US" sz="3200" b="1" dirty="0">
                <a:solidFill>
                  <a:srgbClr val="339933"/>
                </a:solidFill>
                <a:latin typeface="UTM Androgyne" panose="02040603050506020204" pitchFamily="18" charset="0"/>
              </a:rPr>
              <a:t> </a:t>
            </a:r>
            <a:r>
              <a:rPr lang="en-US" sz="3200" b="1" dirty="0" err="1">
                <a:solidFill>
                  <a:srgbClr val="339933"/>
                </a:solidFill>
                <a:latin typeface="UTM Androgyne" panose="02040603050506020204" pitchFamily="18" charset="0"/>
              </a:rPr>
              <a:t>và</a:t>
            </a:r>
            <a:r>
              <a:rPr lang="en-US" sz="3200" b="1" dirty="0">
                <a:solidFill>
                  <a:srgbClr val="339933"/>
                </a:solidFill>
                <a:latin typeface="UTM Androgyne" panose="02040603050506020204" pitchFamily="18" charset="0"/>
              </a:rPr>
              <a:t> song </a:t>
            </a:r>
            <a:r>
              <a:rPr lang="en-US" sz="3200" b="1" dirty="0" err="1">
                <a:solidFill>
                  <a:srgbClr val="339933"/>
                </a:solidFill>
                <a:latin typeface="UTM Androgyne" panose="02040603050506020204" pitchFamily="18" charset="0"/>
              </a:rPr>
              <a:t>song</a:t>
            </a:r>
            <a:endParaRPr lang="en-US" sz="3200" b="1" dirty="0">
              <a:solidFill>
                <a:srgbClr val="339933"/>
              </a:solidFill>
              <a:latin typeface="UTM Androgyne" panose="02040603050506020204" pitchFamily="18" charset="0"/>
            </a:endParaRPr>
          </a:p>
        </p:txBody>
      </p:sp>
      <p:sp>
        <p:nvSpPr>
          <p:cNvPr id="9" name="Hộp Văn bản 8">
            <a:extLst>
              <a:ext uri="{FF2B5EF4-FFF2-40B4-BE49-F238E27FC236}">
                <a16:creationId xmlns:a16="http://schemas.microsoft.com/office/drawing/2014/main" xmlns="" id="{4D09E8DC-DF62-9117-FB61-6EDE46B791DD}"/>
              </a:ext>
            </a:extLst>
          </p:cNvPr>
          <p:cNvSpPr txBox="1"/>
          <p:nvPr/>
        </p:nvSpPr>
        <p:spPr>
          <a:xfrm>
            <a:off x="2285077" y="438150"/>
            <a:ext cx="4573844" cy="368755"/>
          </a:xfrm>
          <a:prstGeom prst="rect">
            <a:avLst/>
          </a:prstGeom>
          <a:noFill/>
        </p:spPr>
        <p:txBody>
          <a:bodyPr wrap="square">
            <a:spAutoFit/>
          </a:bodyPr>
          <a:lstStyle/>
          <a:p>
            <a:pPr marR="44768" algn="ctr">
              <a:lnSpc>
                <a:spcPct val="107000"/>
              </a:lnSpc>
              <a:spcAft>
                <a:spcPts val="420"/>
              </a:spcAft>
            </a:pPr>
            <a:r>
              <a:rPr lang="vi-VN" sz="18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PHIẾU HỌC TẬP</a:t>
            </a:r>
            <a:endParaRPr lang="en-US" sz="18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xmlns="" id="{B6D5007C-3787-49AF-DFDF-B7898052742E}"/>
              </a:ext>
            </a:extLst>
          </p:cNvPr>
          <p:cNvSpPr txBox="1"/>
          <p:nvPr/>
        </p:nvSpPr>
        <p:spPr>
          <a:xfrm>
            <a:off x="1" y="1276350"/>
            <a:ext cx="3132189" cy="1263551"/>
          </a:xfrm>
          <a:prstGeom prst="rect">
            <a:avLst/>
          </a:prstGeom>
          <a:noFill/>
        </p:spPr>
        <p:txBody>
          <a:bodyPr wrap="square">
            <a:spAutoFit/>
          </a:bodyPr>
          <a:lstStyle/>
          <a:p>
            <a:pPr marR="44768" algn="just">
              <a:lnSpc>
                <a:spcPct val="107000"/>
              </a:lnSpc>
              <a:spcAft>
                <a:spcPts val="420"/>
              </a:spcAft>
            </a:pPr>
            <a:r>
              <a:rPr lang="vi-VN" sz="1800" i="1" dirty="0">
                <a:latin typeface="Times New Roman" panose="02020603050405020304" pitchFamily="18" charset="0"/>
                <a:ea typeface="Calibri" panose="020F0502020204030204" pitchFamily="34" charset="0"/>
                <a:cs typeface="Times New Roman" panose="02020603050405020304" pitchFamily="18" charset="0"/>
              </a:rPr>
              <a:t>Tiến hành thí nghiệm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nối</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tiếp</a:t>
            </a:r>
            <a:r>
              <a:rPr lang="vi-VN" sz="1800" i="1" dirty="0">
                <a:latin typeface="Times New Roman" panose="02020603050405020304" pitchFamily="18" charset="0"/>
                <a:ea typeface="Calibri" panose="020F0502020204030204" pitchFamily="34" charset="0"/>
                <a:cs typeface="Times New Roman" panose="02020603050405020304" pitchFamily="18" charset="0"/>
              </a:rPr>
              <a:t> và thực hiện các yêu cầu sau:</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500" dirty="0">
                <a:latin typeface="Times New Roman" panose="02020603050405020304" pitchFamily="18" charset="0"/>
                <a:ea typeface="Calibri" panose="020F0502020204030204" pitchFamily="34" charset="0"/>
              </a:rPr>
              <a:t>- Hoàn thành bảng kết quả thí nghiệm</a:t>
            </a:r>
            <a:endParaRPr lang="en-US" sz="1500" dirty="0"/>
          </a:p>
        </p:txBody>
      </p:sp>
      <p:graphicFrame>
        <p:nvGraphicFramePr>
          <p:cNvPr id="17" name="Bảng 16">
            <a:extLst>
              <a:ext uri="{FF2B5EF4-FFF2-40B4-BE49-F238E27FC236}">
                <a16:creationId xmlns:a16="http://schemas.microsoft.com/office/drawing/2014/main" xmlns="" id="{AE8F87DB-1B43-11B3-168D-6E21A8757FAD}"/>
              </a:ext>
            </a:extLst>
          </p:cNvPr>
          <p:cNvGraphicFramePr>
            <a:graphicFrameLocks noGrp="1"/>
          </p:cNvGraphicFramePr>
          <p:nvPr>
            <p:extLst>
              <p:ext uri="{D42A27DB-BD31-4B8C-83A1-F6EECF244321}">
                <p14:modId xmlns:p14="http://schemas.microsoft.com/office/powerpoint/2010/main" val="3279327506"/>
              </p:ext>
            </p:extLst>
          </p:nvPr>
        </p:nvGraphicFramePr>
        <p:xfrm>
          <a:off x="85804" y="2633895"/>
          <a:ext cx="2913651" cy="1604772"/>
        </p:xfrm>
        <a:graphic>
          <a:graphicData uri="http://schemas.openxmlformats.org/drawingml/2006/table">
            <a:tbl>
              <a:tblPr firstRow="1" firstCol="1" bandRow="1">
                <a:tableStyleId>{5C22544A-7EE6-4342-B048-85BDC9FD1C3A}</a:tableStyleId>
              </a:tblPr>
              <a:tblGrid>
                <a:gridCol w="971015">
                  <a:extLst>
                    <a:ext uri="{9D8B030D-6E8A-4147-A177-3AD203B41FA5}">
                      <a16:colId xmlns:a16="http://schemas.microsoft.com/office/drawing/2014/main" xmlns="" val="2823133949"/>
                    </a:ext>
                  </a:extLst>
                </a:gridCol>
                <a:gridCol w="971318">
                  <a:extLst>
                    <a:ext uri="{9D8B030D-6E8A-4147-A177-3AD203B41FA5}">
                      <a16:colId xmlns:a16="http://schemas.microsoft.com/office/drawing/2014/main" xmlns="" val="83982707"/>
                    </a:ext>
                  </a:extLst>
                </a:gridCol>
                <a:gridCol w="971318">
                  <a:extLst>
                    <a:ext uri="{9D8B030D-6E8A-4147-A177-3AD203B41FA5}">
                      <a16:colId xmlns:a16="http://schemas.microsoft.com/office/drawing/2014/main" xmlns="" val="1720663688"/>
                    </a:ext>
                  </a:extLst>
                </a:gridCol>
              </a:tblGrid>
              <a:tr h="512684">
                <a:tc rowSpan="2">
                  <a:txBody>
                    <a:bodyPr/>
                    <a:lstStyle/>
                    <a:p>
                      <a:pPr algn="ctr">
                        <a:lnSpc>
                          <a:spcPct val="117000"/>
                        </a:lnSpc>
                        <a:spcAft>
                          <a:spcPts val="425"/>
                        </a:spcAft>
                      </a:pPr>
                      <a:r>
                        <a:rPr lang="vi-VN" sz="1500" kern="100" dirty="0">
                          <a:solidFill>
                            <a:srgbClr val="0000CC"/>
                          </a:solidFill>
                          <a:effectLst/>
                          <a:latin typeface="Times New Roman" panose="02020603050405020304" pitchFamily="18" charset="0"/>
                          <a:cs typeface="Times New Roman" panose="02020603050405020304" pitchFamily="18" charset="0"/>
                        </a:rPr>
                        <a:t>Điện trở mắc vào mạch điện</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algn="ctr">
                        <a:lnSpc>
                          <a:spcPct val="117000"/>
                        </a:lnSpc>
                        <a:spcAft>
                          <a:spcPts val="425"/>
                        </a:spcAft>
                      </a:pPr>
                      <a:r>
                        <a:rPr lang="es-ES" sz="1500" kern="100" dirty="0" err="1">
                          <a:solidFill>
                            <a:srgbClr val="0000CC"/>
                          </a:solidFill>
                          <a:effectLst/>
                          <a:latin typeface="Times New Roman" panose="02020603050405020304" pitchFamily="18" charset="0"/>
                          <a:cs typeface="Times New Roman" panose="02020603050405020304" pitchFamily="18" charset="0"/>
                        </a:rPr>
                        <a:t>Số</a:t>
                      </a:r>
                      <a:r>
                        <a:rPr lang="es-ES" sz="1500" kern="100" dirty="0">
                          <a:solidFill>
                            <a:srgbClr val="0000CC"/>
                          </a:solidFill>
                          <a:effectLst/>
                          <a:latin typeface="Times New Roman" panose="02020603050405020304" pitchFamily="18" charset="0"/>
                          <a:cs typeface="Times New Roman" panose="02020603050405020304" pitchFamily="18" charset="0"/>
                        </a:rPr>
                        <a:t> </a:t>
                      </a:r>
                      <a:r>
                        <a:rPr lang="es-ES" sz="1500" kern="100" dirty="0" err="1">
                          <a:solidFill>
                            <a:srgbClr val="0000CC"/>
                          </a:solidFill>
                          <a:effectLst/>
                          <a:latin typeface="Times New Roman" panose="02020603050405020304" pitchFamily="18" charset="0"/>
                          <a:cs typeface="Times New Roman" panose="02020603050405020304" pitchFamily="18" charset="0"/>
                        </a:rPr>
                        <a:t>chỉ</a:t>
                      </a:r>
                      <a:r>
                        <a:rPr lang="es-ES" sz="1500" kern="100" dirty="0">
                          <a:solidFill>
                            <a:srgbClr val="0000CC"/>
                          </a:solidFill>
                          <a:effectLst/>
                          <a:latin typeface="Times New Roman" panose="02020603050405020304" pitchFamily="18" charset="0"/>
                          <a:cs typeface="Times New Roman" panose="02020603050405020304" pitchFamily="18" charset="0"/>
                        </a:rPr>
                        <a:t> </a:t>
                      </a:r>
                      <a:r>
                        <a:rPr lang="es-ES" sz="1500" kern="100" dirty="0" err="1">
                          <a:solidFill>
                            <a:srgbClr val="0000CC"/>
                          </a:solidFill>
                          <a:effectLst/>
                          <a:latin typeface="Times New Roman" panose="02020603050405020304" pitchFamily="18" charset="0"/>
                          <a:cs typeface="Times New Roman" panose="02020603050405020304" pitchFamily="18" charset="0"/>
                        </a:rPr>
                        <a:t>của</a:t>
                      </a:r>
                      <a:r>
                        <a:rPr lang="es-ES" sz="1500" kern="100" dirty="0">
                          <a:solidFill>
                            <a:srgbClr val="0000CC"/>
                          </a:solidFill>
                          <a:effectLst/>
                          <a:latin typeface="Times New Roman" panose="02020603050405020304" pitchFamily="18" charset="0"/>
                          <a:cs typeface="Times New Roman" panose="02020603050405020304" pitchFamily="18" charset="0"/>
                        </a:rPr>
                        <a:t> ampe </a:t>
                      </a:r>
                      <a:r>
                        <a:rPr lang="es-ES" sz="1500" kern="100" dirty="0" err="1">
                          <a:solidFill>
                            <a:srgbClr val="0000CC"/>
                          </a:solidFill>
                          <a:effectLst/>
                          <a:latin typeface="Times New Roman" panose="02020603050405020304" pitchFamily="18" charset="0"/>
                          <a:cs typeface="Times New Roman" panose="02020603050405020304" pitchFamily="18" charset="0"/>
                        </a:rPr>
                        <a:t>kế</a:t>
                      </a:r>
                      <a:r>
                        <a:rPr lang="es-ES" sz="1500" kern="100" dirty="0">
                          <a:solidFill>
                            <a:srgbClr val="0000CC"/>
                          </a:solidFill>
                          <a:effectLst/>
                          <a:latin typeface="Times New Roman" panose="02020603050405020304" pitchFamily="18" charset="0"/>
                          <a:cs typeface="Times New Roman" panose="02020603050405020304" pitchFamily="18" charset="0"/>
                        </a:rPr>
                        <a:t> (A)</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xmlns="" val="1346888144"/>
                  </a:ext>
                </a:extLst>
              </a:tr>
              <a:tr h="267462">
                <a:tc vMerge="1">
                  <a:txBody>
                    <a:bodyPr/>
                    <a:lstStyle/>
                    <a:p>
                      <a:endParaRPr lang="en-US"/>
                    </a:p>
                  </a:txBody>
                  <a:tcPr/>
                </a:tc>
                <a:tc>
                  <a:txBody>
                    <a:bodyPr/>
                    <a:lstStyle/>
                    <a:p>
                      <a:pPr algn="ctr">
                        <a:lnSpc>
                          <a:spcPct val="117000"/>
                        </a:lnSpc>
                        <a:spcAft>
                          <a:spcPts val="425"/>
                        </a:spcAft>
                      </a:pPr>
                      <a:r>
                        <a:rPr lang="es-ES" sz="1500" b="1" kern="100" dirty="0">
                          <a:solidFill>
                            <a:srgbClr val="0000CC"/>
                          </a:solidFill>
                          <a:effectLst/>
                          <a:latin typeface="Times New Roman" panose="02020603050405020304" pitchFamily="18" charset="0"/>
                          <a:cs typeface="Times New Roman" panose="02020603050405020304" pitchFamily="18" charset="0"/>
                        </a:rPr>
                        <a:t>A</a:t>
                      </a:r>
                      <a:r>
                        <a:rPr lang="es-ES" sz="1500" b="1" kern="100" baseline="-25000" dirty="0">
                          <a:solidFill>
                            <a:srgbClr val="0000CC"/>
                          </a:solidFill>
                          <a:effectLst/>
                          <a:latin typeface="Times New Roman" panose="02020603050405020304" pitchFamily="18" charset="0"/>
                          <a:cs typeface="Times New Roman" panose="02020603050405020304" pitchFamily="18" charset="0"/>
                        </a:rPr>
                        <a:t>1</a:t>
                      </a:r>
                      <a:endParaRPr lang="en-US" sz="15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b="1" kern="100" dirty="0">
                          <a:solidFill>
                            <a:srgbClr val="0000CC"/>
                          </a:solidFill>
                          <a:effectLst/>
                          <a:latin typeface="Times New Roman" panose="02020603050405020304" pitchFamily="18" charset="0"/>
                          <a:cs typeface="Times New Roman" panose="02020603050405020304" pitchFamily="18" charset="0"/>
                        </a:rPr>
                        <a:t>A</a:t>
                      </a:r>
                      <a:r>
                        <a:rPr lang="es-ES" sz="1500" b="1" kern="100" baseline="-25000" dirty="0">
                          <a:solidFill>
                            <a:srgbClr val="0000CC"/>
                          </a:solidFill>
                          <a:effectLst/>
                          <a:latin typeface="Times New Roman" panose="02020603050405020304" pitchFamily="18" charset="0"/>
                          <a:cs typeface="Times New Roman" panose="02020603050405020304" pitchFamily="18" charset="0"/>
                        </a:rPr>
                        <a:t>2</a:t>
                      </a:r>
                      <a:endParaRPr lang="en-US" sz="15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xmlns="" val="1806001172"/>
                  </a:ext>
                </a:extLst>
              </a:tr>
              <a:tr h="245222">
                <a:tc>
                  <a:txBody>
                    <a:bodyPr/>
                    <a:lstStyle/>
                    <a:p>
                      <a:pPr algn="ctr">
                        <a:lnSpc>
                          <a:spcPct val="117000"/>
                        </a:lnSpc>
                        <a:spcAft>
                          <a:spcPts val="425"/>
                        </a:spcAft>
                      </a:pPr>
                      <a:r>
                        <a:rPr lang="vi-VN" sz="1500" kern="100">
                          <a:solidFill>
                            <a:srgbClr val="0000CC"/>
                          </a:solidFill>
                          <a:effectLst/>
                          <a:latin typeface="Times New Roman" panose="02020603050405020304" pitchFamily="18" charset="0"/>
                          <a:cs typeface="Times New Roman" panose="02020603050405020304" pitchFamily="18" charset="0"/>
                        </a:rPr>
                        <a:t>R</a:t>
                      </a:r>
                      <a:r>
                        <a:rPr lang="vi-VN" sz="1500" kern="100" baseline="-25000">
                          <a:solidFill>
                            <a:srgbClr val="0000CC"/>
                          </a:solidFill>
                          <a:effectLst/>
                          <a:latin typeface="Times New Roman" panose="02020603050405020304" pitchFamily="18" charset="0"/>
                          <a:cs typeface="Times New Roman" panose="02020603050405020304" pitchFamily="18" charset="0"/>
                        </a:rPr>
                        <a:t>1</a:t>
                      </a:r>
                      <a:r>
                        <a:rPr lang="vi-VN" sz="1500" kern="100">
                          <a:solidFill>
                            <a:srgbClr val="0000CC"/>
                          </a:solidFill>
                          <a:effectLst/>
                          <a:latin typeface="Times New Roman" panose="02020603050405020304" pitchFamily="18" charset="0"/>
                          <a:cs typeface="Times New Roman" panose="02020603050405020304" pitchFamily="18" charset="0"/>
                        </a:rPr>
                        <a:t> và R</a:t>
                      </a:r>
                      <a:r>
                        <a:rPr lang="vi-VN" sz="1500" kern="100" baseline="-25000">
                          <a:solidFill>
                            <a:srgbClr val="0000CC"/>
                          </a:solidFill>
                          <a:effectLst/>
                          <a:latin typeface="Times New Roman" panose="02020603050405020304" pitchFamily="18" charset="0"/>
                          <a:cs typeface="Times New Roman" panose="02020603050405020304" pitchFamily="18" charset="0"/>
                        </a:rPr>
                        <a:t>2</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kern="100">
                          <a:solidFill>
                            <a:srgbClr val="0000CC"/>
                          </a:solidFill>
                          <a:effectLst/>
                          <a:latin typeface="Times New Roman" panose="02020603050405020304" pitchFamily="18" charset="0"/>
                          <a:cs typeface="Times New Roman" panose="02020603050405020304" pitchFamily="18" charset="0"/>
                        </a:rPr>
                        <a:t> </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xmlns="" val="3185739399"/>
                  </a:ext>
                </a:extLst>
              </a:tr>
              <a:tr h="245222">
                <a:tc>
                  <a:txBody>
                    <a:bodyPr/>
                    <a:lstStyle/>
                    <a:p>
                      <a:pPr algn="ctr">
                        <a:lnSpc>
                          <a:spcPct val="117000"/>
                        </a:lnSpc>
                        <a:spcAft>
                          <a:spcPts val="425"/>
                        </a:spcAft>
                      </a:pPr>
                      <a:r>
                        <a:rPr lang="vi-VN" sz="1500" kern="100">
                          <a:solidFill>
                            <a:srgbClr val="0000CC"/>
                          </a:solidFill>
                          <a:effectLst/>
                          <a:latin typeface="Times New Roman" panose="02020603050405020304" pitchFamily="18" charset="0"/>
                          <a:cs typeface="Times New Roman" panose="02020603050405020304" pitchFamily="18" charset="0"/>
                        </a:rPr>
                        <a:t>R</a:t>
                      </a:r>
                      <a:r>
                        <a:rPr lang="vi-VN" sz="1500" kern="100" baseline="-25000">
                          <a:solidFill>
                            <a:srgbClr val="0000CC"/>
                          </a:solidFill>
                          <a:effectLst/>
                          <a:latin typeface="Times New Roman" panose="02020603050405020304" pitchFamily="18" charset="0"/>
                          <a:cs typeface="Times New Roman" panose="02020603050405020304" pitchFamily="18" charset="0"/>
                        </a:rPr>
                        <a:t>1</a:t>
                      </a:r>
                      <a:r>
                        <a:rPr lang="vi-VN" sz="1500" kern="100">
                          <a:solidFill>
                            <a:srgbClr val="0000CC"/>
                          </a:solidFill>
                          <a:effectLst/>
                          <a:latin typeface="Times New Roman" panose="02020603050405020304" pitchFamily="18" charset="0"/>
                          <a:cs typeface="Times New Roman" panose="02020603050405020304" pitchFamily="18" charset="0"/>
                        </a:rPr>
                        <a:t> và R</a:t>
                      </a:r>
                      <a:r>
                        <a:rPr lang="vi-VN" sz="1500" kern="100" baseline="-25000">
                          <a:solidFill>
                            <a:srgbClr val="0000CC"/>
                          </a:solidFill>
                          <a:effectLst/>
                          <a:latin typeface="Times New Roman" panose="02020603050405020304" pitchFamily="18" charset="0"/>
                          <a:cs typeface="Times New Roman" panose="02020603050405020304" pitchFamily="18" charset="0"/>
                        </a:rPr>
                        <a:t>3</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kern="100">
                          <a:solidFill>
                            <a:srgbClr val="0000CC"/>
                          </a:solidFill>
                          <a:effectLst/>
                          <a:latin typeface="Times New Roman" panose="02020603050405020304" pitchFamily="18" charset="0"/>
                          <a:cs typeface="Times New Roman" panose="02020603050405020304" pitchFamily="18" charset="0"/>
                        </a:rPr>
                        <a:t> </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xmlns="" val="2636610872"/>
                  </a:ext>
                </a:extLst>
              </a:tr>
              <a:tr h="245222">
                <a:tc>
                  <a:txBody>
                    <a:bodyPr/>
                    <a:lstStyle/>
                    <a:p>
                      <a:pPr algn="ctr">
                        <a:lnSpc>
                          <a:spcPct val="117000"/>
                        </a:lnSpc>
                        <a:spcAft>
                          <a:spcPts val="425"/>
                        </a:spcAft>
                      </a:pPr>
                      <a:r>
                        <a:rPr lang="vi-VN" sz="1500" kern="100">
                          <a:solidFill>
                            <a:srgbClr val="0000CC"/>
                          </a:solidFill>
                          <a:effectLst/>
                          <a:latin typeface="Times New Roman" panose="02020603050405020304" pitchFamily="18" charset="0"/>
                          <a:cs typeface="Times New Roman" panose="02020603050405020304" pitchFamily="18" charset="0"/>
                        </a:rPr>
                        <a:t>R</a:t>
                      </a:r>
                      <a:r>
                        <a:rPr lang="vi-VN" sz="1500" kern="100" baseline="-25000">
                          <a:solidFill>
                            <a:srgbClr val="0000CC"/>
                          </a:solidFill>
                          <a:effectLst/>
                          <a:latin typeface="Times New Roman" panose="02020603050405020304" pitchFamily="18" charset="0"/>
                          <a:cs typeface="Times New Roman" panose="02020603050405020304" pitchFamily="18" charset="0"/>
                        </a:rPr>
                        <a:t>3</a:t>
                      </a:r>
                      <a:r>
                        <a:rPr lang="vi-VN" sz="1500" kern="100">
                          <a:solidFill>
                            <a:srgbClr val="0000CC"/>
                          </a:solidFill>
                          <a:effectLst/>
                          <a:latin typeface="Times New Roman" panose="02020603050405020304" pitchFamily="18" charset="0"/>
                          <a:cs typeface="Times New Roman" panose="02020603050405020304" pitchFamily="18" charset="0"/>
                        </a:rPr>
                        <a:t> và R</a:t>
                      </a:r>
                      <a:r>
                        <a:rPr lang="vi-VN" sz="1500" kern="100" baseline="-25000">
                          <a:solidFill>
                            <a:srgbClr val="0000CC"/>
                          </a:solidFill>
                          <a:effectLst/>
                          <a:latin typeface="Times New Roman" panose="02020603050405020304" pitchFamily="18" charset="0"/>
                          <a:cs typeface="Times New Roman" panose="02020603050405020304" pitchFamily="18" charset="0"/>
                        </a:rPr>
                        <a:t>4</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xmlns="" val="2775468788"/>
                  </a:ext>
                </a:extLst>
              </a:tr>
            </a:tbl>
          </a:graphicData>
        </a:graphic>
      </p:graphicFrame>
      <p:sp>
        <p:nvSpPr>
          <p:cNvPr id="20" name="Hộp Văn bản 19">
            <a:extLst>
              <a:ext uri="{FF2B5EF4-FFF2-40B4-BE49-F238E27FC236}">
                <a16:creationId xmlns:a16="http://schemas.microsoft.com/office/drawing/2014/main" xmlns="" id="{040012B3-EB2F-F2F1-D10E-C8D9C14683F7}"/>
              </a:ext>
            </a:extLst>
          </p:cNvPr>
          <p:cNvSpPr txBox="1"/>
          <p:nvPr/>
        </p:nvSpPr>
        <p:spPr>
          <a:xfrm>
            <a:off x="1844" y="4241758"/>
            <a:ext cx="2997609" cy="784830"/>
          </a:xfrm>
          <a:prstGeom prst="rect">
            <a:avLst/>
          </a:prstGeom>
          <a:noFill/>
        </p:spPr>
        <p:txBody>
          <a:bodyPr wrap="square">
            <a:spAutoFit/>
          </a:bodyPr>
          <a:lstStyle/>
          <a:p>
            <a:pPr algn="just"/>
            <a:r>
              <a:rPr lang="vi-VN" sz="1500" b="1" dirty="0">
                <a:solidFill>
                  <a:schemeClr val="tx1"/>
                </a:solidFill>
                <a:latin typeface="Times New Roman" panose="02020603050405020304" pitchFamily="18" charset="0"/>
                <a:ea typeface="Calibri" panose="020F0502020204030204" pitchFamily="34" charset="0"/>
              </a:rPr>
              <a:t>- Rút ra kết luận về cường độ dòng điện tại mọi điểm trong đoạn mạch nối tiếp</a:t>
            </a:r>
            <a:endParaRPr lang="en-US" sz="1500" b="1" dirty="0">
              <a:solidFill>
                <a:schemeClr val="tx1"/>
              </a:solidFill>
            </a:endParaRPr>
          </a:p>
        </p:txBody>
      </p:sp>
      <p:cxnSp>
        <p:nvCxnSpPr>
          <p:cNvPr id="22" name="Đường nối Thẳng 21">
            <a:extLst>
              <a:ext uri="{FF2B5EF4-FFF2-40B4-BE49-F238E27FC236}">
                <a16:creationId xmlns:a16="http://schemas.microsoft.com/office/drawing/2014/main" xmlns="" id="{F81FC9A1-CA62-902A-D43E-5DD8A9F352B7}"/>
              </a:ext>
            </a:extLst>
          </p:cNvPr>
          <p:cNvCxnSpPr/>
          <p:nvPr/>
        </p:nvCxnSpPr>
        <p:spPr>
          <a:xfrm>
            <a:off x="3132190" y="1357202"/>
            <a:ext cx="0" cy="3642502"/>
          </a:xfrm>
          <a:prstGeom prst="line">
            <a:avLst/>
          </a:prstGeom>
        </p:spPr>
        <p:style>
          <a:lnRef idx="1">
            <a:schemeClr val="accent1"/>
          </a:lnRef>
          <a:fillRef idx="0">
            <a:schemeClr val="accent1"/>
          </a:fillRef>
          <a:effectRef idx="0">
            <a:schemeClr val="accent1"/>
          </a:effectRef>
          <a:fontRef idx="minor">
            <a:schemeClr val="tx1"/>
          </a:fontRef>
        </p:style>
      </p:cxnSp>
      <p:sp>
        <p:nvSpPr>
          <p:cNvPr id="25" name="Hộp Văn bản 24">
            <a:extLst>
              <a:ext uri="{FF2B5EF4-FFF2-40B4-BE49-F238E27FC236}">
                <a16:creationId xmlns:a16="http://schemas.microsoft.com/office/drawing/2014/main" xmlns="" id="{D6AF3AD2-4C74-8E3B-46E3-D1BE261BDEBA}"/>
              </a:ext>
            </a:extLst>
          </p:cNvPr>
          <p:cNvSpPr txBox="1"/>
          <p:nvPr/>
        </p:nvSpPr>
        <p:spPr>
          <a:xfrm>
            <a:off x="3132190" y="1276350"/>
            <a:ext cx="3132189" cy="1318438"/>
          </a:xfrm>
          <a:prstGeom prst="rect">
            <a:avLst/>
          </a:prstGeom>
          <a:noFill/>
        </p:spPr>
        <p:txBody>
          <a:bodyPr wrap="square">
            <a:spAutoFit/>
          </a:bodyPr>
          <a:lstStyle/>
          <a:p>
            <a:pPr marR="75724">
              <a:lnSpc>
                <a:spcPct val="117000"/>
              </a:lnSpc>
              <a:spcAft>
                <a:spcPts val="319"/>
              </a:spcAft>
            </a:pPr>
            <a:r>
              <a:rPr lang="vi-VN" sz="1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 hành thí nghiệm </a:t>
            </a:r>
            <a:r>
              <a:rPr lang="en-US" sz="1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1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mạch</a:t>
            </a:r>
            <a:r>
              <a:rPr lang="en-US" sz="1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song </a:t>
            </a:r>
            <a:r>
              <a:rPr lang="en-US" sz="1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song</a:t>
            </a:r>
            <a:r>
              <a:rPr lang="en-US" sz="1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1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 thực hiện các yêu cầu sau:</a:t>
            </a:r>
            <a:endParaRPr lang="en-US"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r>
              <a:rPr lang="vi-VN" dirty="0">
                <a:solidFill>
                  <a:schemeClr val="tx1"/>
                </a:solidFill>
                <a:latin typeface="Times New Roman" panose="02020603050405020304" pitchFamily="18" charset="0"/>
                <a:ea typeface="Calibri" panose="020F0502020204030204" pitchFamily="34" charset="0"/>
              </a:rPr>
              <a:t>- Hoàn thành bảng kết quả thí nghiệm</a:t>
            </a:r>
            <a:endParaRPr lang="en-US" sz="1500" dirty="0">
              <a:solidFill>
                <a:schemeClr val="tx1"/>
              </a:solidFill>
            </a:endParaRPr>
          </a:p>
        </p:txBody>
      </p:sp>
      <p:graphicFrame>
        <p:nvGraphicFramePr>
          <p:cNvPr id="27" name="Bảng 26">
            <a:extLst>
              <a:ext uri="{FF2B5EF4-FFF2-40B4-BE49-F238E27FC236}">
                <a16:creationId xmlns:a16="http://schemas.microsoft.com/office/drawing/2014/main" xmlns="" id="{10A70BB9-20F0-9B49-9B73-92DFE8FC7AD4}"/>
              </a:ext>
            </a:extLst>
          </p:cNvPr>
          <p:cNvGraphicFramePr>
            <a:graphicFrameLocks noGrp="1"/>
          </p:cNvGraphicFramePr>
          <p:nvPr>
            <p:extLst>
              <p:ext uri="{D42A27DB-BD31-4B8C-83A1-F6EECF244321}">
                <p14:modId xmlns:p14="http://schemas.microsoft.com/office/powerpoint/2010/main" val="4154902661"/>
              </p:ext>
            </p:extLst>
          </p:nvPr>
        </p:nvGraphicFramePr>
        <p:xfrm>
          <a:off x="3268614" y="2709907"/>
          <a:ext cx="2866715" cy="1337310"/>
        </p:xfrm>
        <a:graphic>
          <a:graphicData uri="http://schemas.openxmlformats.org/drawingml/2006/table">
            <a:tbl>
              <a:tblPr firstRow="1" firstCol="1" bandRow="1">
                <a:tableStyleId>{5C22544A-7EE6-4342-B048-85BDC9FD1C3A}</a:tableStyleId>
              </a:tblPr>
              <a:tblGrid>
                <a:gridCol w="1433208">
                  <a:extLst>
                    <a:ext uri="{9D8B030D-6E8A-4147-A177-3AD203B41FA5}">
                      <a16:colId xmlns:a16="http://schemas.microsoft.com/office/drawing/2014/main" xmlns="" val="1505678994"/>
                    </a:ext>
                  </a:extLst>
                </a:gridCol>
                <a:gridCol w="1433507">
                  <a:extLst>
                    <a:ext uri="{9D8B030D-6E8A-4147-A177-3AD203B41FA5}">
                      <a16:colId xmlns:a16="http://schemas.microsoft.com/office/drawing/2014/main" xmlns="" val="530685791"/>
                    </a:ext>
                  </a:extLst>
                </a:gridCol>
              </a:tblGrid>
              <a:tr h="512684">
                <a:tc>
                  <a:txBody>
                    <a:bodyPr/>
                    <a:lstStyle/>
                    <a:p>
                      <a:pPr marR="50165" algn="ctr">
                        <a:lnSpc>
                          <a:spcPct val="117000"/>
                        </a:lnSpc>
                        <a:spcAft>
                          <a:spcPts val="425"/>
                        </a:spcAft>
                      </a:pPr>
                      <a:r>
                        <a:rPr lang="es-ES" sz="1500" kern="100" dirty="0">
                          <a:solidFill>
                            <a:srgbClr val="0000CC"/>
                          </a:solidFill>
                          <a:effectLst/>
                          <a:latin typeface="Times New Roman" panose="02020603050405020304" pitchFamily="18" charset="0"/>
                          <a:cs typeface="Times New Roman" panose="02020603050405020304" pitchFamily="18" charset="0"/>
                        </a:rPr>
                        <a:t>Vị trí mắc ampe kế</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R="50165" algn="ctr">
                        <a:lnSpc>
                          <a:spcPct val="117000"/>
                        </a:lnSpc>
                        <a:spcAft>
                          <a:spcPts val="425"/>
                        </a:spcAft>
                      </a:pPr>
                      <a:r>
                        <a:rPr lang="es-ES" sz="1500" kern="100" dirty="0" err="1">
                          <a:solidFill>
                            <a:srgbClr val="0000CC"/>
                          </a:solidFill>
                          <a:effectLst/>
                          <a:latin typeface="Times New Roman" panose="02020603050405020304" pitchFamily="18" charset="0"/>
                          <a:cs typeface="Times New Roman" panose="02020603050405020304" pitchFamily="18" charset="0"/>
                        </a:rPr>
                        <a:t>Số</a:t>
                      </a:r>
                      <a:r>
                        <a:rPr lang="es-ES" sz="1500" kern="100" dirty="0">
                          <a:solidFill>
                            <a:srgbClr val="0000CC"/>
                          </a:solidFill>
                          <a:effectLst/>
                          <a:latin typeface="Times New Roman" panose="02020603050405020304" pitchFamily="18" charset="0"/>
                          <a:cs typeface="Times New Roman" panose="02020603050405020304" pitchFamily="18" charset="0"/>
                        </a:rPr>
                        <a:t> </a:t>
                      </a:r>
                      <a:r>
                        <a:rPr lang="es-ES" sz="1500" kern="100" dirty="0" err="1">
                          <a:solidFill>
                            <a:srgbClr val="0000CC"/>
                          </a:solidFill>
                          <a:effectLst/>
                          <a:latin typeface="Times New Roman" panose="02020603050405020304" pitchFamily="18" charset="0"/>
                          <a:cs typeface="Times New Roman" panose="02020603050405020304" pitchFamily="18" charset="0"/>
                        </a:rPr>
                        <a:t>chỉ</a:t>
                      </a:r>
                      <a:r>
                        <a:rPr lang="es-ES" sz="1500" kern="100" dirty="0">
                          <a:solidFill>
                            <a:srgbClr val="0000CC"/>
                          </a:solidFill>
                          <a:effectLst/>
                          <a:latin typeface="Times New Roman" panose="02020603050405020304" pitchFamily="18" charset="0"/>
                          <a:cs typeface="Times New Roman" panose="02020603050405020304" pitchFamily="18" charset="0"/>
                        </a:rPr>
                        <a:t> </a:t>
                      </a:r>
                      <a:r>
                        <a:rPr lang="es-ES" sz="1500" kern="100" dirty="0" err="1">
                          <a:solidFill>
                            <a:srgbClr val="0000CC"/>
                          </a:solidFill>
                          <a:effectLst/>
                          <a:latin typeface="Times New Roman" panose="02020603050405020304" pitchFamily="18" charset="0"/>
                          <a:cs typeface="Times New Roman" panose="02020603050405020304" pitchFamily="18" charset="0"/>
                        </a:rPr>
                        <a:t>của</a:t>
                      </a:r>
                      <a:r>
                        <a:rPr lang="es-ES" sz="1500" kern="100" dirty="0">
                          <a:solidFill>
                            <a:srgbClr val="0000CC"/>
                          </a:solidFill>
                          <a:effectLst/>
                          <a:latin typeface="Times New Roman" panose="02020603050405020304" pitchFamily="18" charset="0"/>
                          <a:cs typeface="Times New Roman" panose="02020603050405020304" pitchFamily="18" charset="0"/>
                        </a:rPr>
                        <a:t> ampe </a:t>
                      </a:r>
                      <a:r>
                        <a:rPr lang="es-ES" sz="1500" kern="100" dirty="0" err="1">
                          <a:solidFill>
                            <a:srgbClr val="0000CC"/>
                          </a:solidFill>
                          <a:effectLst/>
                          <a:latin typeface="Times New Roman" panose="02020603050405020304" pitchFamily="18" charset="0"/>
                          <a:cs typeface="Times New Roman" panose="02020603050405020304" pitchFamily="18" charset="0"/>
                        </a:rPr>
                        <a:t>kế</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4274371830"/>
                  </a:ext>
                </a:extLst>
              </a:tr>
              <a:tr h="245222">
                <a:tc>
                  <a:txBody>
                    <a:bodyPr/>
                    <a:lstStyle/>
                    <a:p>
                      <a:pPr marR="50165" algn="ctr">
                        <a:lnSpc>
                          <a:spcPct val="117000"/>
                        </a:lnSpc>
                        <a:spcAft>
                          <a:spcPts val="425"/>
                        </a:spcAft>
                      </a:pPr>
                      <a:r>
                        <a:rPr lang="vi-VN" sz="1500" kern="100" dirty="0">
                          <a:solidFill>
                            <a:srgbClr val="0000CC"/>
                          </a:solidFill>
                          <a:effectLst/>
                          <a:latin typeface="Times New Roman" panose="02020603050405020304" pitchFamily="18" charset="0"/>
                          <a:cs typeface="Times New Roman" panose="02020603050405020304" pitchFamily="18" charset="0"/>
                        </a:rPr>
                        <a:t>A</a:t>
                      </a:r>
                      <a:r>
                        <a:rPr lang="vi-VN" sz="1500" kern="100" baseline="-25000" dirty="0">
                          <a:solidFill>
                            <a:srgbClr val="0000CC"/>
                          </a:solidFill>
                          <a:effectLst/>
                          <a:latin typeface="Times New Roman" panose="02020603050405020304" pitchFamily="18" charset="0"/>
                          <a:cs typeface="Times New Roman" panose="02020603050405020304" pitchFamily="18" charset="0"/>
                        </a:rPr>
                        <a:t>1</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R="50165" algn="ctr">
                        <a:lnSpc>
                          <a:spcPct val="117000"/>
                        </a:lnSpc>
                        <a:spcAft>
                          <a:spcPts val="425"/>
                        </a:spcAft>
                      </a:pPr>
                      <a:r>
                        <a:rPr lang="vi-VN"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276022301"/>
                  </a:ext>
                </a:extLst>
              </a:tr>
              <a:tr h="245222">
                <a:tc>
                  <a:txBody>
                    <a:bodyPr/>
                    <a:lstStyle/>
                    <a:p>
                      <a:pPr marR="50165" algn="ctr">
                        <a:lnSpc>
                          <a:spcPct val="117000"/>
                        </a:lnSpc>
                        <a:spcAft>
                          <a:spcPts val="425"/>
                        </a:spcAft>
                      </a:pPr>
                      <a:r>
                        <a:rPr lang="vi-VN" sz="1500" kern="100">
                          <a:solidFill>
                            <a:srgbClr val="0000CC"/>
                          </a:solidFill>
                          <a:effectLst/>
                          <a:latin typeface="Times New Roman" panose="02020603050405020304" pitchFamily="18" charset="0"/>
                          <a:cs typeface="Times New Roman" panose="02020603050405020304" pitchFamily="18" charset="0"/>
                        </a:rPr>
                        <a:t>A</a:t>
                      </a:r>
                      <a:r>
                        <a:rPr lang="vi-VN" sz="1500" kern="100" baseline="-25000">
                          <a:solidFill>
                            <a:srgbClr val="0000CC"/>
                          </a:solidFill>
                          <a:effectLst/>
                          <a:latin typeface="Times New Roman" panose="02020603050405020304" pitchFamily="18" charset="0"/>
                          <a:cs typeface="Times New Roman" panose="02020603050405020304" pitchFamily="18" charset="0"/>
                        </a:rPr>
                        <a:t>2</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R="50165" algn="ctr">
                        <a:lnSpc>
                          <a:spcPct val="117000"/>
                        </a:lnSpc>
                        <a:spcAft>
                          <a:spcPts val="425"/>
                        </a:spcAft>
                      </a:pPr>
                      <a:r>
                        <a:rPr lang="vi-VN"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66586121"/>
                  </a:ext>
                </a:extLst>
              </a:tr>
              <a:tr h="245222">
                <a:tc>
                  <a:txBody>
                    <a:bodyPr/>
                    <a:lstStyle/>
                    <a:p>
                      <a:pPr marR="50165" algn="ctr">
                        <a:lnSpc>
                          <a:spcPct val="117000"/>
                        </a:lnSpc>
                        <a:spcAft>
                          <a:spcPts val="425"/>
                        </a:spcAft>
                      </a:pPr>
                      <a:r>
                        <a:rPr lang="vi-VN" sz="1500" kern="100">
                          <a:solidFill>
                            <a:srgbClr val="0000CC"/>
                          </a:solidFill>
                          <a:effectLst/>
                          <a:latin typeface="Times New Roman" panose="02020603050405020304" pitchFamily="18" charset="0"/>
                          <a:cs typeface="Times New Roman" panose="02020603050405020304" pitchFamily="18" charset="0"/>
                        </a:rPr>
                        <a:t>A</a:t>
                      </a:r>
                      <a:r>
                        <a:rPr lang="vi-VN" sz="1500" kern="100" baseline="-25000">
                          <a:solidFill>
                            <a:srgbClr val="0000CC"/>
                          </a:solidFill>
                          <a:effectLst/>
                          <a:latin typeface="Times New Roman" panose="02020603050405020304" pitchFamily="18" charset="0"/>
                          <a:cs typeface="Times New Roman" panose="02020603050405020304" pitchFamily="18" charset="0"/>
                        </a:rPr>
                        <a:t>3</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R="50165" algn="ctr">
                        <a:lnSpc>
                          <a:spcPct val="117000"/>
                        </a:lnSpc>
                        <a:spcAft>
                          <a:spcPts val="425"/>
                        </a:spcAft>
                      </a:pPr>
                      <a:r>
                        <a:rPr lang="vi-VN"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802359968"/>
                  </a:ext>
                </a:extLst>
              </a:tr>
            </a:tbl>
          </a:graphicData>
        </a:graphic>
      </p:graphicFrame>
      <p:sp>
        <p:nvSpPr>
          <p:cNvPr id="30" name="Hộp Văn bản 29">
            <a:extLst>
              <a:ext uri="{FF2B5EF4-FFF2-40B4-BE49-F238E27FC236}">
                <a16:creationId xmlns:a16="http://schemas.microsoft.com/office/drawing/2014/main" xmlns="" id="{E697FCF0-0E40-42F3-CDDD-82282AD80C5F}"/>
              </a:ext>
            </a:extLst>
          </p:cNvPr>
          <p:cNvSpPr txBox="1"/>
          <p:nvPr/>
        </p:nvSpPr>
        <p:spPr>
          <a:xfrm>
            <a:off x="3264927" y="4034367"/>
            <a:ext cx="2966269" cy="784830"/>
          </a:xfrm>
          <a:prstGeom prst="rect">
            <a:avLst/>
          </a:prstGeom>
          <a:noFill/>
        </p:spPr>
        <p:txBody>
          <a:bodyPr wrap="square">
            <a:spAutoFit/>
          </a:bodyPr>
          <a:lstStyle/>
          <a:p>
            <a:pPr algn="just"/>
            <a:r>
              <a:rPr lang="vi-VN" sz="1500" b="1" dirty="0">
                <a:solidFill>
                  <a:schemeClr val="tx1"/>
                </a:solidFill>
                <a:latin typeface="Times New Roman" panose="02020603050405020304" pitchFamily="18" charset="0"/>
                <a:ea typeface="Calibri" panose="020F0502020204030204" pitchFamily="34" charset="0"/>
              </a:rPr>
              <a:t>So sánh cường độ dòng điện trong mạch chính và tổng cường độ dòng điện trong các mạch nhánh.</a:t>
            </a:r>
            <a:endParaRPr lang="en-US" sz="1500" b="1" dirty="0">
              <a:solidFill>
                <a:schemeClr val="tx1"/>
              </a:solidFill>
            </a:endParaRPr>
          </a:p>
        </p:txBody>
      </p:sp>
      <p:cxnSp>
        <p:nvCxnSpPr>
          <p:cNvPr id="31" name="Đường nối Thẳng 30">
            <a:extLst>
              <a:ext uri="{FF2B5EF4-FFF2-40B4-BE49-F238E27FC236}">
                <a16:creationId xmlns:a16="http://schemas.microsoft.com/office/drawing/2014/main" xmlns="" id="{8AD4415E-44CA-181F-FBD3-13A76BA52E0D}"/>
              </a:ext>
            </a:extLst>
          </p:cNvPr>
          <p:cNvCxnSpPr/>
          <p:nvPr/>
        </p:nvCxnSpPr>
        <p:spPr>
          <a:xfrm>
            <a:off x="6231196" y="1357202"/>
            <a:ext cx="0" cy="3642502"/>
          </a:xfrm>
          <a:prstGeom prst="line">
            <a:avLst/>
          </a:prstGeom>
        </p:spPr>
        <p:style>
          <a:lnRef idx="1">
            <a:schemeClr val="accent1"/>
          </a:lnRef>
          <a:fillRef idx="0">
            <a:schemeClr val="accent1"/>
          </a:fillRef>
          <a:effectRef idx="0">
            <a:schemeClr val="accent1"/>
          </a:effectRef>
          <a:fontRef idx="minor">
            <a:schemeClr val="tx1"/>
          </a:fontRef>
        </p:style>
      </p:cxnSp>
      <p:sp>
        <p:nvSpPr>
          <p:cNvPr id="36" name="Hộp Văn bản 35">
            <a:extLst>
              <a:ext uri="{FF2B5EF4-FFF2-40B4-BE49-F238E27FC236}">
                <a16:creationId xmlns:a16="http://schemas.microsoft.com/office/drawing/2014/main" xmlns="" id="{F4632BE2-CD8D-2661-14A3-383941C605B7}"/>
              </a:ext>
            </a:extLst>
          </p:cNvPr>
          <p:cNvSpPr txBox="1"/>
          <p:nvPr/>
        </p:nvSpPr>
        <p:spPr>
          <a:xfrm>
            <a:off x="6264377" y="1276350"/>
            <a:ext cx="2879623" cy="3143425"/>
          </a:xfrm>
          <a:prstGeom prst="rect">
            <a:avLst/>
          </a:prstGeom>
          <a:noFill/>
        </p:spPr>
        <p:txBody>
          <a:bodyPr wrap="square">
            <a:spAutoFit/>
          </a:bodyPr>
          <a:lstStyle/>
          <a:p>
            <a:pPr>
              <a:lnSpc>
                <a:spcPct val="137000"/>
              </a:lnSpc>
              <a:spcAft>
                <a:spcPts val="150"/>
              </a:spcAft>
              <a:buSzPts val="1000"/>
              <a:tabLst>
                <a:tab pos="494348" algn="l"/>
              </a:tabLst>
            </a:pPr>
            <a:r>
              <a:rPr lang="vi-VN" sz="1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1. Tìm hiểu trên </a:t>
            </a:r>
            <a:r>
              <a:rPr lang="vi-VN" sz="16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internet</a:t>
            </a:r>
            <a:r>
              <a:rPr lang="vi-VN" sz="1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hoặc tài liệu tranh ảnh GV đã cung cấp ở trạm 3 cho biết mối quan hệ giữa hiệu điện thế ở hai đầu đoạn mạch với các hiệu điện thế thành phần trong mạch</a:t>
            </a:r>
          </a:p>
          <a:p>
            <a:pPr>
              <a:lnSpc>
                <a:spcPct val="137000"/>
              </a:lnSpc>
              <a:spcAft>
                <a:spcPts val="150"/>
              </a:spcAft>
              <a:buSzPts val="1000"/>
              <a:tabLst>
                <a:tab pos="494348" algn="l"/>
              </a:tabLst>
            </a:pPr>
            <a:r>
              <a:rPr lang="vi-VN" sz="1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 Đoạn mạch mắc song </a:t>
            </a:r>
            <a:r>
              <a:rPr lang="vi-VN" sz="16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song</a:t>
            </a:r>
            <a:r>
              <a:rPr lang="vi-VN" sz="1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7000"/>
              </a:lnSpc>
              <a:spcAft>
                <a:spcPts val="150"/>
              </a:spcAft>
              <a:buSzPts val="1000"/>
              <a:tabLst>
                <a:tab pos="494348" algn="l"/>
              </a:tabLst>
            </a:pPr>
            <a:r>
              <a:rPr lang="vi-VN" sz="1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 Đoạn mạch mắc nối tiếp.</a:t>
            </a:r>
            <a:r>
              <a:rPr lang="en-US" sz="1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0000CC"/>
              </a:solidFill>
              <a:latin typeface="Times New Roman" panose="02020603050405020304" pitchFamily="18" charset="0"/>
              <a:cs typeface="Times New Roman" panose="02020603050405020304" pitchFamily="18" charset="0"/>
            </a:endParaRPr>
          </a:p>
        </p:txBody>
      </p:sp>
      <p:sp>
        <p:nvSpPr>
          <p:cNvPr id="38" name="Hình chữ nhật 37">
            <a:extLst>
              <a:ext uri="{FF2B5EF4-FFF2-40B4-BE49-F238E27FC236}">
                <a16:creationId xmlns:a16="http://schemas.microsoft.com/office/drawing/2014/main" xmlns="" id="{850FD4A8-9CA3-4285-FAF6-35A60BB48BC0}"/>
              </a:ext>
            </a:extLst>
          </p:cNvPr>
          <p:cNvSpPr/>
          <p:nvPr/>
        </p:nvSpPr>
        <p:spPr>
          <a:xfrm>
            <a:off x="779399" y="819150"/>
            <a:ext cx="1963801" cy="37165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Times New Roman" panose="02020603050405020304" pitchFamily="18" charset="0"/>
                <a:cs typeface="Times New Roman" panose="02020603050405020304" pitchFamily="18" charset="0"/>
              </a:rPr>
              <a:t>NHIỆM VỤ 1</a:t>
            </a:r>
          </a:p>
        </p:txBody>
      </p:sp>
      <p:sp>
        <p:nvSpPr>
          <p:cNvPr id="39" name="Hình chữ nhật 38">
            <a:extLst>
              <a:ext uri="{FF2B5EF4-FFF2-40B4-BE49-F238E27FC236}">
                <a16:creationId xmlns:a16="http://schemas.microsoft.com/office/drawing/2014/main" xmlns="" id="{3BE359A6-FABA-A8A8-1CA7-EEDAA69CBFFA}"/>
              </a:ext>
            </a:extLst>
          </p:cNvPr>
          <p:cNvSpPr/>
          <p:nvPr/>
        </p:nvSpPr>
        <p:spPr>
          <a:xfrm>
            <a:off x="3733800" y="819150"/>
            <a:ext cx="1843357" cy="37165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Times New Roman" panose="02020603050405020304" pitchFamily="18" charset="0"/>
                <a:cs typeface="Times New Roman" panose="02020603050405020304" pitchFamily="18" charset="0"/>
              </a:rPr>
              <a:t>NHIỆM VỤ 2</a:t>
            </a:r>
          </a:p>
        </p:txBody>
      </p:sp>
      <p:sp>
        <p:nvSpPr>
          <p:cNvPr id="40" name="Hình chữ nhật 39">
            <a:extLst>
              <a:ext uri="{FF2B5EF4-FFF2-40B4-BE49-F238E27FC236}">
                <a16:creationId xmlns:a16="http://schemas.microsoft.com/office/drawing/2014/main" xmlns="" id="{82F66365-E870-7EB2-0D9E-B2A34D001167}"/>
              </a:ext>
            </a:extLst>
          </p:cNvPr>
          <p:cNvSpPr/>
          <p:nvPr/>
        </p:nvSpPr>
        <p:spPr>
          <a:xfrm>
            <a:off x="6781800" y="742950"/>
            <a:ext cx="1843357" cy="371654"/>
          </a:xfrm>
          <a:prstGeom prst="rec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Times New Roman" panose="02020603050405020304" pitchFamily="18" charset="0"/>
                <a:cs typeface="Times New Roman" panose="02020603050405020304" pitchFamily="18" charset="0"/>
              </a:rPr>
              <a:t>NHIỆM VỤ 3</a:t>
            </a:r>
          </a:p>
        </p:txBody>
      </p:sp>
    </p:spTree>
    <p:extLst>
      <p:ext uri="{BB962C8B-B14F-4D97-AF65-F5344CB8AC3E}">
        <p14:creationId xmlns:p14="http://schemas.microsoft.com/office/powerpoint/2010/main" val="11450516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
  <p:tag name="MH" val="20170704214819"/>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704213547"/>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XunHChF#"/>
  <p:tag name="MH_LAYOUT" val="SubTitleText"/>
  <p:tag name="MH" val="20170704213722"/>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
  <p:tag name="MH" val="20170704214819"/>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704213547"/>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Eco-Friendly Minitheme by Slidesgo">
  <a:themeElements>
    <a:clrScheme name="Simple Light">
      <a:dk1>
        <a:srgbClr val="000000"/>
      </a:dk1>
      <a:lt1>
        <a:srgbClr val="FFFFFF"/>
      </a:lt1>
      <a:dk2>
        <a:srgbClr val="57A3A3"/>
      </a:dk2>
      <a:lt2>
        <a:srgbClr val="ABDFD1"/>
      </a:lt2>
      <a:accent1>
        <a:srgbClr val="FFE8E6"/>
      </a:accent1>
      <a:accent2>
        <a:srgbClr val="FFCCAB"/>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926</TotalTime>
  <Words>2883</Words>
  <Application>Microsoft Office PowerPoint</Application>
  <PresentationFormat>On-screen Show (16:9)</PresentationFormat>
  <Paragraphs>540</Paragraphs>
  <Slides>62</Slides>
  <Notes>50</Notes>
  <HiddenSlides>0</HiddenSlides>
  <MMClips>2</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62</vt:i4>
      </vt:variant>
    </vt:vector>
  </HeadingPairs>
  <TitlesOfParts>
    <vt:vector size="84" baseType="lpstr">
      <vt:lpstr>微软雅黑</vt:lpstr>
      <vt:lpstr>宋体</vt:lpstr>
      <vt:lpstr>#9Slide03 SVN-Avo Bold</vt:lpstr>
      <vt:lpstr>Amazone</vt:lpstr>
      <vt:lpstr>Arial</vt:lpstr>
      <vt:lpstr>Calibri</vt:lpstr>
      <vt:lpstr>Cambria Math</vt:lpstr>
      <vt:lpstr>Caveat Brush</vt:lpstr>
      <vt:lpstr>Gill Sans MT</vt:lpstr>
      <vt:lpstr>ITC Avant Garde Std Bk</vt:lpstr>
      <vt:lpstr>Montserrat</vt:lpstr>
      <vt:lpstr>Open Sans</vt:lpstr>
      <vt:lpstr>Poppins</vt:lpstr>
      <vt:lpstr>Roboto</vt:lpstr>
      <vt:lpstr>Tahoma</vt:lpstr>
      <vt:lpstr>Times New Roman</vt:lpstr>
      <vt:lpstr>UTM Androgyne</vt:lpstr>
      <vt:lpstr>Verdana</vt:lpstr>
      <vt:lpstr>汉仪喵魂体W</vt:lpstr>
      <vt:lpstr>等线</vt:lpstr>
      <vt:lpstr>Eco-Friendly Minitheme by Slidesgo</vt:lpstr>
      <vt:lpstr>3_Office Theme</vt:lpstr>
      <vt:lpstr>PowerPoint Presentation</vt:lpstr>
      <vt:lpstr>Nhắc lại kiến thức cũ</vt:lpstr>
      <vt:lpstr>Mở đầu</vt:lpstr>
      <vt:lpstr>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(nhiệm vụ về nhà)</vt:lpstr>
      <vt:lpstr>Vận dụng (nhiệm vụ về nhà)</vt:lpstr>
      <vt:lpstr>Vận dụng (nhiệm vụ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Eco-Friendly Minitheme</dc:title>
  <dc:creator>Admin</dc:creator>
  <cp:lastModifiedBy>Admin</cp:lastModifiedBy>
  <cp:revision>216</cp:revision>
  <dcterms:modified xsi:type="dcterms:W3CDTF">2025-01-10T07:41:31Z</dcterms:modified>
</cp:coreProperties>
</file>