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6"/>
  </p:notesMasterIdLst>
  <p:sldIdLst>
    <p:sldId id="292" r:id="rId2"/>
    <p:sldId id="340" r:id="rId3"/>
    <p:sldId id="256" r:id="rId4"/>
    <p:sldId id="258" r:id="rId5"/>
    <p:sldId id="282" r:id="rId6"/>
    <p:sldId id="260" r:id="rId7"/>
    <p:sldId id="262" r:id="rId8"/>
    <p:sldId id="326" r:id="rId9"/>
    <p:sldId id="263" r:id="rId10"/>
    <p:sldId id="343" r:id="rId11"/>
    <p:sldId id="295" r:id="rId12"/>
    <p:sldId id="261" r:id="rId13"/>
    <p:sldId id="265" r:id="rId14"/>
    <p:sldId id="304" r:id="rId15"/>
    <p:sldId id="305" r:id="rId16"/>
    <p:sldId id="264" r:id="rId17"/>
    <p:sldId id="327" r:id="rId18"/>
    <p:sldId id="328" r:id="rId19"/>
    <p:sldId id="259" r:id="rId20"/>
    <p:sldId id="344" r:id="rId21"/>
    <p:sldId id="341" r:id="rId22"/>
    <p:sldId id="268" r:id="rId23"/>
    <p:sldId id="329" r:id="rId24"/>
    <p:sldId id="306" r:id="rId25"/>
    <p:sldId id="307" r:id="rId26"/>
    <p:sldId id="266" r:id="rId27"/>
    <p:sldId id="330" r:id="rId28"/>
    <p:sldId id="331" r:id="rId29"/>
    <p:sldId id="332" r:id="rId30"/>
    <p:sldId id="296" r:id="rId31"/>
    <p:sldId id="335" r:id="rId32"/>
    <p:sldId id="336" r:id="rId33"/>
    <p:sldId id="333" r:id="rId34"/>
    <p:sldId id="334" r:id="rId35"/>
    <p:sldId id="337" r:id="rId36"/>
    <p:sldId id="297" r:id="rId37"/>
    <p:sldId id="270" r:id="rId38"/>
    <p:sldId id="267" r:id="rId39"/>
    <p:sldId id="301" r:id="rId40"/>
    <p:sldId id="308" r:id="rId41"/>
    <p:sldId id="338" r:id="rId42"/>
    <p:sldId id="339" r:id="rId43"/>
    <p:sldId id="299" r:id="rId44"/>
    <p:sldId id="302" r:id="rId45"/>
    <p:sldId id="309" r:id="rId46"/>
    <p:sldId id="310" r:id="rId47"/>
    <p:sldId id="311" r:id="rId48"/>
    <p:sldId id="312" r:id="rId49"/>
    <p:sldId id="313" r:id="rId50"/>
    <p:sldId id="314" r:id="rId51"/>
    <p:sldId id="281" r:id="rId52"/>
    <p:sldId id="287" r:id="rId53"/>
    <p:sldId id="283" r:id="rId54"/>
    <p:sldId id="316" r:id="rId55"/>
    <p:sldId id="317" r:id="rId56"/>
    <p:sldId id="285" r:id="rId57"/>
    <p:sldId id="318" r:id="rId58"/>
    <p:sldId id="319" r:id="rId59"/>
    <p:sldId id="320" r:id="rId60"/>
    <p:sldId id="322" r:id="rId61"/>
    <p:sldId id="323" r:id="rId62"/>
    <p:sldId id="324" r:id="rId63"/>
    <p:sldId id="342" r:id="rId64"/>
    <p:sldId id="325" r:id="rId65"/>
  </p:sldIdLst>
  <p:sldSz cx="9144000" cy="5143500" type="screen16x9"/>
  <p:notesSz cx="6858000" cy="9144000"/>
  <p:embeddedFontLst>
    <p:embeddedFont>
      <p:font typeface="Bebas Neue" panose="020B0604020202020204" charset="0"/>
      <p:regular r:id="rId67"/>
    </p:embeddedFont>
    <p:embeddedFont>
      <p:font typeface="Open Sans" panose="020B0604020202020204" charset="0"/>
      <p:regular r:id="rId68"/>
      <p:bold r:id="rId69"/>
      <p:italic r:id="rId70"/>
      <p:boldItalic r:id="rId71"/>
    </p:embeddedFont>
    <p:embeddedFont>
      <p:font typeface="Merriweather" panose="020B0604020202020204" charset="0"/>
      <p:regular r:id="rId72"/>
      <p:bold r:id="rId73"/>
      <p:italic r:id="rId74"/>
      <p:boldItalic r:id="rId75"/>
    </p:embeddedFont>
    <p:embeddedFont>
      <p:font typeface="Nunito Light" panose="020B0604020202020204" charset="0"/>
      <p:regular r:id="rId76"/>
      <p:italic r:id="rId77"/>
    </p:embeddedFont>
    <p:embeddedFont>
      <p:font typeface="Cambria Math" panose="02040503050406030204" pitchFamily="18" charset="0"/>
      <p:regular r:id="rId78"/>
    </p:embeddedFont>
    <p:embeddedFont>
      <p:font typeface="Anaheim" panose="020B0604020202020204" charset="0"/>
      <p:regular r:id="rId79"/>
    </p:embeddedFont>
    <p:embeddedFont>
      <p:font typeface="Calibri" panose="020F0502020204030204" pitchFamily="34" charset="0"/>
      <p:regular r:id="rId80"/>
      <p:bold r:id="rId81"/>
      <p:italic r:id="rId82"/>
      <p:boldItalic r:id="rId83"/>
    </p:embeddedFont>
    <p:embeddedFont>
      <p:font typeface="Quicksand Medium" panose="020B0604020202020204" charset="0"/>
      <p:regular r:id="rId84"/>
      <p:bold r:id="rId85"/>
    </p:embeddedFont>
    <p:embeddedFont>
      <p:font typeface="Fira Sans Condensed Medium" panose="020B0604020202020204" charset="0"/>
      <p:regular r:id="rId86"/>
      <p:italic r:id="rId87"/>
    </p:embeddedFont>
    <p:embeddedFont>
      <p:font typeface="Quicksand" panose="020B0604020202020204" charset="0"/>
      <p:regular r:id="rId88"/>
      <p:bold r:id="rId89"/>
    </p:embeddedFont>
    <p:embeddedFont>
      <p:font typeface="#9Slide03 Arima Madurai Black" panose="020B0604020202020204" charset="0"/>
      <p:bold r:id="rId90"/>
    </p:embeddedFont>
    <p:embeddedFont>
      <p:font typeface="Fira Sans Black" panose="020B0604020202020204" charset="0"/>
      <p:bold r:id="rId91"/>
      <p:boldItalic r:id="rId92"/>
    </p:embeddedFont>
    <p:embeddedFont>
      <p:font typeface="PT Sans" panose="020B060402020202020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105" d="100"/>
          <a:sy n="105" d="100"/>
        </p:scale>
        <p:origin x="8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24.fntdata"/><Relationship Id="rId95" Type="http://schemas.openxmlformats.org/officeDocument/2006/relationships/font" Target="fonts/font2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911615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68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91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56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35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43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52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42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189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236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547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368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89684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152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1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7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1208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12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497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2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667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3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88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1" r:id="rId9"/>
    <p:sldLayoutId id="2147483662" r:id="rId10"/>
    <p:sldLayoutId id="2147483663" r:id="rId11"/>
    <p:sldLayoutId id="2147483667" r:id="rId12"/>
    <p:sldLayoutId id="2147483668" r:id="rId13"/>
    <p:sldLayoutId id="2147483669" r:id="rId14"/>
    <p:sldLayoutId id="2147483670" r:id="rId15"/>
    <p:sldLayoutId id="2147483671" r:id="rId16"/>
    <p:sldLayoutId id="2147483672"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220.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C28A07C-C33D-B22E-6FB1-90555211A368}"/>
              </a:ext>
            </a:extLst>
          </p:cNvPr>
          <p:cNvPicPr>
            <a:picLocks noChangeAspect="1"/>
          </p:cNvPicPr>
          <p:nvPr/>
        </p:nvPicPr>
        <p:blipFill>
          <a:blip r:embed="rId2"/>
          <a:stretch>
            <a:fillRect/>
          </a:stretch>
        </p:blipFill>
        <p:spPr>
          <a:xfrm>
            <a:off x="1811820" y="122779"/>
            <a:ext cx="4748637" cy="4859356"/>
          </a:xfrm>
          <a:prstGeom prst="rect">
            <a:avLst/>
          </a:prstGeom>
        </p:spPr>
      </p:pic>
    </p:spTree>
    <p:extLst>
      <p:ext uri="{BB962C8B-B14F-4D97-AF65-F5344CB8AC3E}">
        <p14:creationId xmlns:p14="http://schemas.microsoft.com/office/powerpoint/2010/main" val="408470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 xmlns:a16="http://schemas.microsoft.com/office/drawing/2014/main" id="{A5E47769-C1AD-F374-B5A4-7D9914343812}"/>
              </a:ext>
            </a:extLst>
          </p:cNvPr>
          <p:cNvSpPr/>
          <p:nvPr/>
        </p:nvSpPr>
        <p:spPr>
          <a:xfrm>
            <a:off x="623737" y="1209311"/>
            <a:ext cx="7667865" cy="3065805"/>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 xmlns:a16="http://schemas.microsoft.com/office/drawing/2014/main" id="{E8D0E8CE-3B8C-7558-E497-47079DD5590E}"/>
              </a:ext>
            </a:extLst>
          </p:cNvPr>
          <p:cNvSpPr txBox="1"/>
          <p:nvPr/>
        </p:nvSpPr>
        <p:spPr>
          <a:xfrm>
            <a:off x="1225906" y="1509323"/>
            <a:ext cx="6692186" cy="2862322"/>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a:t>
            </a:r>
            <a:r>
              <a:rPr lang="vi-VN" sz="2400" dirty="0" smtClean="0">
                <a:solidFill>
                  <a:srgbClr val="0E2A47"/>
                </a:solidFill>
                <a:latin typeface="+mn-lt"/>
              </a:rPr>
              <a:t>trường</a:t>
            </a:r>
            <a:r>
              <a:rPr lang="en-US" sz="2400" dirty="0" smtClean="0">
                <a:solidFill>
                  <a:srgbClr val="0E2A47"/>
                </a:solidFill>
                <a:latin typeface="+mn-lt"/>
              </a:rPr>
              <a:t> </a:t>
            </a:r>
            <a:r>
              <a:rPr lang="en-US" sz="2400" dirty="0" err="1" smtClean="0">
                <a:solidFill>
                  <a:srgbClr val="0E2A47"/>
                </a:solidFill>
                <a:latin typeface="+mn-lt"/>
              </a:rPr>
              <a:t>khi</a:t>
            </a:r>
            <a:r>
              <a:rPr lang="en-US" sz="2400" dirty="0" smtClean="0">
                <a:solidFill>
                  <a:srgbClr val="0E2A47"/>
                </a:solidFill>
                <a:latin typeface="+mn-lt"/>
              </a:rPr>
              <a:t> </a:t>
            </a:r>
            <a:r>
              <a:rPr lang="en-US" sz="2400" dirty="0" err="1" smtClean="0">
                <a:solidFill>
                  <a:srgbClr val="0E2A47"/>
                </a:solidFill>
                <a:latin typeface="+mn-lt"/>
              </a:rPr>
              <a:t>truyền</a:t>
            </a:r>
            <a:r>
              <a:rPr lang="en-US" sz="2400" dirty="0" smtClean="0">
                <a:solidFill>
                  <a:srgbClr val="0E2A47"/>
                </a:solidFill>
                <a:latin typeface="+mn-lt"/>
              </a:rPr>
              <a:t> </a:t>
            </a:r>
            <a:r>
              <a:rPr lang="en-US" sz="2400" dirty="0" err="1" smtClean="0">
                <a:solidFill>
                  <a:srgbClr val="0E2A47"/>
                </a:solidFill>
                <a:latin typeface="+mn-lt"/>
              </a:rPr>
              <a:t>từ</a:t>
            </a:r>
            <a:r>
              <a:rPr lang="en-US" sz="2400" dirty="0" smtClean="0">
                <a:solidFill>
                  <a:srgbClr val="0E2A47"/>
                </a:solidFill>
                <a:latin typeface="+mn-lt"/>
              </a:rPr>
              <a:t> </a:t>
            </a:r>
            <a:r>
              <a:rPr lang="en-US" sz="2400" dirty="0" err="1" smtClean="0">
                <a:solidFill>
                  <a:srgbClr val="0E2A47"/>
                </a:solidFill>
                <a:latin typeface="+mn-lt"/>
              </a:rPr>
              <a:t>môi</a:t>
            </a:r>
            <a:r>
              <a:rPr lang="en-US" sz="2400" dirty="0" smtClean="0">
                <a:solidFill>
                  <a:srgbClr val="0E2A47"/>
                </a:solidFill>
                <a:latin typeface="+mn-lt"/>
              </a:rPr>
              <a:t> </a:t>
            </a:r>
            <a:r>
              <a:rPr lang="en-US" sz="2400" dirty="0" err="1" smtClean="0">
                <a:solidFill>
                  <a:srgbClr val="0E2A47"/>
                </a:solidFill>
                <a:latin typeface="+mn-lt"/>
              </a:rPr>
              <a:t>trường</a:t>
            </a:r>
            <a:r>
              <a:rPr lang="en-US" sz="2400" dirty="0" smtClean="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và ghi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430895"/>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301317"/>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EC32DA1B-24B4-2BBF-FD80-C42212D6F376}"/>
              </a:ext>
            </a:extLst>
          </p:cNvPr>
          <p:cNvSpPr txBox="1"/>
          <p:nvPr/>
        </p:nvSpPr>
        <p:spPr>
          <a:xfrm>
            <a:off x="0" y="10560"/>
            <a:ext cx="9144000"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chemeClr val="accent6"/>
                </a:solidFill>
                <a:latin typeface="Fira Sans Condensed Medium" panose="020B0603050000020004" pitchFamily="34" charset="0"/>
              </a:rPr>
              <a:t>HOẠT ĐỘNG NHÓM</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10" name="TextBox 9">
            <a:extLst>
              <a:ext uri="{FF2B5EF4-FFF2-40B4-BE49-F238E27FC236}">
                <a16:creationId xmlns="" xmlns:a16="http://schemas.microsoft.com/office/drawing/2014/main" id="{37BD781B-9CBF-6CCC-5D6C-F22BA85C4243}"/>
              </a:ext>
            </a:extLst>
          </p:cNvPr>
          <p:cNvSpPr txBox="1"/>
          <p:nvPr/>
        </p:nvSpPr>
        <p:spPr>
          <a:xfrm>
            <a:off x="835369" y="1391723"/>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dirty="0" err="1" smtClean="0">
                <a:solidFill>
                  <a:srgbClr val="532CC7"/>
                </a:solidFill>
              </a:rPr>
              <a:t>Hình</a:t>
            </a:r>
            <a:r>
              <a:rPr lang="en-US" sz="2000" dirty="0" smtClean="0">
                <a:solidFill>
                  <a:srgbClr val="532CC7"/>
                </a:solidFill>
              </a:rPr>
              <a:t> </a:t>
            </a:r>
            <a:r>
              <a:rPr lang="en-US" sz="2000" dirty="0" err="1" smtClean="0">
                <a:solidFill>
                  <a:srgbClr val="532CC7"/>
                </a:solidFill>
              </a:rPr>
              <a:t>thức</a:t>
            </a:r>
            <a:r>
              <a:rPr lang="en-US" sz="2000" dirty="0" smtClean="0">
                <a:solidFill>
                  <a:srgbClr val="532CC7"/>
                </a:solidFill>
              </a:rPr>
              <a:t>: </a:t>
            </a:r>
            <a:r>
              <a:rPr lang="en-US" sz="2000" b="0" dirty="0" err="1" smtClean="0"/>
              <a:t>nhóm</a:t>
            </a:r>
            <a:r>
              <a:rPr lang="en-US" sz="2000" b="0" dirty="0" smtClean="0"/>
              <a:t> 3 </a:t>
            </a:r>
            <a:r>
              <a:rPr lang="en-US" sz="2000" b="0" dirty="0" err="1" smtClean="0"/>
              <a:t>bàn</a:t>
            </a:r>
            <a:endParaRPr lang="en-US" sz="2000" b="0" dirty="0"/>
          </a:p>
        </p:txBody>
      </p:sp>
      <p:sp>
        <p:nvSpPr>
          <p:cNvPr id="5" name="TextBox 4">
            <a:extLst>
              <a:ext uri="{FF2B5EF4-FFF2-40B4-BE49-F238E27FC236}">
                <a16:creationId xmlns="" xmlns:a16="http://schemas.microsoft.com/office/drawing/2014/main" id="{9AB90F36-E4B5-E3EF-6C52-25CE999DFD02}"/>
              </a:ext>
            </a:extLst>
          </p:cNvPr>
          <p:cNvSpPr txBox="1"/>
          <p:nvPr/>
        </p:nvSpPr>
        <p:spPr>
          <a:xfrm>
            <a:off x="856864" y="198775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smtClean="0">
                <a:solidFill>
                  <a:srgbClr val="532CC7"/>
                </a:solidFill>
              </a:rPr>
              <a:t>Thời</a:t>
            </a:r>
            <a:r>
              <a:rPr lang="en-US" dirty="0" smtClean="0">
                <a:solidFill>
                  <a:srgbClr val="532CC7"/>
                </a:solidFill>
              </a:rPr>
              <a:t> </a:t>
            </a:r>
            <a:r>
              <a:rPr lang="en-US" dirty="0" err="1" smtClean="0">
                <a:solidFill>
                  <a:srgbClr val="532CC7"/>
                </a:solidFill>
              </a:rPr>
              <a:t>gian</a:t>
            </a:r>
            <a:r>
              <a:rPr lang="en-US" dirty="0" smtClean="0"/>
              <a:t>: 2 </a:t>
            </a:r>
            <a:r>
              <a:rPr lang="en-US" dirty="0" err="1" smtClean="0"/>
              <a:t>phút</a:t>
            </a:r>
            <a:endParaRPr lang="en-US" dirty="0"/>
          </a:p>
        </p:txBody>
      </p:sp>
      <p:sp>
        <p:nvSpPr>
          <p:cNvPr id="7" name="TextBox 6">
            <a:extLst>
              <a:ext uri="{FF2B5EF4-FFF2-40B4-BE49-F238E27FC236}">
                <a16:creationId xmlns="" xmlns:a16="http://schemas.microsoft.com/office/drawing/2014/main" id="{59F077E8-C59A-22DC-123D-9F2B89EA300E}"/>
              </a:ext>
            </a:extLst>
          </p:cNvPr>
          <p:cNvSpPr txBox="1"/>
          <p:nvPr/>
        </p:nvSpPr>
        <p:spPr>
          <a:xfrm>
            <a:off x="835367" y="2510623"/>
            <a:ext cx="6669838" cy="1938992"/>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smtClean="0">
                <a:solidFill>
                  <a:srgbClr val="532CC7"/>
                </a:solidFill>
              </a:rPr>
              <a:t>Nội</a:t>
            </a:r>
            <a:r>
              <a:rPr lang="en-US" dirty="0" smtClean="0">
                <a:solidFill>
                  <a:srgbClr val="532CC7"/>
                </a:solidFill>
              </a:rPr>
              <a:t> dung: </a:t>
            </a:r>
          </a:p>
          <a:p>
            <a:r>
              <a:rPr lang="en-US" dirty="0" smtClean="0"/>
              <a:t>- </a:t>
            </a:r>
            <a:r>
              <a:rPr lang="en-US" dirty="0" err="1" smtClean="0"/>
              <a:t>Đặt</a:t>
            </a:r>
            <a:r>
              <a:rPr lang="en-US" dirty="0" smtClean="0"/>
              <a:t> </a:t>
            </a:r>
            <a:r>
              <a:rPr lang="en-US" dirty="0" err="1"/>
              <a:t>đồng</a:t>
            </a:r>
            <a:r>
              <a:rPr lang="en-US" dirty="0"/>
              <a:t> </a:t>
            </a:r>
            <a:r>
              <a:rPr lang="en-US" dirty="0" err="1"/>
              <a:t>xu</a:t>
            </a:r>
            <a:r>
              <a:rPr lang="en-US" dirty="0"/>
              <a:t> </a:t>
            </a:r>
            <a:r>
              <a:rPr lang="en-US" dirty="0" err="1"/>
              <a:t>vào</a:t>
            </a:r>
            <a:r>
              <a:rPr lang="en-US" dirty="0"/>
              <a:t> </a:t>
            </a:r>
            <a:r>
              <a:rPr lang="en-US" dirty="0" err="1"/>
              <a:t>giữa</a:t>
            </a:r>
            <a:r>
              <a:rPr lang="en-US" dirty="0"/>
              <a:t> </a:t>
            </a:r>
            <a:r>
              <a:rPr lang="en-US" dirty="0" err="1"/>
              <a:t>đáy</a:t>
            </a:r>
            <a:r>
              <a:rPr lang="en-US" dirty="0"/>
              <a:t> </a:t>
            </a:r>
            <a:r>
              <a:rPr lang="en-US" dirty="0" err="1"/>
              <a:t>cốc</a:t>
            </a:r>
            <a:r>
              <a:rPr lang="en-US" dirty="0"/>
              <a:t>, </a:t>
            </a:r>
            <a:r>
              <a:rPr lang="en-US" dirty="0" err="1"/>
              <a:t>đặt</a:t>
            </a:r>
            <a:r>
              <a:rPr lang="en-US" dirty="0"/>
              <a:t> </a:t>
            </a:r>
            <a:r>
              <a:rPr lang="en-US" dirty="0" err="1"/>
              <a:t>mặt</a:t>
            </a:r>
            <a:r>
              <a:rPr lang="en-US" dirty="0"/>
              <a:t> </a:t>
            </a:r>
            <a:r>
              <a:rPr lang="en-US" dirty="0" err="1"/>
              <a:t>quan</a:t>
            </a:r>
            <a:r>
              <a:rPr lang="en-US" dirty="0"/>
              <a:t> </a:t>
            </a:r>
            <a:r>
              <a:rPr lang="en-US" dirty="0" err="1"/>
              <a:t>sát</a:t>
            </a:r>
            <a:r>
              <a:rPr lang="en-US" dirty="0"/>
              <a:t> </a:t>
            </a:r>
            <a:r>
              <a:rPr lang="en-US" dirty="0" err="1"/>
              <a:t>sao</a:t>
            </a:r>
            <a:r>
              <a:rPr lang="en-US" dirty="0"/>
              <a:t> </a:t>
            </a:r>
            <a:r>
              <a:rPr lang="en-US" dirty="0" err="1"/>
              <a:t>cho</a:t>
            </a:r>
            <a:r>
              <a:rPr lang="en-US" dirty="0"/>
              <a:t> </a:t>
            </a:r>
            <a:r>
              <a:rPr lang="en-US" dirty="0" err="1"/>
              <a:t>không</a:t>
            </a:r>
            <a:r>
              <a:rPr lang="en-US" dirty="0"/>
              <a:t> </a:t>
            </a:r>
            <a:r>
              <a:rPr lang="en-US" dirty="0" err="1"/>
              <a:t>nhìn</a:t>
            </a:r>
            <a:r>
              <a:rPr lang="en-US" dirty="0"/>
              <a:t> </a:t>
            </a:r>
            <a:r>
              <a:rPr lang="en-US" dirty="0" err="1"/>
              <a:t>thấy</a:t>
            </a:r>
            <a:r>
              <a:rPr lang="en-US" dirty="0"/>
              <a:t> </a:t>
            </a:r>
            <a:r>
              <a:rPr lang="en-US" dirty="0" err="1"/>
              <a:t>đồng</a:t>
            </a:r>
            <a:r>
              <a:rPr lang="en-US" dirty="0"/>
              <a:t> </a:t>
            </a:r>
            <a:r>
              <a:rPr lang="en-US" dirty="0" err="1"/>
              <a:t>xu</a:t>
            </a:r>
            <a:r>
              <a:rPr lang="en-US" dirty="0"/>
              <a:t>.</a:t>
            </a:r>
          </a:p>
          <a:p>
            <a:r>
              <a:rPr lang="en-US" dirty="0" smtClean="0"/>
              <a:t>- </a:t>
            </a:r>
            <a:r>
              <a:rPr lang="en-US" dirty="0" err="1" smtClean="0"/>
              <a:t>Giữ</a:t>
            </a:r>
            <a:r>
              <a:rPr lang="en-US" dirty="0" smtClean="0"/>
              <a:t> </a:t>
            </a:r>
            <a:r>
              <a:rPr lang="en-US" dirty="0" err="1"/>
              <a:t>nguyên</a:t>
            </a:r>
            <a:r>
              <a:rPr lang="en-US" dirty="0"/>
              <a:t> </a:t>
            </a:r>
            <a:r>
              <a:rPr lang="en-US" dirty="0" err="1"/>
              <a:t>vị</a:t>
            </a:r>
            <a:r>
              <a:rPr lang="en-US" dirty="0"/>
              <a:t> </a:t>
            </a:r>
            <a:r>
              <a:rPr lang="en-US" dirty="0" err="1"/>
              <a:t>trí</a:t>
            </a:r>
            <a:r>
              <a:rPr lang="en-US" dirty="0"/>
              <a:t> </a:t>
            </a:r>
            <a:r>
              <a:rPr lang="en-US" dirty="0" err="1"/>
              <a:t>đặt</a:t>
            </a:r>
            <a:r>
              <a:rPr lang="en-US" dirty="0"/>
              <a:t> </a:t>
            </a:r>
            <a:r>
              <a:rPr lang="en-US" dirty="0" err="1"/>
              <a:t>mắt</a:t>
            </a:r>
            <a:r>
              <a:rPr lang="en-US" dirty="0"/>
              <a:t>, </a:t>
            </a:r>
            <a:r>
              <a:rPr lang="en-US" dirty="0" err="1"/>
              <a:t>đổ</a:t>
            </a:r>
            <a:r>
              <a:rPr lang="en-US" dirty="0"/>
              <a:t> </a:t>
            </a:r>
            <a:r>
              <a:rPr lang="en-US" dirty="0" err="1"/>
              <a:t>nước</a:t>
            </a:r>
            <a:r>
              <a:rPr lang="en-US" dirty="0"/>
              <a:t> </a:t>
            </a:r>
            <a:r>
              <a:rPr lang="en-US" dirty="0" err="1"/>
              <a:t>vào</a:t>
            </a:r>
            <a:r>
              <a:rPr lang="en-US" dirty="0"/>
              <a:t> </a:t>
            </a:r>
            <a:r>
              <a:rPr lang="en-US" dirty="0" err="1"/>
              <a:t>cốc</a:t>
            </a:r>
            <a:r>
              <a:rPr lang="en-US" dirty="0"/>
              <a:t> </a:t>
            </a:r>
            <a:r>
              <a:rPr lang="en-US" dirty="0" err="1"/>
              <a:t>cho</a:t>
            </a:r>
            <a:r>
              <a:rPr lang="en-US" dirty="0"/>
              <a:t> </a:t>
            </a:r>
            <a:r>
              <a:rPr lang="en-US" dirty="0" err="1"/>
              <a:t>tới</a:t>
            </a:r>
            <a:r>
              <a:rPr lang="en-US" dirty="0"/>
              <a:t> ¾ </a:t>
            </a:r>
            <a:r>
              <a:rPr lang="en-US" dirty="0" err="1" smtClean="0"/>
              <a:t>độ</a:t>
            </a:r>
            <a:r>
              <a:rPr lang="en-US" dirty="0" smtClean="0"/>
              <a:t> </a:t>
            </a:r>
            <a:r>
              <a:rPr lang="en-US" dirty="0" err="1" smtClean="0"/>
              <a:t>cao</a:t>
            </a:r>
            <a:r>
              <a:rPr lang="en-US" dirty="0" smtClean="0"/>
              <a:t> so </a:t>
            </a:r>
            <a:r>
              <a:rPr lang="en-US" dirty="0" err="1"/>
              <a:t>với</a:t>
            </a:r>
            <a:r>
              <a:rPr lang="en-US" dirty="0"/>
              <a:t> </a:t>
            </a:r>
            <a:r>
              <a:rPr lang="en-US" dirty="0" err="1"/>
              <a:t>khi</a:t>
            </a:r>
            <a:r>
              <a:rPr lang="en-US" dirty="0"/>
              <a:t> </a:t>
            </a:r>
            <a:r>
              <a:rPr lang="en-US" dirty="0" err="1"/>
              <a:t>nước</a:t>
            </a:r>
            <a:r>
              <a:rPr lang="en-US" dirty="0"/>
              <a:t> </a:t>
            </a:r>
            <a:r>
              <a:rPr lang="en-US" dirty="0" err="1"/>
              <a:t>đầy</a:t>
            </a:r>
            <a:r>
              <a:rPr lang="en-US" dirty="0"/>
              <a:t>  </a:t>
            </a:r>
            <a:r>
              <a:rPr lang="en-US" dirty="0" err="1"/>
              <a:t>cốc</a:t>
            </a:r>
            <a:r>
              <a:rPr lang="en-US" dirty="0"/>
              <a:t>, </a:t>
            </a:r>
            <a:r>
              <a:rPr lang="en-US" dirty="0" err="1"/>
              <a:t>quan</a:t>
            </a:r>
            <a:r>
              <a:rPr lang="en-US" dirty="0"/>
              <a:t> </a:t>
            </a:r>
            <a:r>
              <a:rPr lang="en-US" dirty="0" err="1"/>
              <a:t>sát</a:t>
            </a:r>
            <a:r>
              <a:rPr lang="en-US" dirty="0"/>
              <a:t> </a:t>
            </a:r>
            <a:r>
              <a:rPr lang="en-US" dirty="0" err="1"/>
              <a:t>hiện</a:t>
            </a:r>
            <a:r>
              <a:rPr lang="en-US" dirty="0"/>
              <a:t> </a:t>
            </a:r>
            <a:r>
              <a:rPr lang="en-US" dirty="0" err="1"/>
              <a:t>tượng</a:t>
            </a:r>
            <a:r>
              <a:rPr lang="en-US" dirty="0"/>
              <a:t> </a:t>
            </a:r>
            <a:r>
              <a:rPr lang="en-US" dirty="0" err="1"/>
              <a:t>xảy</a:t>
            </a:r>
            <a:r>
              <a:rPr lang="en-US" dirty="0"/>
              <a:t> </a:t>
            </a:r>
            <a:r>
              <a:rPr lang="en-US" dirty="0" err="1"/>
              <a:t>ra.</a:t>
            </a:r>
            <a:r>
              <a:rPr lang="en-US" dirty="0"/>
              <a:t> </a:t>
            </a:r>
            <a:r>
              <a:rPr lang="en-US" dirty="0" err="1"/>
              <a:t>G</a:t>
            </a:r>
            <a:r>
              <a:rPr lang="en-US" dirty="0" err="1" smtClean="0"/>
              <a:t>iải</a:t>
            </a:r>
            <a:r>
              <a:rPr lang="en-US" dirty="0" smtClean="0"/>
              <a:t> </a:t>
            </a:r>
            <a:r>
              <a:rPr lang="en-US" dirty="0" err="1"/>
              <a:t>thích</a:t>
            </a:r>
            <a:r>
              <a:rPr lang="en-US" dirty="0"/>
              <a:t> </a:t>
            </a:r>
            <a:r>
              <a:rPr lang="en-US" dirty="0" err="1"/>
              <a:t>hiện</a:t>
            </a:r>
            <a:r>
              <a:rPr lang="en-US" dirty="0"/>
              <a:t> </a:t>
            </a:r>
            <a:r>
              <a:rPr lang="en-US" dirty="0" err="1"/>
              <a:t>tượng</a:t>
            </a:r>
            <a:r>
              <a:rPr lang="en-US" dirty="0"/>
              <a:t> </a:t>
            </a:r>
            <a:r>
              <a:rPr lang="en-US" dirty="0" err="1"/>
              <a:t>quan</a:t>
            </a:r>
            <a:r>
              <a:rPr lang="en-US" dirty="0"/>
              <a:t> </a:t>
            </a:r>
            <a:r>
              <a:rPr lang="en-US" dirty="0" err="1"/>
              <a:t>sát</a:t>
            </a:r>
            <a:r>
              <a:rPr lang="en-US" dirty="0"/>
              <a:t>.</a:t>
            </a:r>
          </a:p>
        </p:txBody>
      </p:sp>
      <p:pic>
        <p:nvPicPr>
          <p:cNvPr id="2050" name="Picture 2" descr="Molecule ">
            <a:extLst>
              <a:ext uri="{FF2B5EF4-FFF2-40B4-BE49-F238E27FC236}">
                <a16:creationId xmlns="" xmlns:a16="http://schemas.microsoft.com/office/drawing/2014/main" id="{2642AFFF-A178-7193-89E7-E1CEED3B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2" y="144818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 xmlns:a16="http://schemas.microsoft.com/office/drawing/2014/main" id="{8DA2C234-946E-9FE6-8FC2-C0160C75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91" y="198940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 xmlns:a16="http://schemas.microsoft.com/office/drawing/2014/main" id="{D5F86322-33B2-BDD3-6FBD-8747CD1CE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1" y="2612661"/>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7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48607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430895"/>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301317"/>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EC32DA1B-24B4-2BBF-FD80-C42212D6F376}"/>
              </a:ext>
            </a:extLst>
          </p:cNvPr>
          <p:cNvSpPr txBox="1"/>
          <p:nvPr/>
        </p:nvSpPr>
        <p:spPr>
          <a:xfrm>
            <a:off x="0" y="10560"/>
            <a:ext cx="9144000"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schemeClr val="accent6"/>
                </a:solidFill>
                <a:latin typeface="Fira Sans Condensed Medium" panose="020B0603050000020004" pitchFamily="34" charset="0"/>
              </a:rPr>
              <a:t>HOẠT ĐỘNG NHÓM</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10" name="TextBox 9">
            <a:extLst>
              <a:ext uri="{FF2B5EF4-FFF2-40B4-BE49-F238E27FC236}">
                <a16:creationId xmlns="" xmlns:a16="http://schemas.microsoft.com/office/drawing/2014/main" id="{37BD781B-9CBF-6CCC-5D6C-F22BA85C4243}"/>
              </a:ext>
            </a:extLst>
          </p:cNvPr>
          <p:cNvSpPr txBox="1"/>
          <p:nvPr/>
        </p:nvSpPr>
        <p:spPr>
          <a:xfrm>
            <a:off x="835369" y="999848"/>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gn="just">
              <a:lnSpc>
                <a:spcPct val="100000"/>
              </a:lnSpc>
            </a:pPr>
            <a:r>
              <a:rPr lang="en-US" sz="2000" dirty="0" err="1" smtClean="0">
                <a:solidFill>
                  <a:srgbClr val="532CC7"/>
                </a:solidFill>
              </a:rPr>
              <a:t>Hình</a:t>
            </a:r>
            <a:r>
              <a:rPr lang="en-US" sz="2000" dirty="0" smtClean="0">
                <a:solidFill>
                  <a:srgbClr val="532CC7"/>
                </a:solidFill>
              </a:rPr>
              <a:t> </a:t>
            </a:r>
            <a:r>
              <a:rPr lang="en-US" sz="2000" dirty="0" err="1" smtClean="0">
                <a:solidFill>
                  <a:srgbClr val="532CC7"/>
                </a:solidFill>
              </a:rPr>
              <a:t>thức</a:t>
            </a:r>
            <a:r>
              <a:rPr lang="en-US" sz="2000" dirty="0" smtClean="0">
                <a:solidFill>
                  <a:srgbClr val="532CC7"/>
                </a:solidFill>
              </a:rPr>
              <a:t>: </a:t>
            </a:r>
            <a:r>
              <a:rPr lang="en-US" sz="2000" dirty="0" err="1" smtClean="0"/>
              <a:t>nhóm</a:t>
            </a:r>
            <a:r>
              <a:rPr lang="en-US" sz="2000" dirty="0" smtClean="0"/>
              <a:t> 3 </a:t>
            </a:r>
            <a:r>
              <a:rPr lang="en-US" sz="2000" dirty="0" err="1" smtClean="0"/>
              <a:t>bàn</a:t>
            </a:r>
            <a:endParaRPr lang="en-US" sz="2000" dirty="0"/>
          </a:p>
        </p:txBody>
      </p:sp>
      <p:sp>
        <p:nvSpPr>
          <p:cNvPr id="5" name="TextBox 4">
            <a:extLst>
              <a:ext uri="{FF2B5EF4-FFF2-40B4-BE49-F238E27FC236}">
                <a16:creationId xmlns="" xmlns:a16="http://schemas.microsoft.com/office/drawing/2014/main" id="{9AB90F36-E4B5-E3EF-6C52-25CE999DFD02}"/>
              </a:ext>
            </a:extLst>
          </p:cNvPr>
          <p:cNvSpPr txBox="1"/>
          <p:nvPr/>
        </p:nvSpPr>
        <p:spPr>
          <a:xfrm>
            <a:off x="856864" y="159588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pPr algn="just"/>
            <a:r>
              <a:rPr lang="en-US" b="1" dirty="0" err="1" smtClean="0">
                <a:solidFill>
                  <a:srgbClr val="532CC7"/>
                </a:solidFill>
              </a:rPr>
              <a:t>Thời</a:t>
            </a:r>
            <a:r>
              <a:rPr lang="en-US" b="1" dirty="0" smtClean="0">
                <a:solidFill>
                  <a:srgbClr val="532CC7"/>
                </a:solidFill>
              </a:rPr>
              <a:t> </a:t>
            </a:r>
            <a:r>
              <a:rPr lang="en-US" b="1" dirty="0" err="1" smtClean="0">
                <a:solidFill>
                  <a:srgbClr val="532CC7"/>
                </a:solidFill>
              </a:rPr>
              <a:t>gian</a:t>
            </a:r>
            <a:r>
              <a:rPr lang="en-US" b="1" dirty="0" smtClean="0"/>
              <a:t>: 15 </a:t>
            </a:r>
            <a:r>
              <a:rPr lang="en-US" b="1" dirty="0" err="1" smtClean="0"/>
              <a:t>phút</a:t>
            </a:r>
            <a:endParaRPr lang="en-US" b="1" dirty="0"/>
          </a:p>
        </p:txBody>
      </p:sp>
      <p:sp>
        <p:nvSpPr>
          <p:cNvPr id="7" name="TextBox 6">
            <a:extLst>
              <a:ext uri="{FF2B5EF4-FFF2-40B4-BE49-F238E27FC236}">
                <a16:creationId xmlns="" xmlns:a16="http://schemas.microsoft.com/office/drawing/2014/main" id="{59F077E8-C59A-22DC-123D-9F2B89EA300E}"/>
              </a:ext>
            </a:extLst>
          </p:cNvPr>
          <p:cNvSpPr txBox="1"/>
          <p:nvPr/>
        </p:nvSpPr>
        <p:spPr>
          <a:xfrm>
            <a:off x="835367" y="2118748"/>
            <a:ext cx="6669838" cy="2246769"/>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pPr algn="just"/>
            <a:r>
              <a:rPr lang="en-US" b="1" dirty="0" err="1" smtClean="0">
                <a:solidFill>
                  <a:srgbClr val="532CC7"/>
                </a:solidFill>
              </a:rPr>
              <a:t>Nội</a:t>
            </a:r>
            <a:r>
              <a:rPr lang="en-US" b="1" dirty="0" smtClean="0">
                <a:solidFill>
                  <a:srgbClr val="532CC7"/>
                </a:solidFill>
              </a:rPr>
              <a:t> dung: </a:t>
            </a:r>
            <a:r>
              <a:rPr lang="en-US" b="1" dirty="0" err="1" smtClean="0"/>
              <a:t>thực</a:t>
            </a:r>
            <a:r>
              <a:rPr lang="en-US" b="1" dirty="0" smtClean="0"/>
              <a:t> </a:t>
            </a:r>
            <a:r>
              <a:rPr lang="en-US" b="1" dirty="0" err="1"/>
              <a:t>hiện</a:t>
            </a:r>
            <a:r>
              <a:rPr lang="en-US" b="1" dirty="0"/>
              <a:t> </a:t>
            </a:r>
            <a:r>
              <a:rPr lang="en-US" b="1" dirty="0" err="1"/>
              <a:t>nhiệm</a:t>
            </a:r>
            <a:r>
              <a:rPr lang="en-US" b="1" dirty="0"/>
              <a:t> </a:t>
            </a:r>
            <a:r>
              <a:rPr lang="en-US" b="1" dirty="0" err="1"/>
              <a:t>vụ</a:t>
            </a:r>
            <a:r>
              <a:rPr lang="en-US" b="1" dirty="0"/>
              <a:t> </a:t>
            </a:r>
            <a:r>
              <a:rPr lang="en-US" b="1" dirty="0" err="1"/>
              <a:t>theo</a:t>
            </a:r>
            <a:r>
              <a:rPr lang="en-US" b="1" dirty="0"/>
              <a:t> 2 </a:t>
            </a:r>
            <a:r>
              <a:rPr lang="en-US" b="1" dirty="0" err="1" smtClean="0"/>
              <a:t>trạm</a:t>
            </a:r>
            <a:endParaRPr lang="en-US" b="1" dirty="0"/>
          </a:p>
          <a:p>
            <a:pPr lvl="0" algn="just" fontAlgn="base"/>
            <a:r>
              <a:rPr lang="en-US" b="1" dirty="0" smtClean="0"/>
              <a:t>- </a:t>
            </a:r>
            <a:r>
              <a:rPr lang="en-US" b="1" dirty="0" err="1" smtClean="0"/>
              <a:t>Các</a:t>
            </a:r>
            <a:r>
              <a:rPr lang="en-US" b="1" dirty="0" smtClean="0"/>
              <a:t> </a:t>
            </a:r>
            <a:r>
              <a:rPr lang="en-US" b="1" dirty="0" err="1"/>
              <a:t>nhóm</a:t>
            </a:r>
            <a:r>
              <a:rPr lang="en-US" b="1" dirty="0"/>
              <a:t> 1, 2, 3,4 </a:t>
            </a:r>
            <a:r>
              <a:rPr lang="en-US" b="1" dirty="0" err="1"/>
              <a:t>thực</a:t>
            </a:r>
            <a:r>
              <a:rPr lang="en-US" b="1" dirty="0"/>
              <a:t> </a:t>
            </a:r>
            <a:r>
              <a:rPr lang="en-US" b="1" dirty="0" err="1"/>
              <a:t>hiện</a:t>
            </a:r>
            <a:r>
              <a:rPr lang="en-US" b="1" dirty="0"/>
              <a:t> </a:t>
            </a:r>
            <a:r>
              <a:rPr lang="en-US" b="1" dirty="0" err="1"/>
              <a:t>nhiệm</a:t>
            </a:r>
            <a:r>
              <a:rPr lang="en-US" b="1" dirty="0"/>
              <a:t> </a:t>
            </a:r>
            <a:r>
              <a:rPr lang="en-US" b="1" dirty="0" err="1"/>
              <a:t>vụ</a:t>
            </a:r>
            <a:r>
              <a:rPr lang="en-US" b="1" dirty="0"/>
              <a:t> </a:t>
            </a:r>
            <a:r>
              <a:rPr lang="en-US" b="1" dirty="0" err="1"/>
              <a:t>của</a:t>
            </a:r>
            <a:r>
              <a:rPr lang="en-US" b="1" dirty="0"/>
              <a:t> </a:t>
            </a:r>
            <a:r>
              <a:rPr lang="en-US" b="1" dirty="0" err="1"/>
              <a:t>Trạm</a:t>
            </a:r>
            <a:r>
              <a:rPr lang="en-US" b="1" dirty="0"/>
              <a:t> </a:t>
            </a:r>
            <a:r>
              <a:rPr lang="en-US" b="1" dirty="0" smtClean="0"/>
              <a:t>1: TN2; </a:t>
            </a:r>
            <a:r>
              <a:rPr lang="en-US" b="1" dirty="0" err="1"/>
              <a:t>các</a:t>
            </a:r>
            <a:r>
              <a:rPr lang="en-US" b="1" dirty="0"/>
              <a:t> </a:t>
            </a:r>
            <a:r>
              <a:rPr lang="en-US" b="1" dirty="0" err="1"/>
              <a:t>nhóm</a:t>
            </a:r>
            <a:r>
              <a:rPr lang="en-US" b="1" dirty="0"/>
              <a:t> 5, 6,7,8 </a:t>
            </a:r>
            <a:r>
              <a:rPr lang="en-US" b="1" dirty="0" err="1"/>
              <a:t>thực</a:t>
            </a:r>
            <a:r>
              <a:rPr lang="en-US" b="1" dirty="0"/>
              <a:t> </a:t>
            </a:r>
            <a:r>
              <a:rPr lang="en-US" b="1" dirty="0" err="1"/>
              <a:t>hiện</a:t>
            </a:r>
            <a:r>
              <a:rPr lang="en-US" b="1" dirty="0"/>
              <a:t> </a:t>
            </a:r>
            <a:r>
              <a:rPr lang="en-US" b="1" dirty="0" err="1"/>
              <a:t>nhiệm</a:t>
            </a:r>
            <a:r>
              <a:rPr lang="en-US" b="1" dirty="0"/>
              <a:t> </a:t>
            </a:r>
            <a:r>
              <a:rPr lang="en-US" b="1" dirty="0" err="1"/>
              <a:t>vụ</a:t>
            </a:r>
            <a:r>
              <a:rPr lang="en-US" b="1" dirty="0"/>
              <a:t> </a:t>
            </a:r>
            <a:r>
              <a:rPr lang="en-US" b="1" dirty="0" err="1"/>
              <a:t>của</a:t>
            </a:r>
            <a:r>
              <a:rPr lang="en-US" b="1" dirty="0"/>
              <a:t> </a:t>
            </a:r>
            <a:r>
              <a:rPr lang="en-US" b="1" dirty="0" err="1"/>
              <a:t>Trạm</a:t>
            </a:r>
            <a:r>
              <a:rPr lang="en-US" b="1" dirty="0"/>
              <a:t> </a:t>
            </a:r>
            <a:r>
              <a:rPr lang="en-US" b="1" dirty="0" smtClean="0"/>
              <a:t>2: TN1 </a:t>
            </a:r>
            <a:r>
              <a:rPr lang="en-US" b="1" dirty="0" err="1"/>
              <a:t>trong</a:t>
            </a:r>
            <a:r>
              <a:rPr lang="en-US" b="1" dirty="0"/>
              <a:t> </a:t>
            </a:r>
            <a:r>
              <a:rPr lang="en-US" b="1" dirty="0" err="1"/>
              <a:t>thời</a:t>
            </a:r>
            <a:r>
              <a:rPr lang="en-US" b="1" dirty="0"/>
              <a:t> </a:t>
            </a:r>
            <a:r>
              <a:rPr lang="en-US" b="1" dirty="0" err="1"/>
              <a:t>gian</a:t>
            </a:r>
            <a:r>
              <a:rPr lang="en-US" b="1" dirty="0"/>
              <a:t> 10 </a:t>
            </a:r>
            <a:r>
              <a:rPr lang="en-US" b="1" dirty="0" err="1"/>
              <a:t>phút</a:t>
            </a:r>
            <a:r>
              <a:rPr lang="en-US" b="1" dirty="0"/>
              <a:t>.</a:t>
            </a:r>
          </a:p>
          <a:p>
            <a:pPr lvl="0" algn="just" fontAlgn="base"/>
            <a:r>
              <a:rPr lang="en-US" b="1" dirty="0" smtClean="0"/>
              <a:t>- </a:t>
            </a:r>
            <a:r>
              <a:rPr lang="en-US" b="1" dirty="0" err="1" smtClean="0"/>
              <a:t>Hết</a:t>
            </a:r>
            <a:r>
              <a:rPr lang="en-US" b="1" dirty="0" smtClean="0"/>
              <a:t> </a:t>
            </a:r>
            <a:r>
              <a:rPr lang="en-US" b="1" dirty="0" err="1"/>
              <a:t>thời</a:t>
            </a:r>
            <a:r>
              <a:rPr lang="en-US" b="1" dirty="0"/>
              <a:t> </a:t>
            </a:r>
            <a:r>
              <a:rPr lang="en-US" b="1" dirty="0" err="1"/>
              <a:t>gian</a:t>
            </a:r>
            <a:r>
              <a:rPr lang="en-US" b="1" dirty="0"/>
              <a:t>, HS </a:t>
            </a:r>
            <a:r>
              <a:rPr lang="en-US" b="1" dirty="0" err="1"/>
              <a:t>các</a:t>
            </a:r>
            <a:r>
              <a:rPr lang="en-US" b="1" dirty="0"/>
              <a:t> </a:t>
            </a:r>
            <a:r>
              <a:rPr lang="en-US" b="1" dirty="0" err="1"/>
              <a:t>nhóm</a:t>
            </a:r>
            <a:r>
              <a:rPr lang="en-US" b="1" dirty="0"/>
              <a:t> di </a:t>
            </a:r>
            <a:r>
              <a:rPr lang="en-US" b="1" dirty="0" err="1"/>
              <a:t>chuyển</a:t>
            </a:r>
            <a:r>
              <a:rPr lang="en-US" b="1" dirty="0"/>
              <a:t> </a:t>
            </a:r>
            <a:r>
              <a:rPr lang="en-US" b="1" dirty="0" err="1"/>
              <a:t>và</a:t>
            </a:r>
            <a:r>
              <a:rPr lang="en-US" b="1" dirty="0"/>
              <a:t> </a:t>
            </a:r>
            <a:r>
              <a:rPr lang="en-US" b="1" dirty="0" err="1"/>
              <a:t>đổi</a:t>
            </a:r>
            <a:r>
              <a:rPr lang="en-US" b="1" dirty="0"/>
              <a:t> </a:t>
            </a:r>
            <a:r>
              <a:rPr lang="en-US" b="1" dirty="0" err="1"/>
              <a:t>vị</a:t>
            </a:r>
            <a:r>
              <a:rPr lang="en-US" b="1" dirty="0"/>
              <a:t> </a:t>
            </a:r>
            <a:r>
              <a:rPr lang="en-US" b="1" dirty="0" err="1"/>
              <a:t>trí</a:t>
            </a:r>
            <a:r>
              <a:rPr lang="en-US" b="1" dirty="0"/>
              <a:t> </a:t>
            </a:r>
            <a:r>
              <a:rPr lang="en-US" b="1" dirty="0" err="1"/>
              <a:t>cho</a:t>
            </a:r>
            <a:r>
              <a:rPr lang="en-US" b="1" dirty="0"/>
              <a:t> </a:t>
            </a:r>
            <a:r>
              <a:rPr lang="en-US" b="1" dirty="0" err="1"/>
              <a:t>các</a:t>
            </a:r>
            <a:r>
              <a:rPr lang="en-US" b="1" dirty="0"/>
              <a:t> </a:t>
            </a:r>
            <a:r>
              <a:rPr lang="en-US" b="1" dirty="0" err="1"/>
              <a:t>nhóm</a:t>
            </a:r>
            <a:r>
              <a:rPr lang="en-US" b="1" dirty="0"/>
              <a:t> </a:t>
            </a:r>
            <a:r>
              <a:rPr lang="en-US" b="1" dirty="0" err="1"/>
              <a:t>khác</a:t>
            </a:r>
            <a:r>
              <a:rPr lang="en-US" b="1" dirty="0"/>
              <a:t> </a:t>
            </a:r>
            <a:r>
              <a:rPr lang="en-US" b="1" dirty="0" err="1"/>
              <a:t>trạm</a:t>
            </a:r>
            <a:r>
              <a:rPr lang="en-US" b="1" dirty="0"/>
              <a:t>, </a:t>
            </a:r>
            <a:r>
              <a:rPr lang="en-US" b="1" dirty="0" err="1"/>
              <a:t>thực</a:t>
            </a:r>
            <a:r>
              <a:rPr lang="en-US" b="1" dirty="0"/>
              <a:t> </a:t>
            </a:r>
            <a:r>
              <a:rPr lang="en-US" b="1" dirty="0" err="1"/>
              <a:t>hiện</a:t>
            </a:r>
            <a:r>
              <a:rPr lang="en-US" b="1" dirty="0"/>
              <a:t> </a:t>
            </a:r>
            <a:r>
              <a:rPr lang="en-US" b="1" dirty="0" err="1"/>
              <a:t>nhiệm</a:t>
            </a:r>
            <a:r>
              <a:rPr lang="en-US" b="1" dirty="0"/>
              <a:t> </a:t>
            </a:r>
            <a:r>
              <a:rPr lang="en-US" b="1" dirty="0" err="1"/>
              <a:t>vụ</a:t>
            </a:r>
            <a:r>
              <a:rPr lang="en-US" b="1" dirty="0"/>
              <a:t> </a:t>
            </a:r>
            <a:r>
              <a:rPr lang="en-US" b="1" dirty="0" err="1"/>
              <a:t>trạm</a:t>
            </a:r>
            <a:r>
              <a:rPr lang="en-US" b="1" dirty="0"/>
              <a:t> </a:t>
            </a:r>
            <a:r>
              <a:rPr lang="en-US" b="1" dirty="0" err="1"/>
              <a:t>còn</a:t>
            </a:r>
            <a:r>
              <a:rPr lang="en-US" b="1" dirty="0"/>
              <a:t> </a:t>
            </a:r>
            <a:r>
              <a:rPr lang="en-US" b="1" dirty="0" err="1"/>
              <a:t>lại</a:t>
            </a:r>
            <a:r>
              <a:rPr lang="en-US" b="1" dirty="0"/>
              <a:t>.</a:t>
            </a:r>
          </a:p>
        </p:txBody>
      </p:sp>
      <p:pic>
        <p:nvPicPr>
          <p:cNvPr id="2050" name="Picture 2" descr="Molecule ">
            <a:extLst>
              <a:ext uri="{FF2B5EF4-FFF2-40B4-BE49-F238E27FC236}">
                <a16:creationId xmlns="" xmlns:a16="http://schemas.microsoft.com/office/drawing/2014/main" id="{2642AFFF-A178-7193-89E7-E1CEED3B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2" y="10563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 xmlns:a16="http://schemas.microsoft.com/office/drawing/2014/main" id="{8DA2C234-946E-9FE6-8FC2-C0160C75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91" y="159753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 xmlns:a16="http://schemas.microsoft.com/office/drawing/2014/main" id="{D5F86322-33B2-BDD3-6FBD-8747CD1CE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1" y="22207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41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 xmlns:a16="http://schemas.microsoft.com/office/drawing/2014/main" id="{3195F12D-ABC5-4098-437E-B167D0516CDB}"/>
              </a:ext>
            </a:extLst>
          </p:cNvPr>
          <p:cNvSpPr txBox="1"/>
          <p:nvPr/>
        </p:nvSpPr>
        <p:spPr>
          <a:xfrm>
            <a:off x="658360" y="3806322"/>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 name="Picture 2" descr="Molecule ">
            <a:extLst>
              <a:ext uri="{FF2B5EF4-FFF2-40B4-BE49-F238E27FC236}">
                <a16:creationId xmlns=""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 xmlns:a16="http://schemas.microsoft.com/office/drawing/2014/main" id="{2C26F9C4-502F-7ED2-130F-95E182457F80}"/>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 xmlns:a16="http://schemas.microsoft.com/office/drawing/2014/main" val="315062122"/>
                    </a:ext>
                  </a:extLst>
                </a:gridCol>
                <a:gridCol w="1176361">
                  <a:extLst>
                    <a:ext uri="{9D8B030D-6E8A-4147-A177-3AD203B41FA5}">
                      <a16:colId xmlns="" xmlns:a16="http://schemas.microsoft.com/office/drawing/2014/main" val="1300500952"/>
                    </a:ext>
                  </a:extLst>
                </a:gridCol>
                <a:gridCol w="1164078">
                  <a:extLst>
                    <a:ext uri="{9D8B030D-6E8A-4147-A177-3AD203B41FA5}">
                      <a16:colId xmlns="" xmlns:a16="http://schemas.microsoft.com/office/drawing/2014/main" val="65148859"/>
                    </a:ext>
                  </a:extLst>
                </a:gridCol>
                <a:gridCol w="1264903">
                  <a:extLst>
                    <a:ext uri="{9D8B030D-6E8A-4147-A177-3AD203B41FA5}">
                      <a16:colId xmlns="" xmlns:a16="http://schemas.microsoft.com/office/drawing/2014/main" val="182218991"/>
                    </a:ext>
                  </a:extLst>
                </a:gridCol>
                <a:gridCol w="1209908">
                  <a:extLst>
                    <a:ext uri="{9D8B030D-6E8A-4147-A177-3AD203B41FA5}">
                      <a16:colId xmlns="" xmlns:a16="http://schemas.microsoft.com/office/drawing/2014/main" val="1805831494"/>
                    </a:ext>
                  </a:extLst>
                </a:gridCol>
                <a:gridCol w="1209908">
                  <a:extLst>
                    <a:ext uri="{9D8B030D-6E8A-4147-A177-3AD203B41FA5}">
                      <a16:colId xmlns=""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2091853140"/>
                  </a:ext>
                </a:extLst>
              </a:tr>
            </a:tbl>
          </a:graphicData>
        </a:graphic>
      </p:graphicFrame>
      <p:pic>
        <p:nvPicPr>
          <p:cNvPr id="3080" name="Picture 8" descr="Who ">
            <a:extLst>
              <a:ext uri="{FF2B5EF4-FFF2-40B4-BE49-F238E27FC236}">
                <a16:creationId xmlns=""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2715447897"/>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 xmlns:a16="http://schemas.microsoft.com/office/drawing/2014/main" val="315062122"/>
                    </a:ext>
                  </a:extLst>
                </a:gridCol>
                <a:gridCol w="1187770">
                  <a:extLst>
                    <a:ext uri="{9D8B030D-6E8A-4147-A177-3AD203B41FA5}">
                      <a16:colId xmlns="" xmlns:a16="http://schemas.microsoft.com/office/drawing/2014/main" val="1300500952"/>
                    </a:ext>
                  </a:extLst>
                </a:gridCol>
                <a:gridCol w="1175367">
                  <a:extLst>
                    <a:ext uri="{9D8B030D-6E8A-4147-A177-3AD203B41FA5}">
                      <a16:colId xmlns="" xmlns:a16="http://schemas.microsoft.com/office/drawing/2014/main" val="65148859"/>
                    </a:ext>
                  </a:extLst>
                </a:gridCol>
                <a:gridCol w="1277172">
                  <a:extLst>
                    <a:ext uri="{9D8B030D-6E8A-4147-A177-3AD203B41FA5}">
                      <a16:colId xmlns="" xmlns:a16="http://schemas.microsoft.com/office/drawing/2014/main" val="182218991"/>
                    </a:ext>
                  </a:extLst>
                </a:gridCol>
                <a:gridCol w="1221641">
                  <a:extLst>
                    <a:ext uri="{9D8B030D-6E8A-4147-A177-3AD203B41FA5}">
                      <a16:colId xmlns="" xmlns:a16="http://schemas.microsoft.com/office/drawing/2014/main" val="1805831494"/>
                    </a:ext>
                  </a:extLst>
                </a:gridCol>
                <a:gridCol w="1221641">
                  <a:extLst>
                    <a:ext uri="{9D8B030D-6E8A-4147-A177-3AD203B41FA5}">
                      <a16:colId xmlns=""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41</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1,50</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 xmlns:a16="http://schemas.microsoft.com/office/drawing/2014/main" val="2091853140"/>
                  </a:ext>
                </a:extLst>
              </a:tr>
            </a:tbl>
          </a:graphicData>
        </a:graphic>
      </p:graphicFrame>
      <p:sp>
        <p:nvSpPr>
          <p:cNvPr id="26" name="TextBox 25">
            <a:extLst>
              <a:ext uri="{FF2B5EF4-FFF2-40B4-BE49-F238E27FC236}">
                <a16:creationId xmlns=""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 xmlns:a16="http://schemas.microsoft.com/office/drawing/2014/main" id="{646623C6-48A7-5755-3B0C-BA137A2777A0}"/>
              </a:ext>
            </a:extLst>
          </p:cNvPr>
          <p:cNvPicPr>
            <a:picLocks noChangeAspect="1"/>
          </p:cNvPicPr>
          <p:nvPr/>
        </p:nvPicPr>
        <p:blipFill>
          <a:blip r:embed="rId3"/>
          <a:stretch>
            <a:fillRect/>
          </a:stretch>
        </p:blipFill>
        <p:spPr>
          <a:xfrm>
            <a:off x="3941105" y="1501334"/>
            <a:ext cx="5202895" cy="3002666"/>
          </a:xfrm>
          <a:prstGeom prst="rect">
            <a:avLst/>
          </a:prstGeom>
        </p:spPr>
      </p:pic>
      <p:sp>
        <p:nvSpPr>
          <p:cNvPr id="5" name="TextBox 4">
            <a:extLst>
              <a:ext uri="{FF2B5EF4-FFF2-40B4-BE49-F238E27FC236}">
                <a16:creationId xmlns=""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15" name="TextBox 14">
            <a:extLst>
              <a:ext uri="{FF2B5EF4-FFF2-40B4-BE49-F238E27FC236}">
                <a16:creationId xmlns="" xmlns:a16="http://schemas.microsoft.com/office/drawing/2014/main" id="{6FDE6147-D9D7-88A8-9CB8-69AE4429D625}"/>
              </a:ext>
            </a:extLst>
          </p:cNvPr>
          <p:cNvSpPr txBox="1"/>
          <p:nvPr/>
        </p:nvSpPr>
        <p:spPr>
          <a:xfrm>
            <a:off x="228784" y="894724"/>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 xmlns:a16="http://schemas.microsoft.com/office/drawing/2014/main" id="{7DAF760A-FFDC-6D6E-0E11-5EEB9C713C7A}"/>
              </a:ext>
            </a:extLst>
          </p:cNvPr>
          <p:cNvSpPr txBox="1"/>
          <p:nvPr/>
        </p:nvSpPr>
        <p:spPr>
          <a:xfrm>
            <a:off x="746477" y="1740724"/>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Bản bán trụ bằng thuỷ tinh </a:t>
            </a:r>
            <a:endParaRPr lang="en-US" sz="2000" b="0" dirty="0"/>
          </a:p>
        </p:txBody>
      </p:sp>
      <p:sp>
        <p:nvSpPr>
          <p:cNvPr id="17" name="TextBox 16">
            <a:extLst>
              <a:ext uri="{FF2B5EF4-FFF2-40B4-BE49-F238E27FC236}">
                <a16:creationId xmlns=""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a:t>Tấm</a:t>
            </a:r>
            <a:r>
              <a:rPr lang="en-US" dirty="0"/>
              <a:t> </a:t>
            </a:r>
            <a:r>
              <a:rPr lang="en-US" dirty="0" err="1"/>
              <a:t>xốp</a:t>
            </a:r>
            <a:r>
              <a:rPr lang="en-US" dirty="0"/>
              <a:t> </a:t>
            </a:r>
            <a:r>
              <a:rPr lang="en-US" dirty="0" err="1"/>
              <a:t>có</a:t>
            </a:r>
            <a:r>
              <a:rPr lang="en-US" dirty="0"/>
              <a:t> </a:t>
            </a:r>
            <a:r>
              <a:rPr lang="en-US" dirty="0" err="1"/>
              <a:t>gắn</a:t>
            </a:r>
            <a:r>
              <a:rPr lang="en-US" dirty="0"/>
              <a:t> </a:t>
            </a:r>
            <a:r>
              <a:rPr lang="en-US" dirty="0" err="1"/>
              <a:t>bảng</a:t>
            </a:r>
            <a:r>
              <a:rPr lang="en-US" dirty="0"/>
              <a:t> chia </a:t>
            </a:r>
            <a:r>
              <a:rPr lang="en-US" dirty="0" err="1"/>
              <a:t>độ</a:t>
            </a:r>
            <a:endParaRPr lang="en-US" dirty="0"/>
          </a:p>
        </p:txBody>
      </p:sp>
      <p:sp>
        <p:nvSpPr>
          <p:cNvPr id="18" name="TextBox 17">
            <a:extLst>
              <a:ext uri="{FF2B5EF4-FFF2-40B4-BE49-F238E27FC236}">
                <a16:creationId xmlns="" xmlns:a16="http://schemas.microsoft.com/office/drawing/2014/main" id="{22BF371D-B0F6-386B-B508-9A88E8F89E1C}"/>
              </a:ext>
            </a:extLst>
          </p:cNvPr>
          <p:cNvSpPr txBox="1"/>
          <p:nvPr/>
        </p:nvSpPr>
        <p:spPr>
          <a:xfrm>
            <a:off x="746477" y="3082136"/>
            <a:ext cx="4356551"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Bốn chiếc đinh ghim</a:t>
            </a:r>
            <a:endParaRPr lang="en-US" dirty="0"/>
          </a:p>
        </p:txBody>
      </p:sp>
      <p:sp>
        <p:nvSpPr>
          <p:cNvPr id="19" name="TextBox 18">
            <a:extLst>
              <a:ext uri="{FF2B5EF4-FFF2-40B4-BE49-F238E27FC236}">
                <a16:creationId xmlns="" xmlns:a16="http://schemas.microsoft.com/office/drawing/2014/main" id="{3195F12D-ABC5-4098-437E-B167D0516CDB}"/>
              </a:ext>
            </a:extLst>
          </p:cNvPr>
          <p:cNvSpPr txBox="1"/>
          <p:nvPr/>
        </p:nvSpPr>
        <p:spPr>
          <a:xfrm>
            <a:off x="746477" y="3755661"/>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tấm nhựa phẳng.</a:t>
            </a:r>
            <a:endParaRPr lang="en-US" dirty="0"/>
          </a:p>
        </p:txBody>
      </p:sp>
      <p:pic>
        <p:nvPicPr>
          <p:cNvPr id="20" name="Picture 2" descr="Molecule ">
            <a:extLst>
              <a:ext uri="{FF2B5EF4-FFF2-40B4-BE49-F238E27FC236}">
                <a16:creationId xmlns=""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0" y="178002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 xmlns:a16="http://schemas.microsoft.com/office/drawing/2014/main" id="{BD760B46-D107-CBA3-82F5-25B8CB98025A}"/>
              </a:ext>
            </a:extLst>
          </p:cNvPr>
          <p:cNvPicPr>
            <a:picLocks noChangeAspect="1"/>
          </p:cNvPicPr>
          <p:nvPr/>
        </p:nvPicPr>
        <p:blipFill>
          <a:blip r:embed="rId3"/>
          <a:stretch>
            <a:fillRect/>
          </a:stretch>
        </p:blipFill>
        <p:spPr>
          <a:xfrm>
            <a:off x="4572000" y="521404"/>
            <a:ext cx="4572000" cy="2638567"/>
          </a:xfrm>
          <a:prstGeom prst="rect">
            <a:avLst/>
          </a:prstGeom>
        </p:spPr>
      </p:pic>
      <p:sp>
        <p:nvSpPr>
          <p:cNvPr id="5" name="TextBox 4">
            <a:extLst>
              <a:ext uri="{FF2B5EF4-FFF2-40B4-BE49-F238E27FC236}">
                <a16:creationId xmlns=""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C596A29-FBBF-A91A-627D-89FC7A4BFF7E}"/>
              </a:ext>
            </a:extLst>
          </p:cNvPr>
          <p:cNvSpPr txBox="1"/>
          <p:nvPr/>
        </p:nvSpPr>
        <p:spPr>
          <a:xfrm>
            <a:off x="763436" y="2011841"/>
            <a:ext cx="3629523" cy="797078"/>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2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a:t>
            </a:r>
            <a:r>
              <a:rPr lang="en-US" sz="2000" b="0" dirty="0" err="1"/>
              <a:t>tại</a:t>
            </a:r>
            <a:r>
              <a:rPr lang="en-US" sz="2000" b="0" dirty="0"/>
              <a:t> O </a:t>
            </a:r>
            <a:r>
              <a:rPr lang="en-US" sz="2000" b="0" dirty="0" err="1"/>
              <a:t>và</a:t>
            </a:r>
            <a:r>
              <a:rPr lang="en-US" sz="2000" b="0" dirty="0"/>
              <a:t> A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pháp</a:t>
            </a:r>
            <a:r>
              <a:rPr lang="en-US" sz="2000" b="0" dirty="0"/>
              <a:t> </a:t>
            </a:r>
            <a:r>
              <a:rPr lang="en-US" sz="2000" b="0" dirty="0" err="1"/>
              <a:t>tuyến</a:t>
            </a:r>
            <a:r>
              <a:rPr lang="en-US" sz="2000" b="0" dirty="0"/>
              <a:t> OA</a:t>
            </a:r>
          </a:p>
        </p:txBody>
      </p:sp>
      <p:pic>
        <p:nvPicPr>
          <p:cNvPr id="12" name="Picture 2" descr="Molecule ">
            <a:extLst>
              <a:ext uri="{FF2B5EF4-FFF2-40B4-BE49-F238E27FC236}">
                <a16:creationId xmlns=""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994"/>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B27797E0-463F-E813-7528-95460CA35905}"/>
              </a:ext>
            </a:extLst>
          </p:cNvPr>
          <p:cNvSpPr txBox="1"/>
          <p:nvPr/>
        </p:nvSpPr>
        <p:spPr>
          <a:xfrm>
            <a:off x="763435" y="2887783"/>
            <a:ext cx="5827145"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ở B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tia</a:t>
            </a:r>
            <a:r>
              <a:rPr lang="en-US" sz="2000" b="0" dirty="0"/>
              <a:t> </a:t>
            </a:r>
            <a:r>
              <a:rPr lang="en-US" sz="2000" b="0" dirty="0" err="1"/>
              <a:t>tới</a:t>
            </a:r>
            <a:r>
              <a:rPr lang="en-US" sz="2000" b="0" dirty="0"/>
              <a:t> </a:t>
            </a:r>
            <a:r>
              <a:rPr lang="en-US" sz="2000" b="0" dirty="0" err="1"/>
              <a:t>là</a:t>
            </a:r>
            <a:r>
              <a:rPr lang="en-US" sz="2000" b="0" dirty="0"/>
              <a:t> BO</a:t>
            </a:r>
          </a:p>
        </p:txBody>
      </p:sp>
      <p:pic>
        <p:nvPicPr>
          <p:cNvPr id="14" name="Picture 2" descr="Molecule ">
            <a:extLst>
              <a:ext uri="{FF2B5EF4-FFF2-40B4-BE49-F238E27FC236}">
                <a16:creationId xmlns=""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88778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93D5C67E-BCC3-34E1-47C9-3F7B7234ABCB}"/>
              </a:ext>
            </a:extLst>
          </p:cNvPr>
          <p:cNvSpPr txBox="1"/>
          <p:nvPr/>
        </p:nvSpPr>
        <p:spPr>
          <a:xfrm>
            <a:off x="763435" y="3403774"/>
            <a:ext cx="7750837" cy="797078"/>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Đặt</a:t>
            </a:r>
            <a:r>
              <a:rPr lang="en-US" dirty="0"/>
              <a:t> </a:t>
            </a:r>
            <a:r>
              <a:rPr lang="en-US" dirty="0" err="1"/>
              <a:t>mắt</a:t>
            </a:r>
            <a:r>
              <a:rPr lang="en-US" dirty="0"/>
              <a:t> </a:t>
            </a:r>
            <a:r>
              <a:rPr lang="en-US" dirty="0" err="1"/>
              <a:t>để</a:t>
            </a:r>
            <a:r>
              <a:rPr lang="en-US" dirty="0"/>
              <a:t> </a:t>
            </a:r>
            <a:r>
              <a:rPr lang="en-US" dirty="0" err="1"/>
              <a:t>nhìn</a:t>
            </a:r>
            <a:r>
              <a:rPr lang="en-US" dirty="0"/>
              <a:t> </a:t>
            </a:r>
            <a:r>
              <a:rPr lang="en-US" dirty="0" err="1"/>
              <a:t>vào</a:t>
            </a:r>
            <a:r>
              <a:rPr lang="en-US" dirty="0"/>
              <a:t> </a:t>
            </a:r>
            <a:r>
              <a:rPr lang="en-US" dirty="0" err="1"/>
              <a:t>mặt</a:t>
            </a:r>
            <a:r>
              <a:rPr lang="en-US" dirty="0"/>
              <a:t> </a:t>
            </a:r>
            <a:r>
              <a:rPr lang="en-US" dirty="0" err="1"/>
              <a:t>phẳng</a:t>
            </a:r>
            <a:r>
              <a:rPr lang="en-US" dirty="0"/>
              <a:t> </a:t>
            </a:r>
            <a:r>
              <a:rPr lang="en-US" dirty="0" err="1"/>
              <a:t>của</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sao</a:t>
            </a:r>
            <a:r>
              <a:rPr lang="en-US" dirty="0"/>
              <a:t> </a:t>
            </a:r>
            <a:r>
              <a:rPr lang="en-US" dirty="0" err="1"/>
              <a:t>cho</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O </a:t>
            </a:r>
            <a:r>
              <a:rPr lang="en-US" dirty="0" err="1"/>
              <a:t>che</a:t>
            </a:r>
            <a:r>
              <a:rPr lang="en-US" dirty="0"/>
              <a:t> </a:t>
            </a:r>
            <a:r>
              <a:rPr lang="en-US" dirty="0" err="1"/>
              <a:t>khuất</a:t>
            </a:r>
            <a:r>
              <a:rPr lang="en-US" dirty="0"/>
              <a:t> </a:t>
            </a:r>
            <a:r>
              <a:rPr lang="en-US" dirty="0" err="1"/>
              <a:t>ảnh</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B. </a:t>
            </a:r>
          </a:p>
        </p:txBody>
      </p:sp>
      <p:pic>
        <p:nvPicPr>
          <p:cNvPr id="8" name="Picture 2" descr="Molecule ">
            <a:extLst>
              <a:ext uri="{FF2B5EF4-FFF2-40B4-BE49-F238E27FC236}">
                <a16:creationId xmlns=""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4663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 xmlns:a16="http://schemas.microsoft.com/office/drawing/2014/main" id="{BD760B46-D107-CBA3-82F5-25B8CB98025A}"/>
              </a:ext>
            </a:extLst>
          </p:cNvPr>
          <p:cNvPicPr>
            <a:picLocks noChangeAspect="1"/>
          </p:cNvPicPr>
          <p:nvPr/>
        </p:nvPicPr>
        <p:blipFill>
          <a:blip r:embed="rId3"/>
          <a:stretch>
            <a:fillRect/>
          </a:stretch>
        </p:blipFill>
        <p:spPr>
          <a:xfrm>
            <a:off x="4572000" y="2380585"/>
            <a:ext cx="4572000" cy="2638567"/>
          </a:xfrm>
          <a:prstGeom prst="rect">
            <a:avLst/>
          </a:prstGeom>
        </p:spPr>
      </p:pic>
      <p:sp>
        <p:nvSpPr>
          <p:cNvPr id="5" name="TextBox 4">
            <a:extLst>
              <a:ext uri="{FF2B5EF4-FFF2-40B4-BE49-F238E27FC236}">
                <a16:creationId xmlns=""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 xmlns:a16="http://schemas.microsoft.com/office/drawing/2014/main" id="{41AD5082-A457-2172-8FFE-A2BDEE8E19FE}"/>
              </a:ext>
            </a:extLst>
          </p:cNvPr>
          <p:cNvSpPr txBox="1"/>
          <p:nvPr/>
        </p:nvSpPr>
        <p:spPr>
          <a:xfrm>
            <a:off x="763436" y="1532867"/>
            <a:ext cx="7319515"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Cắm đinh ghim ở C trên đường truyền sáng từ O tới mắt sao cho đầu mũ đinh ghim ở C che khuất ảnh đầu đinh ghim ở B và O. Khi đó tia khúc xạ sẽ là tia OC</a:t>
            </a:r>
            <a:endParaRPr lang="en-US" sz="2000" b="0" dirty="0"/>
          </a:p>
        </p:txBody>
      </p:sp>
      <p:pic>
        <p:nvPicPr>
          <p:cNvPr id="10" name="Picture 2" descr="Molecule ">
            <a:extLst>
              <a:ext uri="{FF2B5EF4-FFF2-40B4-BE49-F238E27FC236}">
                <a16:creationId xmlns=""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93D5C67E-BCC3-34E1-47C9-3F7B7234ABCB}"/>
              </a:ext>
            </a:extLst>
          </p:cNvPr>
          <p:cNvSpPr txBox="1"/>
          <p:nvPr/>
        </p:nvSpPr>
        <p:spPr>
          <a:xfrm>
            <a:off x="763437" y="2762915"/>
            <a:ext cx="3929334" cy="153574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Bỏ</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thuỷ</a:t>
            </a:r>
            <a:r>
              <a:rPr lang="en-US" dirty="0"/>
              <a:t> </a:t>
            </a:r>
            <a:r>
              <a:rPr lang="en-US" dirty="0" err="1"/>
              <a:t>tinh</a:t>
            </a:r>
            <a:r>
              <a:rPr lang="en-US" dirty="0"/>
              <a:t> </a:t>
            </a:r>
            <a:r>
              <a:rPr lang="en-US" dirty="0" err="1"/>
              <a:t>ra</a:t>
            </a:r>
            <a:r>
              <a:rPr lang="en-US" dirty="0"/>
              <a:t>, </a:t>
            </a:r>
            <a:r>
              <a:rPr lang="en-US" dirty="0" err="1"/>
              <a:t>dùng</a:t>
            </a:r>
            <a:r>
              <a:rPr lang="en-US" dirty="0"/>
              <a:t> </a:t>
            </a:r>
            <a:r>
              <a:rPr lang="en-US" dirty="0" err="1"/>
              <a:t>tấm</a:t>
            </a:r>
            <a:r>
              <a:rPr lang="en-US" dirty="0"/>
              <a:t> </a:t>
            </a:r>
            <a:r>
              <a:rPr lang="en-US" dirty="0" err="1"/>
              <a:t>nhựa</a:t>
            </a:r>
            <a:r>
              <a:rPr lang="en-US" dirty="0"/>
              <a:t> </a:t>
            </a:r>
            <a:r>
              <a:rPr lang="en-US" dirty="0" err="1"/>
              <a:t>phẳng</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các</a:t>
            </a:r>
            <a:r>
              <a:rPr lang="en-US" dirty="0"/>
              <a:t> </a:t>
            </a:r>
            <a:r>
              <a:rPr lang="en-US" dirty="0" err="1"/>
              <a:t>tia</a:t>
            </a:r>
            <a:r>
              <a:rPr lang="en-US" dirty="0"/>
              <a:t> BO, OA, OC </a:t>
            </a:r>
            <a:r>
              <a:rPr lang="en-US" dirty="0" err="1"/>
              <a:t>có</a:t>
            </a:r>
            <a:r>
              <a:rPr lang="en-US" dirty="0"/>
              <a:t> </a:t>
            </a:r>
            <a:r>
              <a:rPr lang="en-US" dirty="0" err="1"/>
              <a:t>đồng</a:t>
            </a:r>
            <a:r>
              <a:rPr lang="en-US" dirty="0"/>
              <a:t> </a:t>
            </a:r>
            <a:r>
              <a:rPr lang="en-US" dirty="0" err="1"/>
              <a:t>phẳng</a:t>
            </a:r>
            <a:r>
              <a:rPr lang="en-US" dirty="0"/>
              <a:t> hay </a:t>
            </a:r>
            <a:r>
              <a:rPr lang="en-US" dirty="0" err="1"/>
              <a:t>không</a:t>
            </a:r>
            <a:r>
              <a:rPr lang="en-US" dirty="0"/>
              <a:t>? </a:t>
            </a:r>
          </a:p>
        </p:txBody>
      </p:sp>
      <p:pic>
        <p:nvPicPr>
          <p:cNvPr id="8" name="Picture 2" descr="Molecule ">
            <a:extLst>
              <a:ext uri="{FF2B5EF4-FFF2-40B4-BE49-F238E27FC236}">
                <a16:creationId xmlns=""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7" y="2825527"/>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0197794B-231A-3724-54F9-9FD153192086}"/>
              </a:ext>
            </a:extLst>
          </p:cNvPr>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5</a:t>
            </a:r>
          </a:p>
        </p:txBody>
      </p:sp>
      <p:sp>
        <p:nvSpPr>
          <p:cNvPr id="7" name="TextBox 6">
            <a:extLst>
              <a:ext uri="{FF2B5EF4-FFF2-40B4-BE49-F238E27FC236}">
                <a16:creationId xmlns="" xmlns:a16="http://schemas.microsoft.com/office/drawing/2014/main" id="{9DD73547-6965-0D5D-A189-93C8715E8302}"/>
              </a:ext>
            </a:extLst>
          </p:cNvPr>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 xmlns:a16="http://schemas.microsoft.com/office/drawing/2014/main" id="{BACF0B47-3EE0-3F67-7777-473A7EA05D40}"/>
              </a:ext>
            </a:extLst>
          </p:cNvPr>
          <p:cNvSpPr txBox="1"/>
          <p:nvPr/>
        </p:nvSpPr>
        <p:spPr>
          <a:xfrm>
            <a:off x="197644" y="1099187"/>
            <a:ext cx="7427628" cy="1107996"/>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smtClean="0"/>
              <a:t>- Tia </a:t>
            </a:r>
            <a:r>
              <a:rPr lang="vi-VN" sz="2200" dirty="0"/>
              <a:t>khúc xạ nằm trong mặt phẳng tới và ở bên kia pháp tuyến so với tia sáng tới.</a:t>
            </a:r>
            <a:endParaRPr lang="en-US" sz="2200" dirty="0"/>
          </a:p>
        </p:txBody>
      </p:sp>
      <p:sp>
        <p:nvSpPr>
          <p:cNvPr id="577" name="TextBox 576">
            <a:extLst>
              <a:ext uri="{FF2B5EF4-FFF2-40B4-BE49-F238E27FC236}">
                <a16:creationId xmlns="" xmlns:a16="http://schemas.microsoft.com/office/drawing/2014/main" id="{35568547-CAA1-1A80-B6CB-25F0BA274B30}"/>
              </a:ext>
            </a:extLst>
          </p:cNvPr>
          <p:cNvSpPr txBox="1"/>
          <p:nvPr/>
        </p:nvSpPr>
        <p:spPr>
          <a:xfrm>
            <a:off x="189147" y="2077113"/>
            <a:ext cx="5867292" cy="1615827"/>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smtClean="0"/>
              <a:t>- Đối </a:t>
            </a:r>
            <a:r>
              <a:rPr lang="vi-VN" dirty="0"/>
              <a:t>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đổi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 xmlns:a16="http://schemas.microsoft.com/office/drawing/2014/main" id="{8197C9AB-9D23-F6A9-CD93-2DDCDBA97F9A}"/>
              </a:ext>
            </a:extLst>
          </p:cNvPr>
          <p:cNvSpPr txBox="1"/>
          <p:nvPr/>
        </p:nvSpPr>
        <p:spPr>
          <a:xfrm>
            <a:off x="636823" y="1069474"/>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 xmlns:a16="http://schemas.microsoft.com/office/drawing/2014/main" id="{E396F9C5-B443-25E4-C41A-EA8239B03E2E}"/>
              </a:ext>
            </a:extLst>
          </p:cNvPr>
          <p:cNvSpPr txBox="1"/>
          <p:nvPr/>
        </p:nvSpPr>
        <p:spPr>
          <a:xfrm>
            <a:off x="636823" y="1511054"/>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 xmlns:a16="http://schemas.microsoft.com/office/drawing/2014/main" id="{BC0F75E7-6552-960D-C212-72A0E7ADC6AC}"/>
              </a:ext>
            </a:extLst>
          </p:cNvPr>
          <p:cNvSpPr txBox="1"/>
          <p:nvPr/>
        </p:nvSpPr>
        <p:spPr>
          <a:xfrm>
            <a:off x="4487967" y="1489957"/>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500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 xmlns:a16="http://schemas.microsoft.com/office/drawing/2014/main" val="1080539311"/>
                    </a:ext>
                  </a:extLst>
                </a:gridCol>
                <a:gridCol w="1992376">
                  <a:extLst>
                    <a:ext uri="{9D8B030D-6E8A-4147-A177-3AD203B41FA5}">
                      <a16:colId xmlns="" xmlns:a16="http://schemas.microsoft.com/office/drawing/2014/main" val="2652618876"/>
                    </a:ext>
                  </a:extLst>
                </a:gridCol>
                <a:gridCol w="2342682">
                  <a:extLst>
                    <a:ext uri="{9D8B030D-6E8A-4147-A177-3AD203B41FA5}">
                      <a16:colId xmlns="" xmlns:a16="http://schemas.microsoft.com/office/drawing/2014/main" val="2969978716"/>
                    </a:ext>
                  </a:extLst>
                </a:gridCol>
                <a:gridCol w="1966897">
                  <a:extLst>
                    <a:ext uri="{9D8B030D-6E8A-4147-A177-3AD203B41FA5}">
                      <a16:colId xmlns=""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spid="_x0000_s1039" name="Equation" r:id="rId4" imgW="799920" imgH="482400" progId="Equation.DSMT4">
                    <p:embed/>
                  </p:oleObj>
                </mc:Choice>
                <mc:Fallback>
                  <p:oleObj name="Equation" r:id="rId4" imgW="799920" imgH="482400" progId="Equation.DSMT4">
                    <p:embed/>
                    <p:pic>
                      <p:nvPicPr>
                        <p:cNvPr id="384" name="Object 383">
                          <a:extLst>
                            <a:ext uri="{FF2B5EF4-FFF2-40B4-BE49-F238E27FC236}">
                              <a16:creationId xmlns="" xmlns:a16="http://schemas.microsoft.com/office/drawing/2014/main" id="{46E58B48-E820-03A0-A365-FD32279D7931}"/>
                            </a:ext>
                          </a:extLst>
                        </p:cNvPr>
                        <p:cNvPicPr/>
                        <p:nvPr/>
                      </p:nvPicPr>
                      <p:blipFill>
                        <a:blip r:embed="rId5"/>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 xmlns:a16="http://schemas.microsoft.com/office/drawing/2014/main" id="{5E3A3DDF-AD6E-62D5-55F8-82693EB4F2EF}"/>
              </a:ext>
            </a:extLst>
          </p:cNvPr>
          <p:cNvSpPr txBox="1"/>
          <p:nvPr/>
        </p:nvSpPr>
        <p:spPr>
          <a:xfrm>
            <a:off x="432011" y="1115005"/>
            <a:ext cx="8453043" cy="1456745"/>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 xmlns:a16="http://schemas.microsoft.com/office/drawing/2014/main" id="{8C39D5BF-B452-81C1-9876-7BAC3C671C73}"/>
                  </a:ext>
                </a:extLst>
              </p:cNvPr>
              <p:cNvSpPr txBox="1"/>
              <p:nvPr/>
            </p:nvSpPr>
            <p:spPr>
              <a:xfrm>
                <a:off x="2491673" y="3343448"/>
                <a:ext cx="5479524" cy="1622752"/>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𝑛</m:t>
                        </m:r>
                        <m:r>
                          <a:rPr lang="en-US" sz="3200" b="0" i="1" baseline="-25000" smtClean="0">
                            <a:latin typeface="Cambria Math" panose="02040503050406030204" pitchFamily="18" charset="0"/>
                          </a:rPr>
                          <m:t>2</m:t>
                        </m:r>
                      </m:num>
                      <m:den>
                        <m:r>
                          <a:rPr lang="en-US" sz="3200" b="0" i="1" smtClean="0">
                            <a:latin typeface="Cambria Math" panose="02040503050406030204" pitchFamily="18" charset="0"/>
                          </a:rPr>
                          <m:t>𝑛</m:t>
                        </m:r>
                        <m:r>
                          <a:rPr lang="en-US" sz="3200" b="0" i="1" baseline="-25000" smtClean="0">
                            <a:latin typeface="Cambria Math" panose="02040503050406030204" pitchFamily="18" charset="0"/>
                          </a:rPr>
                          <m:t>1</m:t>
                        </m:r>
                      </m:den>
                    </m:f>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a:t>
                </a:r>
                <a:r>
                  <a:rPr lang="en-US" sz="3200" dirty="0" smtClean="0"/>
                  <a:t>; n</a:t>
                </a:r>
                <a:r>
                  <a:rPr lang="en-US" sz="3200" baseline="-25000" dirty="0" smtClean="0"/>
                  <a:t>1</a:t>
                </a:r>
                <a:r>
                  <a:rPr lang="en-US" sz="3200" dirty="0" smtClean="0"/>
                  <a:t>=1</a:t>
                </a:r>
              </a:p>
              <a:p>
                <a:r>
                  <a:rPr lang="en-US" sz="3200" dirty="0" smtClean="0"/>
                  <a:t>→ </a:t>
                </a:r>
                <a14:m>
                  <m:oMath xmlns:m="http://schemas.openxmlformats.org/officeDocument/2006/math">
                    <m:r>
                      <a:rPr lang="en-US" sz="3200" i="1">
                        <a:latin typeface="Cambria Math" panose="02040503050406030204" pitchFamily="18" charset="0"/>
                      </a:rPr>
                      <m:t>𝑛</m:t>
                    </m:r>
                    <m:r>
                      <a:rPr lang="en-US" sz="3200" b="0" i="1" baseline="-25000" smtClean="0">
                        <a:latin typeface="Cambria Math" panose="02040503050406030204" pitchFamily="18" charset="0"/>
                      </a:rPr>
                      <m:t>2</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=1,35</m:t>
                    </m:r>
                  </m:oMath>
                </a14:m>
                <a:endParaRPr lang="en-US" sz="1600" dirty="0"/>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1622752"/>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l="-2428"/>
                </a:stretch>
              </a:blipFill>
              <a:ln w="19050">
                <a:solidFill>
                  <a:srgbClr val="A2E6EA"/>
                </a:solidFill>
                <a:extLst>
                  <a:ext uri="{C807C97D-BFC1-408E-A445-0C87EB9F89A2}">
                    <ask:lineSketchStyleProps xmlns:ask="http://schemas.microsoft.com/office/drawing/2018/sketchyshapes" xmlns:a14="http://schemas.microsoft.com/office/drawing/2010/main" xmln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A62E3183-152B-2E8E-10C5-7CF847664ADA}"/>
              </a:ext>
            </a:extLst>
          </p:cNvPr>
          <p:cNvGrpSpPr/>
          <p:nvPr/>
        </p:nvGrpSpPr>
        <p:grpSpPr>
          <a:xfrm>
            <a:off x="858326" y="2236306"/>
            <a:ext cx="4929123" cy="2760580"/>
            <a:chOff x="858326" y="1903806"/>
            <a:chExt cx="4929123" cy="2760580"/>
          </a:xfrm>
        </p:grpSpPr>
        <p:pic>
          <p:nvPicPr>
            <p:cNvPr id="4" name="Picture 3">
              <a:extLst>
                <a:ext uri="{FF2B5EF4-FFF2-40B4-BE49-F238E27FC236}">
                  <a16:creationId xmlns=""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2000"/>
              </a:lnSpc>
              <a:spcAft>
                <a:spcPts val="450"/>
              </a:spcAft>
              <a:tabLst>
                <a:tab pos="528955" algn="ctr"/>
                <a:tab pos="989965" algn="ctr"/>
                <a:tab pos="2068195" algn="ctr"/>
              </a:tabLst>
            </a:pPr>
            <a:r>
              <a:rPr lang="en-US" sz="3600" kern="100" dirty="0">
                <a:latin typeface="Calibri" panose="020F0502020204030204" pitchFamily="34" charset="0"/>
                <a:ea typeface="Calibri" panose="020F0502020204030204" pitchFamily="34" charset="0"/>
              </a:rPr>
              <a:t>HƯỚNG DẪN VỀ NHÀ:</a:t>
            </a:r>
            <a:endParaRPr lang="en-US" sz="4400" kern="100" dirty="0">
              <a:solidFill>
                <a:srgbClr val="575787"/>
              </a:solidFill>
              <a:latin typeface="Calibri" panose="020F0502020204030204" pitchFamily="34" charset="0"/>
              <a:ea typeface="Calibri" panose="020F0502020204030204" pitchFamily="34" charset="0"/>
            </a:endParaRPr>
          </a:p>
        </p:txBody>
      </p:sp>
      <p:sp>
        <p:nvSpPr>
          <p:cNvPr id="3" name="Rectangle 2"/>
          <p:cNvSpPr/>
          <p:nvPr/>
        </p:nvSpPr>
        <p:spPr>
          <a:xfrm>
            <a:off x="2286000" y="2037405"/>
            <a:ext cx="4572000" cy="1540037"/>
          </a:xfrm>
          <a:prstGeom prst="rect">
            <a:avLst/>
          </a:prstGeom>
        </p:spPr>
        <p:txBody>
          <a:bodyPr>
            <a:spAutoFit/>
          </a:bodyPr>
          <a:lstStyle/>
          <a:p>
            <a:pPr marL="342900" indent="-342900" algn="just">
              <a:lnSpc>
                <a:spcPct val="112000"/>
              </a:lnSpc>
              <a:buFont typeface="Times New Roman" panose="02020603050405020304" pitchFamily="18" charset="0"/>
              <a:buChar char="-"/>
            </a:pPr>
            <a:r>
              <a:rPr lang="en-US" sz="2800" kern="100" dirty="0" err="1">
                <a:solidFill>
                  <a:srgbClr val="181717"/>
                </a:solidFill>
                <a:latin typeface="Times New Roman" panose="02020603050405020304" pitchFamily="18" charset="0"/>
                <a:ea typeface="Times New Roman" panose="02020603050405020304" pitchFamily="18" charset="0"/>
              </a:rPr>
              <a:t>Học</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bài</a:t>
            </a:r>
            <a:r>
              <a:rPr lang="en-US" sz="2800" kern="100" smtClean="0">
                <a:solidFill>
                  <a:srgbClr val="181717"/>
                </a:solidFill>
                <a:latin typeface="Times New Roman" panose="02020603050405020304" pitchFamily="18" charset="0"/>
                <a:ea typeface="Times New Roman" panose="02020603050405020304" pitchFamily="18" charset="0"/>
              </a:rPr>
              <a:t>.</a:t>
            </a:r>
          </a:p>
          <a:p>
            <a:pPr marL="342900" lvl="0" indent="-342900" algn="just">
              <a:lnSpc>
                <a:spcPct val="112000"/>
              </a:lnSpc>
              <a:buFont typeface="Times New Roman" panose="02020603050405020304" pitchFamily="18" charset="0"/>
              <a:buChar char="-"/>
            </a:pPr>
            <a:r>
              <a:rPr lang="en-US" sz="2800" kern="100" dirty="0" err="1" smtClean="0">
                <a:solidFill>
                  <a:srgbClr val="181717"/>
                </a:solidFill>
                <a:latin typeface="Times New Roman" panose="02020603050405020304" pitchFamily="18" charset="0"/>
                <a:ea typeface="Times New Roman" panose="02020603050405020304" pitchFamily="18" charset="0"/>
              </a:rPr>
              <a:t>Làm</a:t>
            </a:r>
            <a:r>
              <a:rPr lang="en-US" sz="2800" kern="100" dirty="0" smtClean="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bài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trong</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sách</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bài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tập</a:t>
            </a:r>
            <a:r>
              <a:rPr lang="en-US" sz="2800" kern="100" dirty="0">
                <a:solidFill>
                  <a:srgbClr val="181717"/>
                </a:solidFill>
                <a:latin typeface="Times New Roman" panose="02020603050405020304" pitchFamily="18" charset="0"/>
                <a:ea typeface="Times New Roman" panose="02020603050405020304" pitchFamily="18" charset="0"/>
              </a:rPr>
              <a:t>.</a:t>
            </a:r>
          </a:p>
          <a:p>
            <a:pPr marL="342900" lvl="0" indent="-342900" algn="just">
              <a:lnSpc>
                <a:spcPct val="112000"/>
              </a:lnSpc>
              <a:spcAft>
                <a:spcPts val="385"/>
              </a:spcAft>
              <a:buFont typeface="Times New Roman" panose="02020603050405020304" pitchFamily="18" charset="0"/>
              <a:buChar char="-"/>
            </a:pPr>
            <a:r>
              <a:rPr lang="en-US" sz="2800" kern="100" dirty="0" err="1" smtClean="0">
                <a:solidFill>
                  <a:srgbClr val="181717"/>
                </a:solidFill>
                <a:latin typeface="Times New Roman" panose="02020603050405020304" pitchFamily="18" charset="0"/>
                <a:ea typeface="Times New Roman" panose="02020603050405020304" pitchFamily="18" charset="0"/>
              </a:rPr>
              <a:t>Đọc</a:t>
            </a:r>
            <a:r>
              <a:rPr lang="en-US" sz="2800" kern="100" dirty="0" smtClean="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trước</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bài</a:t>
            </a:r>
            <a:r>
              <a:rPr lang="en-US" sz="2800" kern="100" dirty="0">
                <a:solidFill>
                  <a:srgbClr val="181717"/>
                </a:solidFill>
                <a:latin typeface="Times New Roman" panose="02020603050405020304" pitchFamily="18" charset="0"/>
                <a:ea typeface="Times New Roman" panose="02020603050405020304" pitchFamily="18" charset="0"/>
              </a:rPr>
              <a:t> </a:t>
            </a:r>
            <a:r>
              <a:rPr lang="en-US" sz="2800" kern="100" dirty="0" err="1">
                <a:solidFill>
                  <a:srgbClr val="181717"/>
                </a:solidFill>
                <a:latin typeface="Times New Roman" panose="02020603050405020304" pitchFamily="18" charset="0"/>
                <a:ea typeface="Times New Roman" panose="02020603050405020304" pitchFamily="18" charset="0"/>
              </a:rPr>
              <a:t>mới</a:t>
            </a:r>
            <a:r>
              <a:rPr lang="en-US" sz="2800" kern="100" dirty="0">
                <a:solidFill>
                  <a:srgbClr val="181717"/>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616682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 xmlns:a16="http://schemas.microsoft.com/office/drawing/2014/main" id="{C9E60310-BE9A-BE2F-C4F8-868CEAD0AD22}"/>
              </a:ext>
            </a:extLst>
          </p:cNvPr>
          <p:cNvSpPr txBox="1"/>
          <p:nvPr/>
        </p:nvSpPr>
        <p:spPr>
          <a:xfrm>
            <a:off x="816083" y="3866707"/>
            <a:ext cx="3629523"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50" name="Picture 2" descr="Molecule ">
            <a:extLst>
              <a:ext uri="{FF2B5EF4-FFF2-40B4-BE49-F238E27FC236}">
                <a16:creationId xmlns=""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6540</TotalTime>
  <Words>2819</Words>
  <Application>Microsoft Office PowerPoint</Application>
  <PresentationFormat>On-screen Show (16:9)</PresentationFormat>
  <Paragraphs>428</Paragraphs>
  <Slides>64</Slides>
  <Notes>51</Notes>
  <HiddenSlides>0</HiddenSlides>
  <MMClips>2</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84" baseType="lpstr">
      <vt:lpstr>Bebas Neue</vt:lpstr>
      <vt:lpstr>Open Sans</vt:lpstr>
      <vt:lpstr>Merriweather</vt:lpstr>
      <vt:lpstr>Arial</vt:lpstr>
      <vt:lpstr>Nunito Light</vt:lpstr>
      <vt:lpstr>Cambria Math</vt:lpstr>
      <vt:lpstr>Anaheim</vt:lpstr>
      <vt:lpstr>Calibri</vt:lpstr>
      <vt:lpstr>Times New Roman</vt:lpstr>
      <vt:lpstr>Quicksand Medium</vt:lpstr>
      <vt:lpstr>Fira Sans Extra Condensed Medium</vt:lpstr>
      <vt:lpstr>Fira Sans Condensed Medium</vt:lpstr>
      <vt:lpstr>Quicksand</vt:lpstr>
      <vt:lpstr>#9Slide03 Arima Madurai Black</vt:lpstr>
      <vt:lpstr>Courier New</vt:lpstr>
      <vt:lpstr>#9Slide03 Quicksand Medium</vt:lpstr>
      <vt:lpstr>Fira Sans Black</vt:lpstr>
      <vt:lpstr>PT Sans</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cp:lastModifiedBy>
  <cp:revision>46</cp:revision>
  <dcterms:modified xsi:type="dcterms:W3CDTF">2024-10-26T03:58:27Z</dcterms:modified>
</cp:coreProperties>
</file>