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audio3.wav" ContentType="audio/x-wav"/>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5" r:id="rId2"/>
    <p:sldMasterId id="2147483690" r:id="rId3"/>
    <p:sldMasterId id="2147483702" r:id="rId4"/>
    <p:sldMasterId id="2147483714" r:id="rId5"/>
    <p:sldMasterId id="2147483726" r:id="rId6"/>
    <p:sldMasterId id="2147483738" r:id="rId7"/>
    <p:sldMasterId id="2147483750" r:id="rId8"/>
    <p:sldMasterId id="2147483762" r:id="rId9"/>
  </p:sldMasterIdLst>
  <p:notesMasterIdLst>
    <p:notesMasterId r:id="rId59"/>
  </p:notesMasterIdLst>
  <p:sldIdLst>
    <p:sldId id="256" r:id="rId10"/>
    <p:sldId id="259" r:id="rId11"/>
    <p:sldId id="331" r:id="rId12"/>
    <p:sldId id="261" r:id="rId13"/>
    <p:sldId id="332" r:id="rId14"/>
    <p:sldId id="333" r:id="rId15"/>
    <p:sldId id="334" r:id="rId16"/>
    <p:sldId id="335" r:id="rId17"/>
    <p:sldId id="337" r:id="rId18"/>
    <p:sldId id="376" r:id="rId19"/>
    <p:sldId id="425" r:id="rId20"/>
    <p:sldId id="423" r:id="rId21"/>
    <p:sldId id="377" r:id="rId22"/>
    <p:sldId id="378" r:id="rId23"/>
    <p:sldId id="379" r:id="rId24"/>
    <p:sldId id="380" r:id="rId25"/>
    <p:sldId id="381" r:id="rId26"/>
    <p:sldId id="382" r:id="rId27"/>
    <p:sldId id="383" r:id="rId28"/>
    <p:sldId id="385" r:id="rId29"/>
    <p:sldId id="386" r:id="rId30"/>
    <p:sldId id="384" r:id="rId31"/>
    <p:sldId id="426" r:id="rId32"/>
    <p:sldId id="294" r:id="rId33"/>
    <p:sldId id="388" r:id="rId34"/>
    <p:sldId id="389" r:id="rId35"/>
    <p:sldId id="390" r:id="rId36"/>
    <p:sldId id="391" r:id="rId37"/>
    <p:sldId id="392" r:id="rId38"/>
    <p:sldId id="393" r:id="rId39"/>
    <p:sldId id="399" r:id="rId40"/>
    <p:sldId id="417" r:id="rId41"/>
    <p:sldId id="416" r:id="rId42"/>
    <p:sldId id="402" r:id="rId43"/>
    <p:sldId id="400" r:id="rId44"/>
    <p:sldId id="403" r:id="rId45"/>
    <p:sldId id="404" r:id="rId46"/>
    <p:sldId id="405" r:id="rId47"/>
    <p:sldId id="406" r:id="rId48"/>
    <p:sldId id="418" r:id="rId49"/>
    <p:sldId id="419" r:id="rId50"/>
    <p:sldId id="422" r:id="rId51"/>
    <p:sldId id="420" r:id="rId52"/>
    <p:sldId id="421" r:id="rId53"/>
    <p:sldId id="394" r:id="rId54"/>
    <p:sldId id="395" r:id="rId55"/>
    <p:sldId id="414" r:id="rId56"/>
    <p:sldId id="397" r:id="rId57"/>
    <p:sldId id="398" r:id="rId58"/>
  </p:sldIdLst>
  <p:sldSz cx="12192000" cy="6858000"/>
  <p:notesSz cx="6858000" cy="9144000"/>
  <p:custDataLst>
    <p:tags r:id="rId6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D313B07-5778-42A1-A625-BE4291CDB5B9}">
          <p14:sldIdLst>
            <p14:sldId id="256"/>
            <p14:sldId id="259"/>
            <p14:sldId id="331"/>
            <p14:sldId id="261"/>
            <p14:sldId id="332"/>
            <p14:sldId id="333"/>
            <p14:sldId id="334"/>
            <p14:sldId id="335"/>
            <p14:sldId id="337"/>
            <p14:sldId id="376"/>
            <p14:sldId id="425"/>
            <p14:sldId id="423"/>
            <p14:sldId id="377"/>
            <p14:sldId id="378"/>
            <p14:sldId id="379"/>
            <p14:sldId id="380"/>
            <p14:sldId id="381"/>
            <p14:sldId id="382"/>
            <p14:sldId id="383"/>
            <p14:sldId id="385"/>
            <p14:sldId id="386"/>
            <p14:sldId id="384"/>
            <p14:sldId id="426"/>
            <p14:sldId id="294"/>
            <p14:sldId id="388"/>
            <p14:sldId id="389"/>
            <p14:sldId id="390"/>
            <p14:sldId id="391"/>
            <p14:sldId id="392"/>
            <p14:sldId id="393"/>
            <p14:sldId id="399"/>
            <p14:sldId id="417"/>
            <p14:sldId id="416"/>
            <p14:sldId id="402"/>
            <p14:sldId id="400"/>
            <p14:sldId id="403"/>
            <p14:sldId id="404"/>
            <p14:sldId id="405"/>
            <p14:sldId id="406"/>
            <p14:sldId id="418"/>
            <p14:sldId id="419"/>
            <p14:sldId id="422"/>
            <p14:sldId id="420"/>
            <p14:sldId id="421"/>
            <p14:sldId id="394"/>
            <p14:sldId id="395"/>
            <p14:sldId id="414"/>
            <p14:sldId id="397"/>
            <p14:sldId id="398"/>
          </p14:sldIdLst>
        </p14:section>
        <p14:section name="Untitled Section" id="{FBCFDB60-0DBA-4686-81F8-4FCA71D5EFD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A8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32" autoAdjust="0"/>
    <p:restoredTop sz="93455" autoAdjust="0"/>
  </p:normalViewPr>
  <p:slideViewPr>
    <p:cSldViewPr snapToGrid="0">
      <p:cViewPr varScale="1">
        <p:scale>
          <a:sx n="81" d="100"/>
          <a:sy n="81" d="100"/>
        </p:scale>
        <p:origin x="859" y="53"/>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35566BB-1B6A-4A20-9379-D11DAD0DEBFD}" type="doc">
      <dgm:prSet loTypeId="urn:microsoft.com/office/officeart/2008/layout/VerticalCurvedList#1" loCatId="list" qsTypeId="urn:microsoft.com/office/officeart/2005/8/quickstyle/simple1#1" qsCatId="simple" csTypeId="urn:microsoft.com/office/officeart/2005/8/colors/colorful1#1" csCatId="colorful" phldr="1"/>
      <dgm:spPr/>
      <dgm:t>
        <a:bodyPr/>
        <a:lstStyle/>
        <a:p>
          <a:endParaRPr lang="id-ID"/>
        </a:p>
      </dgm:t>
    </dgm:pt>
    <dgm:pt modelId="{FDF27DB0-EAC0-4920-AF7D-20BBB7402A2C}">
      <dgm:prSet phldrT="[Text]" custT="1"/>
      <dgm:spPr>
        <a:solidFill>
          <a:schemeClr val="accent1"/>
        </a:solidFill>
        <a:ln>
          <a:noFill/>
        </a:ln>
      </dgm:spPr>
      <dgm:t>
        <a:bodyPr/>
        <a:lstStyle/>
        <a:p>
          <a:r>
            <a:rPr lang="en-US" altLang="zh-CN" sz="2800">
              <a:solidFill>
                <a:schemeClr val="bg1"/>
              </a:solidFill>
              <a:latin typeface="Times New Roman" pitchFamily="18" charset="0"/>
              <a:ea typeface="印品黑体" panose="00000500000000000000" pitchFamily="2" charset="-122"/>
              <a:cs typeface="Times New Roman" pitchFamily="18" charset="0"/>
            </a:rPr>
            <a:t>Khái quát bài học bằng sơ đồ tư duy.</a:t>
          </a:r>
          <a:endParaRPr lang="en-US" altLang="zh-CN" sz="2800" dirty="0">
            <a:solidFill>
              <a:schemeClr val="bg1"/>
            </a:solidFill>
            <a:latin typeface="Times New Roman" pitchFamily="18" charset="0"/>
            <a:ea typeface="印品黑体" panose="00000500000000000000" pitchFamily="2" charset="-122"/>
            <a:cs typeface="Times New Roman" pitchFamily="18" charset="0"/>
          </a:endParaRPr>
        </a:p>
        <a:p>
          <a:endParaRPr lang="id-ID" sz="1000" dirty="0">
            <a:solidFill>
              <a:schemeClr val="bg1">
                <a:lumMod val="95000"/>
              </a:schemeClr>
            </a:solidFill>
          </a:endParaRPr>
        </a:p>
      </dgm:t>
    </dgm:pt>
    <dgm:pt modelId="{95451BA8-FA3F-4B23-98B5-EFA183983FD5}" type="parTrans" cxnId="{8B8800F8-EBE8-4C70-9F9A-8212128C6F24}">
      <dgm:prSet/>
      <dgm:spPr/>
      <dgm:t>
        <a:bodyPr/>
        <a:lstStyle/>
        <a:p>
          <a:endParaRPr lang="id-ID"/>
        </a:p>
      </dgm:t>
    </dgm:pt>
    <dgm:pt modelId="{DD384F37-CF0A-45FB-9AEA-974EB4CF2B81}" type="sibTrans" cxnId="{8B8800F8-EBE8-4C70-9F9A-8212128C6F24}">
      <dgm:prSet/>
      <dgm:spPr>
        <a:ln w="57150">
          <a:solidFill>
            <a:schemeClr val="accent4"/>
          </a:solidFill>
        </a:ln>
      </dgm:spPr>
      <dgm:t>
        <a:bodyPr/>
        <a:lstStyle/>
        <a:p>
          <a:endParaRPr lang="id-ID"/>
        </a:p>
      </dgm:t>
    </dgm:pt>
    <dgm:pt modelId="{9F78A4BF-1191-4BD9-B69E-2B8C72C488C8}">
      <dgm:prSet phldrT="[Text]" custT="1"/>
      <dgm:spPr>
        <a:solidFill>
          <a:schemeClr val="accent2"/>
        </a:solidFill>
        <a:ln>
          <a:noFill/>
        </a:ln>
      </dgm:spPr>
      <dgm:t>
        <a:bodyPr/>
        <a:lstStyle/>
        <a:p>
          <a:r>
            <a:rPr lang="en-US" sz="2800" dirty="0" err="1">
              <a:latin typeface="Times New Roman" pitchFamily="18" charset="0"/>
              <a:cs typeface="Times New Roman" pitchFamily="18" charset="0"/>
            </a:rPr>
            <a:t>Sưu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tầm</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các</a:t>
          </a:r>
          <a:r>
            <a:rPr lang="en-US" sz="2800">
              <a:latin typeface="Times New Roman" pitchFamily="18" charset="0"/>
              <a:cs typeface="Times New Roman" pitchFamily="18" charset="0"/>
            </a:rPr>
            <a:t> truyền thuyết về anh hùng.</a:t>
          </a:r>
          <a:endParaRPr lang="id-ID" sz="2800" dirty="0">
            <a:latin typeface="Times New Roman" pitchFamily="18" charset="0"/>
            <a:cs typeface="Times New Roman" pitchFamily="18" charset="0"/>
          </a:endParaRPr>
        </a:p>
      </dgm:t>
    </dgm:pt>
    <dgm:pt modelId="{C10C32A8-7D6C-49C0-9AF2-450D15A055CB}" type="parTrans" cxnId="{F02CA589-ACAE-4C6D-B75E-DC1912404608}">
      <dgm:prSet/>
      <dgm:spPr/>
      <dgm:t>
        <a:bodyPr/>
        <a:lstStyle/>
        <a:p>
          <a:endParaRPr lang="id-ID"/>
        </a:p>
      </dgm:t>
    </dgm:pt>
    <dgm:pt modelId="{6CB7DAD9-F2B8-44DD-AEE6-0B918AB3F3FD}" type="sibTrans" cxnId="{F02CA589-ACAE-4C6D-B75E-DC1912404608}">
      <dgm:prSet/>
      <dgm:spPr/>
      <dgm:t>
        <a:bodyPr/>
        <a:lstStyle/>
        <a:p>
          <a:endParaRPr lang="id-ID"/>
        </a:p>
      </dgm:t>
    </dgm:pt>
    <dgm:pt modelId="{54DAB0CE-F9D0-4810-B5AB-8F258520D34B}">
      <dgm:prSet phldrT="[Text]" custT="1"/>
      <dgm:spPr>
        <a:solidFill>
          <a:schemeClr val="accent3"/>
        </a:solidFill>
        <a:ln>
          <a:noFill/>
        </a:ln>
      </dgm:spPr>
      <dgm:t>
        <a:bodyPr/>
        <a:lstStyle/>
        <a:p>
          <a:r>
            <a:rPr lang="en-US" sz="2800" dirty="0" err="1">
              <a:latin typeface="Times New Roman" pitchFamily="18" charset="0"/>
              <a:cs typeface="Times New Roman" pitchFamily="18" charset="0"/>
            </a:rPr>
            <a:t>Soạn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a:latin typeface="Times New Roman" pitchFamily="18" charset="0"/>
              <a:cs typeface="Times New Roman" pitchFamily="18" charset="0"/>
            </a:rPr>
            <a:t>: Thánh Gióng.</a:t>
          </a:r>
          <a:endParaRPr lang="id-ID" sz="2800" dirty="0">
            <a:latin typeface="Times New Roman" pitchFamily="18" charset="0"/>
            <a:cs typeface="Times New Roman" pitchFamily="18" charset="0"/>
          </a:endParaRPr>
        </a:p>
      </dgm:t>
    </dgm:pt>
    <dgm:pt modelId="{7793250F-93B5-420E-A750-1B283EFF4C46}" type="parTrans" cxnId="{6014CF63-FFA8-42E1-94A5-E920FF21BB0A}">
      <dgm:prSet/>
      <dgm:spPr/>
      <dgm:t>
        <a:bodyPr/>
        <a:lstStyle/>
        <a:p>
          <a:endParaRPr lang="id-ID"/>
        </a:p>
      </dgm:t>
    </dgm:pt>
    <dgm:pt modelId="{FC0C46E9-4352-491C-9471-80B8E44BF7F6}" type="sibTrans" cxnId="{6014CF63-FFA8-42E1-94A5-E920FF21BB0A}">
      <dgm:prSet/>
      <dgm:spPr/>
      <dgm:t>
        <a:bodyPr/>
        <a:lstStyle/>
        <a:p>
          <a:endParaRPr lang="id-ID"/>
        </a:p>
      </dgm:t>
    </dgm:pt>
    <dgm:pt modelId="{DE6C1B2F-F0E7-438C-AD16-357C45DB6BE4}" type="pres">
      <dgm:prSet presAssocID="{435566BB-1B6A-4A20-9379-D11DAD0DEBFD}" presName="Name0" presStyleCnt="0">
        <dgm:presLayoutVars>
          <dgm:chMax val="7"/>
          <dgm:chPref val="7"/>
          <dgm:dir/>
        </dgm:presLayoutVars>
      </dgm:prSet>
      <dgm:spPr/>
    </dgm:pt>
    <dgm:pt modelId="{D3161767-ACB3-4553-BE18-DA95982EBD66}" type="pres">
      <dgm:prSet presAssocID="{435566BB-1B6A-4A20-9379-D11DAD0DEBFD}" presName="Name1" presStyleCnt="0"/>
      <dgm:spPr/>
    </dgm:pt>
    <dgm:pt modelId="{5E26D964-A722-44AC-8720-517E54F0D619}" type="pres">
      <dgm:prSet presAssocID="{435566BB-1B6A-4A20-9379-D11DAD0DEBFD}" presName="cycle" presStyleCnt="0"/>
      <dgm:spPr/>
    </dgm:pt>
    <dgm:pt modelId="{61029F5C-B5DF-4634-9F39-DB431C70FC21}" type="pres">
      <dgm:prSet presAssocID="{435566BB-1B6A-4A20-9379-D11DAD0DEBFD}" presName="srcNode" presStyleLbl="node1" presStyleIdx="0" presStyleCnt="3"/>
      <dgm:spPr/>
    </dgm:pt>
    <dgm:pt modelId="{9CA5311C-F3F3-438E-B801-4EA70EB42938}" type="pres">
      <dgm:prSet presAssocID="{435566BB-1B6A-4A20-9379-D11DAD0DEBFD}" presName="conn" presStyleLbl="parChTrans1D2" presStyleIdx="0" presStyleCnt="1"/>
      <dgm:spPr/>
    </dgm:pt>
    <dgm:pt modelId="{E1B8B99D-B787-43A8-AEDE-A477E6A49741}" type="pres">
      <dgm:prSet presAssocID="{435566BB-1B6A-4A20-9379-D11DAD0DEBFD}" presName="extraNode" presStyleLbl="node1" presStyleIdx="0" presStyleCnt="3"/>
      <dgm:spPr/>
    </dgm:pt>
    <dgm:pt modelId="{DCD87759-42B3-4336-8955-73BAA22AED1A}" type="pres">
      <dgm:prSet presAssocID="{435566BB-1B6A-4A20-9379-D11DAD0DEBFD}" presName="dstNode" presStyleLbl="node1" presStyleIdx="0" presStyleCnt="3"/>
      <dgm:spPr/>
    </dgm:pt>
    <dgm:pt modelId="{BCFC0A0D-5C26-4B0E-9B97-027EBA05534F}" type="pres">
      <dgm:prSet presAssocID="{FDF27DB0-EAC0-4920-AF7D-20BBB7402A2C}" presName="text_1" presStyleLbl="node1" presStyleIdx="0" presStyleCnt="3" custScaleX="70233" custLinFactNeighborX="-11129" custLinFactNeighborY="6888">
        <dgm:presLayoutVars>
          <dgm:bulletEnabled val="1"/>
        </dgm:presLayoutVars>
      </dgm:prSet>
      <dgm:spPr>
        <a:prstGeom prst="homePlate">
          <a:avLst/>
        </a:prstGeom>
      </dgm:spPr>
    </dgm:pt>
    <dgm:pt modelId="{6D91DDFE-3398-4E2E-9C0D-90E12A172ACB}" type="pres">
      <dgm:prSet presAssocID="{FDF27DB0-EAC0-4920-AF7D-20BBB7402A2C}" presName="accent_1" presStyleCnt="0"/>
      <dgm:spPr/>
    </dgm:pt>
    <dgm:pt modelId="{3A87B7BC-A8F6-4FA9-9633-16321F2F36FB}" type="pres">
      <dgm:prSet presAssocID="{FDF27DB0-EAC0-4920-AF7D-20BBB7402A2C}" presName="accentRepeatNode" presStyleLbl="solidFgAcc1" presStyleIdx="0" presStyleCnt="3" custLinFactNeighborX="5512" custLinFactNeighborY="5512"/>
      <dgm:spPr>
        <a:solidFill>
          <a:schemeClr val="bg1"/>
        </a:solidFill>
        <a:ln w="57150">
          <a:solidFill>
            <a:schemeClr val="accent1"/>
          </a:solidFill>
        </a:ln>
      </dgm:spPr>
    </dgm:pt>
    <dgm:pt modelId="{3503E521-6B50-4E2C-8EEC-B8CBD7140168}" type="pres">
      <dgm:prSet presAssocID="{9F78A4BF-1191-4BD9-B69E-2B8C72C488C8}" presName="text_2" presStyleLbl="node1" presStyleIdx="1" presStyleCnt="3" custScaleX="70233" custLinFactNeighborX="-12258" custLinFactNeighborY="1722">
        <dgm:presLayoutVars>
          <dgm:bulletEnabled val="1"/>
        </dgm:presLayoutVars>
      </dgm:prSet>
      <dgm:spPr>
        <a:prstGeom prst="homePlate">
          <a:avLst/>
        </a:prstGeom>
      </dgm:spPr>
    </dgm:pt>
    <dgm:pt modelId="{1213BC79-D962-4C02-A2A2-77C3DB5D047B}" type="pres">
      <dgm:prSet presAssocID="{9F78A4BF-1191-4BD9-B69E-2B8C72C488C8}" presName="accent_2" presStyleCnt="0"/>
      <dgm:spPr/>
    </dgm:pt>
    <dgm:pt modelId="{F47FA197-DA62-465B-B9A8-DFA36447A975}" type="pres">
      <dgm:prSet presAssocID="{9F78A4BF-1191-4BD9-B69E-2B8C72C488C8}" presName="accentRepeatNode" presStyleLbl="solidFgAcc1" presStyleIdx="1" presStyleCnt="3"/>
      <dgm:spPr>
        <a:solidFill>
          <a:schemeClr val="bg1"/>
        </a:solidFill>
        <a:ln w="57150">
          <a:solidFill>
            <a:schemeClr val="accent2"/>
          </a:solidFill>
        </a:ln>
      </dgm:spPr>
    </dgm:pt>
    <dgm:pt modelId="{32DB89E7-120B-4858-AA09-49C68F2DABA3}" type="pres">
      <dgm:prSet presAssocID="{54DAB0CE-F9D0-4810-B5AB-8F258520D34B}" presName="text_3" presStyleLbl="node1" presStyleIdx="2" presStyleCnt="3" custScaleX="70233" custLinFactNeighborX="-11129" custLinFactNeighborY="-5166">
        <dgm:presLayoutVars>
          <dgm:bulletEnabled val="1"/>
        </dgm:presLayoutVars>
      </dgm:prSet>
      <dgm:spPr>
        <a:prstGeom prst="homePlate">
          <a:avLst/>
        </a:prstGeom>
      </dgm:spPr>
    </dgm:pt>
    <dgm:pt modelId="{8163A2FB-F053-46DA-8FBA-D94CEB42713B}" type="pres">
      <dgm:prSet presAssocID="{54DAB0CE-F9D0-4810-B5AB-8F258520D34B}" presName="accent_3" presStyleCnt="0"/>
      <dgm:spPr/>
    </dgm:pt>
    <dgm:pt modelId="{2A6C2703-E9D7-4AA8-BCFF-B53EFB25DFCC}" type="pres">
      <dgm:prSet presAssocID="{54DAB0CE-F9D0-4810-B5AB-8F258520D34B}" presName="accentRepeatNode" presStyleLbl="solidFgAcc1" presStyleIdx="2" presStyleCnt="3" custLinFactNeighborX="4134" custLinFactNeighborY="-5512"/>
      <dgm:spPr>
        <a:solidFill>
          <a:schemeClr val="bg1"/>
        </a:solidFill>
        <a:ln w="57150">
          <a:solidFill>
            <a:schemeClr val="accent3"/>
          </a:solidFill>
        </a:ln>
      </dgm:spPr>
    </dgm:pt>
  </dgm:ptLst>
  <dgm:cxnLst>
    <dgm:cxn modelId="{0ED37005-E190-4093-A91C-5D85CEE5966F}" type="presOf" srcId="{FDF27DB0-EAC0-4920-AF7D-20BBB7402A2C}" destId="{BCFC0A0D-5C26-4B0E-9B97-027EBA05534F}" srcOrd="0" destOrd="0" presId="urn:microsoft.com/office/officeart/2008/layout/VerticalCurvedList#1"/>
    <dgm:cxn modelId="{C35E6824-795A-4739-9535-5182D60826BC}" type="presOf" srcId="{54DAB0CE-F9D0-4810-B5AB-8F258520D34B}" destId="{32DB89E7-120B-4858-AA09-49C68F2DABA3}" srcOrd="0" destOrd="0" presId="urn:microsoft.com/office/officeart/2008/layout/VerticalCurvedList#1"/>
    <dgm:cxn modelId="{9842FA5F-0A64-477C-BC86-AEEA4542485A}" type="presOf" srcId="{9F78A4BF-1191-4BD9-B69E-2B8C72C488C8}" destId="{3503E521-6B50-4E2C-8EEC-B8CBD7140168}" srcOrd="0" destOrd="0" presId="urn:microsoft.com/office/officeart/2008/layout/VerticalCurvedList#1"/>
    <dgm:cxn modelId="{6014CF63-FFA8-42E1-94A5-E920FF21BB0A}" srcId="{435566BB-1B6A-4A20-9379-D11DAD0DEBFD}" destId="{54DAB0CE-F9D0-4810-B5AB-8F258520D34B}" srcOrd="2" destOrd="0" parTransId="{7793250F-93B5-420E-A750-1B283EFF4C46}" sibTransId="{FC0C46E9-4352-491C-9471-80B8E44BF7F6}"/>
    <dgm:cxn modelId="{F02CA589-ACAE-4C6D-B75E-DC1912404608}" srcId="{435566BB-1B6A-4A20-9379-D11DAD0DEBFD}" destId="{9F78A4BF-1191-4BD9-B69E-2B8C72C488C8}" srcOrd="1" destOrd="0" parTransId="{C10C32A8-7D6C-49C0-9AF2-450D15A055CB}" sibTransId="{6CB7DAD9-F2B8-44DD-AEE6-0B918AB3F3FD}"/>
    <dgm:cxn modelId="{15D5248D-BBFE-4957-B134-034924448F4E}" type="presOf" srcId="{DD384F37-CF0A-45FB-9AEA-974EB4CF2B81}" destId="{9CA5311C-F3F3-438E-B801-4EA70EB42938}" srcOrd="0" destOrd="0" presId="urn:microsoft.com/office/officeart/2008/layout/VerticalCurvedList#1"/>
    <dgm:cxn modelId="{847D7CCA-456C-4301-9210-C34EA76E524F}" type="presOf" srcId="{435566BB-1B6A-4A20-9379-D11DAD0DEBFD}" destId="{DE6C1B2F-F0E7-438C-AD16-357C45DB6BE4}" srcOrd="0" destOrd="0" presId="urn:microsoft.com/office/officeart/2008/layout/VerticalCurvedList#1"/>
    <dgm:cxn modelId="{8B8800F8-EBE8-4C70-9F9A-8212128C6F24}" srcId="{435566BB-1B6A-4A20-9379-D11DAD0DEBFD}" destId="{FDF27DB0-EAC0-4920-AF7D-20BBB7402A2C}" srcOrd="0" destOrd="0" parTransId="{95451BA8-FA3F-4B23-98B5-EFA183983FD5}" sibTransId="{DD384F37-CF0A-45FB-9AEA-974EB4CF2B81}"/>
    <dgm:cxn modelId="{71F2D8D1-99EF-428B-8010-260E668A832D}" type="presParOf" srcId="{DE6C1B2F-F0E7-438C-AD16-357C45DB6BE4}" destId="{D3161767-ACB3-4553-BE18-DA95982EBD66}" srcOrd="0" destOrd="0" presId="urn:microsoft.com/office/officeart/2008/layout/VerticalCurvedList#1"/>
    <dgm:cxn modelId="{BAD64CA1-C2A3-4A5A-8B12-9089F7367974}" type="presParOf" srcId="{D3161767-ACB3-4553-BE18-DA95982EBD66}" destId="{5E26D964-A722-44AC-8720-517E54F0D619}" srcOrd="0" destOrd="0" presId="urn:microsoft.com/office/officeart/2008/layout/VerticalCurvedList#1"/>
    <dgm:cxn modelId="{1B53515D-E901-490A-A7DD-F6A73CD00174}" type="presParOf" srcId="{5E26D964-A722-44AC-8720-517E54F0D619}" destId="{61029F5C-B5DF-4634-9F39-DB431C70FC21}" srcOrd="0" destOrd="0" presId="urn:microsoft.com/office/officeart/2008/layout/VerticalCurvedList#1"/>
    <dgm:cxn modelId="{17ECF124-7EF5-45BF-95B7-BEAB5DD602D2}" type="presParOf" srcId="{5E26D964-A722-44AC-8720-517E54F0D619}" destId="{9CA5311C-F3F3-438E-B801-4EA70EB42938}" srcOrd="1" destOrd="0" presId="urn:microsoft.com/office/officeart/2008/layout/VerticalCurvedList#1"/>
    <dgm:cxn modelId="{A8FBD352-DBB1-44E7-8728-D94F00F69DF8}" type="presParOf" srcId="{5E26D964-A722-44AC-8720-517E54F0D619}" destId="{E1B8B99D-B787-43A8-AEDE-A477E6A49741}" srcOrd="2" destOrd="0" presId="urn:microsoft.com/office/officeart/2008/layout/VerticalCurvedList#1"/>
    <dgm:cxn modelId="{95971331-CA8C-457E-BF99-396F7C071D18}" type="presParOf" srcId="{5E26D964-A722-44AC-8720-517E54F0D619}" destId="{DCD87759-42B3-4336-8955-73BAA22AED1A}" srcOrd="3" destOrd="0" presId="urn:microsoft.com/office/officeart/2008/layout/VerticalCurvedList#1"/>
    <dgm:cxn modelId="{46E2E6B0-D93A-4FCF-A3F5-C8B464EA0DE4}" type="presParOf" srcId="{D3161767-ACB3-4553-BE18-DA95982EBD66}" destId="{BCFC0A0D-5C26-4B0E-9B97-027EBA05534F}" srcOrd="1" destOrd="0" presId="urn:microsoft.com/office/officeart/2008/layout/VerticalCurvedList#1"/>
    <dgm:cxn modelId="{14C7B841-B4B4-419B-B1D2-D5EA5D012C9E}" type="presParOf" srcId="{D3161767-ACB3-4553-BE18-DA95982EBD66}" destId="{6D91DDFE-3398-4E2E-9C0D-90E12A172ACB}" srcOrd="2" destOrd="0" presId="urn:microsoft.com/office/officeart/2008/layout/VerticalCurvedList#1"/>
    <dgm:cxn modelId="{9C23138B-0AC5-4F6A-A7CF-93F0F7DDEF27}" type="presParOf" srcId="{6D91DDFE-3398-4E2E-9C0D-90E12A172ACB}" destId="{3A87B7BC-A8F6-4FA9-9633-16321F2F36FB}" srcOrd="0" destOrd="0" presId="urn:microsoft.com/office/officeart/2008/layout/VerticalCurvedList#1"/>
    <dgm:cxn modelId="{FB23067F-4E60-4FB6-9D89-1CB09DC7D82B}" type="presParOf" srcId="{D3161767-ACB3-4553-BE18-DA95982EBD66}" destId="{3503E521-6B50-4E2C-8EEC-B8CBD7140168}" srcOrd="3" destOrd="0" presId="urn:microsoft.com/office/officeart/2008/layout/VerticalCurvedList#1"/>
    <dgm:cxn modelId="{0F21FE8F-9031-40D5-9491-964630264059}" type="presParOf" srcId="{D3161767-ACB3-4553-BE18-DA95982EBD66}" destId="{1213BC79-D962-4C02-A2A2-77C3DB5D047B}" srcOrd="4" destOrd="0" presId="urn:microsoft.com/office/officeart/2008/layout/VerticalCurvedList#1"/>
    <dgm:cxn modelId="{98A60249-53C5-423B-B1F7-D62A1C835F83}" type="presParOf" srcId="{1213BC79-D962-4C02-A2A2-77C3DB5D047B}" destId="{F47FA197-DA62-465B-B9A8-DFA36447A975}" srcOrd="0" destOrd="0" presId="urn:microsoft.com/office/officeart/2008/layout/VerticalCurvedList#1"/>
    <dgm:cxn modelId="{DF0BC923-860D-4317-B142-19B95943EF7A}" type="presParOf" srcId="{D3161767-ACB3-4553-BE18-DA95982EBD66}" destId="{32DB89E7-120B-4858-AA09-49C68F2DABA3}" srcOrd="5" destOrd="0" presId="urn:microsoft.com/office/officeart/2008/layout/VerticalCurvedList#1"/>
    <dgm:cxn modelId="{EBF31B00-616B-4007-A17B-A69FA3C4CCAB}" type="presParOf" srcId="{D3161767-ACB3-4553-BE18-DA95982EBD66}" destId="{8163A2FB-F053-46DA-8FBA-D94CEB42713B}" srcOrd="6" destOrd="0" presId="urn:microsoft.com/office/officeart/2008/layout/VerticalCurvedList#1"/>
    <dgm:cxn modelId="{44A5FF4F-9B1D-48D5-92E4-68977420DBED}" type="presParOf" srcId="{8163A2FB-F053-46DA-8FBA-D94CEB42713B}" destId="{2A6C2703-E9D7-4AA8-BCFF-B53EFB25DFCC}" srcOrd="0" destOrd="0" presId="urn:microsoft.com/office/officeart/2008/layout/VerticalCurved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5311C-F3F3-438E-B801-4EA70EB42938}">
      <dsp:nvSpPr>
        <dsp:cNvPr id="0" name=""/>
        <dsp:cNvSpPr/>
      </dsp:nvSpPr>
      <dsp:spPr>
        <a:xfrm>
          <a:off x="-4888121" y="-859500"/>
          <a:ext cx="6684700" cy="6684700"/>
        </a:xfrm>
        <a:prstGeom prst="blockArc">
          <a:avLst>
            <a:gd name="adj1" fmla="val 18900000"/>
            <a:gd name="adj2" fmla="val 2700000"/>
            <a:gd name="adj3" fmla="val 323"/>
          </a:avLst>
        </a:prstGeom>
        <a:noFill/>
        <a:ln w="57150" cap="flat" cmpd="sng" algn="ctr">
          <a:solidFill>
            <a:schemeClr val="accent4"/>
          </a:solidFill>
          <a:prstDash val="solid"/>
          <a:miter lim="800000"/>
        </a:ln>
        <a:effectLst/>
      </dsp:spPr>
      <dsp:style>
        <a:lnRef idx="2">
          <a:scrgbClr r="0" g="0" b="0"/>
        </a:lnRef>
        <a:fillRef idx="0">
          <a:scrgbClr r="0" g="0" b="0"/>
        </a:fillRef>
        <a:effectRef idx="0">
          <a:scrgbClr r="0" g="0" b="0"/>
        </a:effectRef>
        <a:fontRef idx="minor"/>
      </dsp:style>
    </dsp:sp>
    <dsp:sp modelId="{BCFC0A0D-5C26-4B0E-9B97-027EBA05534F}">
      <dsp:nvSpPr>
        <dsp:cNvPr id="0" name=""/>
        <dsp:cNvSpPr/>
      </dsp:nvSpPr>
      <dsp:spPr>
        <a:xfrm>
          <a:off x="1794290" y="564977"/>
          <a:ext cx="7100406" cy="993140"/>
        </a:xfrm>
        <a:prstGeom prst="homePlate">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8305" tIns="71120" rIns="71120" bIns="71120" numCol="1" spcCol="1270" anchor="ctr" anchorCtr="0">
          <a:noAutofit/>
        </a:bodyPr>
        <a:lstStyle/>
        <a:p>
          <a:pPr marL="0" lvl="0" indent="0" algn="l" defTabSz="1244600">
            <a:lnSpc>
              <a:spcPct val="90000"/>
            </a:lnSpc>
            <a:spcBef>
              <a:spcPct val="0"/>
            </a:spcBef>
            <a:spcAft>
              <a:spcPct val="35000"/>
            </a:spcAft>
            <a:buNone/>
          </a:pPr>
          <a:r>
            <a:rPr lang="en-US" altLang="zh-CN" sz="2800" kern="1200">
              <a:solidFill>
                <a:schemeClr val="bg1"/>
              </a:solidFill>
              <a:latin typeface="Times New Roman" pitchFamily="18" charset="0"/>
              <a:ea typeface="印品黑体" panose="00000500000000000000" pitchFamily="2" charset="-122"/>
              <a:cs typeface="Times New Roman" pitchFamily="18" charset="0"/>
            </a:rPr>
            <a:t>Khái quát bài học bằng sơ đồ tư duy.</a:t>
          </a:r>
          <a:endParaRPr lang="en-US" altLang="zh-CN" sz="2800" kern="1200" dirty="0">
            <a:solidFill>
              <a:schemeClr val="bg1"/>
            </a:solidFill>
            <a:latin typeface="Times New Roman" pitchFamily="18" charset="0"/>
            <a:ea typeface="印品黑体" panose="00000500000000000000" pitchFamily="2" charset="-122"/>
            <a:cs typeface="Times New Roman" pitchFamily="18" charset="0"/>
          </a:endParaRPr>
        </a:p>
        <a:p>
          <a:pPr marL="0" lvl="0" indent="0" algn="l" defTabSz="1244600">
            <a:lnSpc>
              <a:spcPct val="90000"/>
            </a:lnSpc>
            <a:spcBef>
              <a:spcPct val="0"/>
            </a:spcBef>
            <a:spcAft>
              <a:spcPct val="35000"/>
            </a:spcAft>
            <a:buNone/>
          </a:pPr>
          <a:endParaRPr lang="id-ID" sz="1000" kern="1200" dirty="0">
            <a:solidFill>
              <a:schemeClr val="bg1">
                <a:lumMod val="95000"/>
              </a:schemeClr>
            </a:solidFill>
          </a:endParaRPr>
        </a:p>
      </dsp:txBody>
      <dsp:txXfrm>
        <a:off x="1794290" y="564977"/>
        <a:ext cx="6852121" cy="993140"/>
      </dsp:txXfrm>
    </dsp:sp>
    <dsp:sp modelId="{3A87B7BC-A8F6-4FA9-9633-16321F2F36FB}">
      <dsp:nvSpPr>
        <dsp:cNvPr id="0" name=""/>
        <dsp:cNvSpPr/>
      </dsp:nvSpPr>
      <dsp:spPr>
        <a:xfrm>
          <a:off x="862433" y="440854"/>
          <a:ext cx="1241425" cy="1241425"/>
        </a:xfrm>
        <a:prstGeom prst="ellipse">
          <a:avLst/>
        </a:prstGeom>
        <a:solidFill>
          <a:schemeClr val="bg1"/>
        </a:solidFill>
        <a:ln w="5715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3503E521-6B50-4E2C-8EEC-B8CBD7140168}">
      <dsp:nvSpPr>
        <dsp:cNvPr id="0" name=""/>
        <dsp:cNvSpPr/>
      </dsp:nvSpPr>
      <dsp:spPr>
        <a:xfrm>
          <a:off x="2031679" y="2003381"/>
          <a:ext cx="6846860" cy="993140"/>
        </a:xfrm>
        <a:prstGeom prst="homePlate">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830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err="1">
              <a:latin typeface="Times New Roman" pitchFamily="18" charset="0"/>
              <a:cs typeface="Times New Roman" pitchFamily="18" charset="0"/>
            </a:rPr>
            <a:t>Sưu</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tầm</a:t>
          </a:r>
          <a:r>
            <a:rPr lang="en-US" sz="2800" kern="1200" dirty="0">
              <a:latin typeface="Times New Roman" pitchFamily="18" charset="0"/>
              <a:cs typeface="Times New Roman" pitchFamily="18" charset="0"/>
            </a:rPr>
            <a:t> </a:t>
          </a:r>
          <a:r>
            <a:rPr lang="en-US" sz="2800" kern="1200" err="1">
              <a:latin typeface="Times New Roman" pitchFamily="18" charset="0"/>
              <a:cs typeface="Times New Roman" pitchFamily="18" charset="0"/>
            </a:rPr>
            <a:t>các</a:t>
          </a:r>
          <a:r>
            <a:rPr lang="en-US" sz="2800" kern="1200">
              <a:latin typeface="Times New Roman" pitchFamily="18" charset="0"/>
              <a:cs typeface="Times New Roman" pitchFamily="18" charset="0"/>
            </a:rPr>
            <a:t> truyền thuyết về anh hùng.</a:t>
          </a:r>
          <a:endParaRPr lang="id-ID" sz="2800" kern="1200" dirty="0">
            <a:latin typeface="Times New Roman" pitchFamily="18" charset="0"/>
            <a:cs typeface="Times New Roman" pitchFamily="18" charset="0"/>
          </a:endParaRPr>
        </a:p>
      </dsp:txBody>
      <dsp:txXfrm>
        <a:off x="2031679" y="2003381"/>
        <a:ext cx="6598575" cy="993140"/>
      </dsp:txXfrm>
    </dsp:sp>
    <dsp:sp modelId="{F47FA197-DA62-465B-B9A8-DFA36447A975}">
      <dsp:nvSpPr>
        <dsp:cNvPr id="0" name=""/>
        <dsp:cNvSpPr/>
      </dsp:nvSpPr>
      <dsp:spPr>
        <a:xfrm>
          <a:off x="1155012" y="1862137"/>
          <a:ext cx="1241425" cy="1241425"/>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32DB89E7-120B-4858-AA09-49C68F2DABA3}">
      <dsp:nvSpPr>
        <dsp:cNvPr id="0" name=""/>
        <dsp:cNvSpPr/>
      </dsp:nvSpPr>
      <dsp:spPr>
        <a:xfrm>
          <a:off x="1794290" y="3424684"/>
          <a:ext cx="7100406" cy="993140"/>
        </a:xfrm>
        <a:prstGeom prst="homePlate">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830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err="1">
              <a:latin typeface="Times New Roman" pitchFamily="18" charset="0"/>
              <a:cs typeface="Times New Roman" pitchFamily="18" charset="0"/>
            </a:rPr>
            <a:t>Soạn</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bài</a:t>
          </a:r>
          <a:r>
            <a:rPr lang="en-US" sz="2800" kern="1200">
              <a:latin typeface="Times New Roman" pitchFamily="18" charset="0"/>
              <a:cs typeface="Times New Roman" pitchFamily="18" charset="0"/>
            </a:rPr>
            <a:t>: Thánh Gióng.</a:t>
          </a:r>
          <a:endParaRPr lang="id-ID" sz="2800" kern="1200" dirty="0">
            <a:latin typeface="Times New Roman" pitchFamily="18" charset="0"/>
            <a:cs typeface="Times New Roman" pitchFamily="18" charset="0"/>
          </a:endParaRPr>
        </a:p>
      </dsp:txBody>
      <dsp:txXfrm>
        <a:off x="1794290" y="3424684"/>
        <a:ext cx="6852121" cy="993140"/>
      </dsp:txXfrm>
    </dsp:sp>
    <dsp:sp modelId="{2A6C2703-E9D7-4AA8-BCFF-B53EFB25DFCC}">
      <dsp:nvSpPr>
        <dsp:cNvPr id="0" name=""/>
        <dsp:cNvSpPr/>
      </dsp:nvSpPr>
      <dsp:spPr>
        <a:xfrm>
          <a:off x="845326" y="3283420"/>
          <a:ext cx="1241425" cy="1241425"/>
        </a:xfrm>
        <a:prstGeom prst="ellipse">
          <a:avLst/>
        </a:prstGeom>
        <a:solidFill>
          <a:schemeClr val="bg1"/>
        </a:solidFill>
        <a:ln w="5715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1">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印品黑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印品黑体" panose="00000500000000000000" pitchFamily="2" charset="-122"/>
              </a:defRPr>
            </a:lvl1pPr>
          </a:lstStyle>
          <a:p>
            <a:fld id="{626BE4BA-322E-40A3-894C-67D4443D98EC}" type="datetimeFigureOut">
              <a:rPr lang="zh-CN" altLang="en-US" smtClean="0"/>
              <a:pPr/>
              <a:t>2021/12/19</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印品黑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印品黑体" panose="00000500000000000000" pitchFamily="2" charset="-122"/>
              </a:defRPr>
            </a:lvl1pPr>
          </a:lstStyle>
          <a:p>
            <a:fld id="{41D4E78A-1D74-4887-851C-022862205473}" type="slidenum">
              <a:rPr lang="zh-CN" altLang="en-US" smtClean="0"/>
              <a:pPr/>
              <a:t>‹#›</a:t>
            </a:fld>
            <a:endParaRPr lang="zh-CN" altLang="en-US" dirty="0"/>
          </a:p>
        </p:txBody>
      </p:sp>
    </p:spTree>
    <p:extLst>
      <p:ext uri="{BB962C8B-B14F-4D97-AF65-F5344CB8AC3E}">
        <p14:creationId xmlns:p14="http://schemas.microsoft.com/office/powerpoint/2010/main" val="90673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印品黑体" panose="00000500000000000000" pitchFamily="2" charset="-122"/>
        <a:ea typeface="+mn-ea"/>
        <a:cs typeface="+mn-cs"/>
      </a:defRPr>
    </a:lvl1pPr>
    <a:lvl2pPr marL="457200" algn="l" defTabSz="914400" rtl="0" eaLnBrk="1" latinLnBrk="0" hangingPunct="1">
      <a:defRPr sz="1200" kern="1200">
        <a:solidFill>
          <a:schemeClr val="tx1"/>
        </a:solidFill>
        <a:latin typeface="印品黑体" panose="00000500000000000000" pitchFamily="2" charset="-122"/>
        <a:ea typeface="+mn-ea"/>
        <a:cs typeface="+mn-cs"/>
      </a:defRPr>
    </a:lvl2pPr>
    <a:lvl3pPr marL="914400" algn="l" defTabSz="914400" rtl="0" eaLnBrk="1" latinLnBrk="0" hangingPunct="1">
      <a:defRPr sz="1200" kern="1200">
        <a:solidFill>
          <a:schemeClr val="tx1"/>
        </a:solidFill>
        <a:latin typeface="印品黑体" panose="00000500000000000000" pitchFamily="2" charset="-122"/>
        <a:ea typeface="+mn-ea"/>
        <a:cs typeface="+mn-cs"/>
      </a:defRPr>
    </a:lvl3pPr>
    <a:lvl4pPr marL="1371600" algn="l" defTabSz="914400" rtl="0" eaLnBrk="1" latinLnBrk="0" hangingPunct="1">
      <a:defRPr sz="1200" kern="1200">
        <a:solidFill>
          <a:schemeClr val="tx1"/>
        </a:solidFill>
        <a:latin typeface="印品黑体" panose="00000500000000000000" pitchFamily="2" charset="-122"/>
        <a:ea typeface="+mn-ea"/>
        <a:cs typeface="+mn-cs"/>
      </a:defRPr>
    </a:lvl4pPr>
    <a:lvl5pPr marL="1828800" algn="l" defTabSz="914400" rtl="0" eaLnBrk="1" latinLnBrk="0" hangingPunct="1">
      <a:defRPr sz="1200" kern="1200">
        <a:solidFill>
          <a:schemeClr val="tx1"/>
        </a:solidFill>
        <a:latin typeface="印品黑体" panose="00000500000000000000" pitchFamily="2" charset="-122"/>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Nguyễn</a:t>
            </a:r>
            <a:r>
              <a:rPr lang="en-US" altLang="zh-CN" baseline="0" dirty="0"/>
              <a:t> </a:t>
            </a:r>
            <a:r>
              <a:rPr lang="en-US" altLang="zh-CN" baseline="0" dirty="0" err="1"/>
              <a:t>Nhâm</a:t>
            </a:r>
            <a:r>
              <a:rPr lang="en-US" altLang="zh-CN" baseline="0" dirty="0"/>
              <a:t>- 0981.713.891</a:t>
            </a:r>
            <a:endParaRPr lang="zh-CN" altLang="en-US" dirty="0"/>
          </a:p>
        </p:txBody>
      </p:sp>
      <p:sp>
        <p:nvSpPr>
          <p:cNvPr id="4" name="灯片编号占位符 3"/>
          <p:cNvSpPr>
            <a:spLocks noGrp="1"/>
          </p:cNvSpPr>
          <p:nvPr>
            <p:ph type="sldNum" sz="quarter" idx="5"/>
          </p:nvPr>
        </p:nvSpPr>
        <p:spPr/>
        <p:txBody>
          <a:bodyPr/>
          <a:lstStyle/>
          <a:p>
            <a:fld id="{41D4E78A-1D74-4887-851C-022862205473}" type="slidenum">
              <a:rPr lang="zh-CN" altLang="en-US" smtClean="0"/>
              <a:pPr/>
              <a:t>1</a:t>
            </a:fld>
            <a:endParaRPr lang="zh-CN" altLang="en-US" dirty="0"/>
          </a:p>
        </p:txBody>
      </p:sp>
    </p:spTree>
    <p:extLst>
      <p:ext uri="{BB962C8B-B14F-4D97-AF65-F5344CB8AC3E}">
        <p14:creationId xmlns:p14="http://schemas.microsoft.com/office/powerpoint/2010/main" val="4030876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D4E78A-1D74-4887-851C-022862205473}" type="slidenum">
              <a:rPr lang="zh-CN" altLang="en-US" smtClean="0">
                <a:solidFill>
                  <a:prstClr val="black"/>
                </a:solidFill>
              </a:rPr>
              <a:pPr/>
              <a:t>10</a:t>
            </a:fld>
            <a:endParaRPr lang="zh-CN" altLang="en-US" dirty="0">
              <a:solidFill>
                <a:prstClr val="black"/>
              </a:solidFill>
            </a:endParaRPr>
          </a:p>
        </p:txBody>
      </p:sp>
    </p:spTree>
    <p:extLst>
      <p:ext uri="{BB962C8B-B14F-4D97-AF65-F5344CB8AC3E}">
        <p14:creationId xmlns:p14="http://schemas.microsoft.com/office/powerpoint/2010/main" val="175014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1626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D4E78A-1D74-4887-851C-022862205473}"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482415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841A63-FFE5-486C-8881-6A3021FA5A70}" type="slidenum">
              <a:rPr lang="id-ID" smtClean="0"/>
              <a:t>24</a:t>
            </a:fld>
            <a:endParaRPr lang="id-ID"/>
          </a:p>
        </p:txBody>
      </p:sp>
    </p:spTree>
    <p:extLst>
      <p:ext uri="{BB962C8B-B14F-4D97-AF65-F5344CB8AC3E}">
        <p14:creationId xmlns:p14="http://schemas.microsoft.com/office/powerpoint/2010/main" val="1869627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41A63-FFE5-486C-8881-6A3021FA5A70}" type="slidenum">
              <a:rPr kumimoji="0" lang="id-ID"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id-ID"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664183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41A63-FFE5-486C-8881-6A3021FA5A70}" type="slidenum">
              <a:rPr kumimoji="0" lang="id-ID"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id-ID"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127825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41A63-FFE5-486C-8881-6A3021FA5A70}" type="slidenum">
              <a:rPr kumimoji="0" lang="id-ID"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id-ID"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57190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41A63-FFE5-486C-8881-6A3021FA5A70}" type="slidenum">
              <a:rPr kumimoji="0" lang="id-ID"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id-ID"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311132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41A63-FFE5-486C-8881-6A3021FA5A70}" type="slidenum">
              <a:rPr kumimoji="0" lang="id-ID"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id-ID"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540160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D4E78A-1D74-4887-851C-022862205473}"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444592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a:t>Nguyễn</a:t>
            </a:r>
            <a:r>
              <a:rPr lang="en-US" altLang="zh-CN" baseline="0" dirty="0"/>
              <a:t> </a:t>
            </a:r>
            <a:r>
              <a:rPr lang="en-US" altLang="zh-CN" baseline="0" dirty="0" err="1"/>
              <a:t>Nhâm</a:t>
            </a:r>
            <a:r>
              <a:rPr lang="en-US" altLang="zh-CN" baseline="0" dirty="0"/>
              <a:t>- 0981.713.891</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41D4E78A-1D74-4887-851C-022862205473}" type="slidenum">
              <a:rPr lang="zh-CN" altLang="en-US" smtClean="0"/>
              <a:pPr/>
              <a:t>2</a:t>
            </a:fld>
            <a:endParaRPr lang="zh-CN" altLang="en-US" dirty="0"/>
          </a:p>
        </p:txBody>
      </p:sp>
    </p:spTree>
    <p:extLst>
      <p:ext uri="{BB962C8B-B14F-4D97-AF65-F5344CB8AC3E}">
        <p14:creationId xmlns:p14="http://schemas.microsoft.com/office/powerpoint/2010/main" val="1528400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D4E78A-1D74-4887-851C-022862205473}"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688808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D4E78A-1D74-4887-851C-022862205473}"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722868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41A63-FFE5-486C-8881-6A3021FA5A70}" type="slidenum">
              <a:rPr kumimoji="0" lang="id-ID"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id-ID"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615284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a:t>Nguyễn</a:t>
            </a:r>
            <a:r>
              <a:rPr lang="en-US" altLang="zh-CN" baseline="0" dirty="0"/>
              <a:t> </a:t>
            </a:r>
            <a:r>
              <a:rPr lang="en-US" altLang="zh-CN" baseline="0" dirty="0" err="1"/>
              <a:t>Nhâm</a:t>
            </a:r>
            <a:r>
              <a:rPr lang="en-US" altLang="zh-CN" baseline="0"/>
              <a:t>- 0981.713.891</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D4E78A-1D74-4887-851C-022862205473}"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459330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D4E78A-1D74-4887-851C-022862205473}" type="slidenum">
              <a:rPr lang="zh-CN" altLang="en-US" smtClean="0">
                <a:solidFill>
                  <a:prstClr val="black"/>
                </a:solidFill>
              </a:rPr>
              <a:pPr/>
              <a:t>3</a:t>
            </a:fld>
            <a:endParaRPr lang="zh-CN" altLang="en-US" dirty="0">
              <a:solidFill>
                <a:prstClr val="black"/>
              </a:solidFill>
            </a:endParaRPr>
          </a:p>
        </p:txBody>
      </p:sp>
    </p:spTree>
    <p:extLst>
      <p:ext uri="{BB962C8B-B14F-4D97-AF65-F5344CB8AC3E}">
        <p14:creationId xmlns:p14="http://schemas.microsoft.com/office/powerpoint/2010/main" val="1528400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D4E78A-1D74-4887-851C-022862205473}" type="slidenum">
              <a:rPr lang="zh-CN" altLang="en-US" smtClean="0"/>
              <a:pPr/>
              <a:t>4</a:t>
            </a:fld>
            <a:endParaRPr lang="zh-CN" altLang="en-US" dirty="0"/>
          </a:p>
        </p:txBody>
      </p:sp>
    </p:spTree>
    <p:extLst>
      <p:ext uri="{BB962C8B-B14F-4D97-AF65-F5344CB8AC3E}">
        <p14:creationId xmlns:p14="http://schemas.microsoft.com/office/powerpoint/2010/main" val="2434044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D4E78A-1D74-4887-851C-022862205473}" type="slidenum">
              <a:rPr lang="zh-CN" altLang="en-US" smtClean="0">
                <a:solidFill>
                  <a:prstClr val="black"/>
                </a:solidFill>
              </a:rPr>
              <a:pPr/>
              <a:t>5</a:t>
            </a:fld>
            <a:endParaRPr lang="zh-CN" altLang="en-US" dirty="0">
              <a:solidFill>
                <a:prstClr val="black"/>
              </a:solidFill>
            </a:endParaRPr>
          </a:p>
        </p:txBody>
      </p:sp>
    </p:spTree>
    <p:extLst>
      <p:ext uri="{BB962C8B-B14F-4D97-AF65-F5344CB8AC3E}">
        <p14:creationId xmlns:p14="http://schemas.microsoft.com/office/powerpoint/2010/main" val="2434044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D4E78A-1D74-4887-851C-022862205473}" type="slidenum">
              <a:rPr lang="zh-CN" altLang="en-US" smtClean="0">
                <a:solidFill>
                  <a:prstClr val="black"/>
                </a:solidFill>
              </a:rPr>
              <a:pPr/>
              <a:t>6</a:t>
            </a:fld>
            <a:endParaRPr lang="zh-CN" altLang="en-US" dirty="0">
              <a:solidFill>
                <a:prstClr val="black"/>
              </a:solidFill>
            </a:endParaRPr>
          </a:p>
        </p:txBody>
      </p:sp>
    </p:spTree>
    <p:extLst>
      <p:ext uri="{BB962C8B-B14F-4D97-AF65-F5344CB8AC3E}">
        <p14:creationId xmlns:p14="http://schemas.microsoft.com/office/powerpoint/2010/main" val="2434044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D4E78A-1D74-4887-851C-022862205473}" type="slidenum">
              <a:rPr lang="zh-CN" altLang="en-US" smtClean="0">
                <a:solidFill>
                  <a:prstClr val="black"/>
                </a:solidFill>
              </a:rPr>
              <a:pPr/>
              <a:t>7</a:t>
            </a:fld>
            <a:endParaRPr lang="zh-CN" altLang="en-US" dirty="0">
              <a:solidFill>
                <a:prstClr val="black"/>
              </a:solidFill>
            </a:endParaRPr>
          </a:p>
        </p:txBody>
      </p:sp>
    </p:spTree>
    <p:extLst>
      <p:ext uri="{BB962C8B-B14F-4D97-AF65-F5344CB8AC3E}">
        <p14:creationId xmlns:p14="http://schemas.microsoft.com/office/powerpoint/2010/main" val="2434044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D4E78A-1D74-4887-851C-022862205473}" type="slidenum">
              <a:rPr lang="zh-CN" altLang="en-US" smtClean="0">
                <a:solidFill>
                  <a:prstClr val="black"/>
                </a:solidFill>
              </a:rPr>
              <a:pPr/>
              <a:t>8</a:t>
            </a:fld>
            <a:endParaRPr lang="zh-CN" altLang="en-US" dirty="0">
              <a:solidFill>
                <a:prstClr val="black"/>
              </a:solidFill>
            </a:endParaRPr>
          </a:p>
        </p:txBody>
      </p:sp>
    </p:spTree>
    <p:extLst>
      <p:ext uri="{BB962C8B-B14F-4D97-AF65-F5344CB8AC3E}">
        <p14:creationId xmlns:p14="http://schemas.microsoft.com/office/powerpoint/2010/main" val="2434044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D4E78A-1D74-4887-851C-022862205473}" type="slidenum">
              <a:rPr lang="zh-CN" altLang="en-US" smtClean="0">
                <a:solidFill>
                  <a:prstClr val="black"/>
                </a:solidFill>
              </a:rPr>
              <a:pPr/>
              <a:t>9</a:t>
            </a:fld>
            <a:endParaRPr lang="zh-CN" altLang="en-US" dirty="0">
              <a:solidFill>
                <a:prstClr val="black"/>
              </a:solidFill>
            </a:endParaRPr>
          </a:p>
        </p:txBody>
      </p:sp>
    </p:spTree>
    <p:extLst>
      <p:ext uri="{BB962C8B-B14F-4D97-AF65-F5344CB8AC3E}">
        <p14:creationId xmlns:p14="http://schemas.microsoft.com/office/powerpoint/2010/main" val="1528400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3888897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6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5883001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6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83072413"/>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9871702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3" y="365125"/>
            <a:ext cx="7734300" cy="5811838"/>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9516363"/>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31208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89462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627626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24191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2021/12/19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637294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32329" y="365126"/>
            <a:ext cx="10515600" cy="562722"/>
          </a:xfrm>
        </p:spPr>
        <p:txBody>
          <a:bodyPr>
            <a:normAutofit/>
          </a:bodyPr>
          <a:lstStyle>
            <a:lvl1pPr>
              <a:defRPr sz="2400"/>
            </a:lvl1p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2021/12/19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65600" cy="1548000"/>
          </a:xfrm>
          <a:prstGeom prst="rect">
            <a:avLst/>
          </a:prstGeom>
        </p:spPr>
      </p:pic>
    </p:spTree>
    <p:extLst>
      <p:ext uri="{BB962C8B-B14F-4D97-AF65-F5344CB8AC3E}">
        <p14:creationId xmlns:p14="http://schemas.microsoft.com/office/powerpoint/2010/main" val="4017434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2021/12/19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594284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13084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58066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346422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668100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274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211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4254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79"/>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102944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3650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83"/>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50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919277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12431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61037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29203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34238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68"/>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347322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68"/>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307411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958512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69"/>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6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00399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74"/>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51413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914033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7"/>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501"/>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593631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472763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98526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611703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853229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63"/>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753274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63"/>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12490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08702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63"/>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63"/>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75417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2021/12/19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68"/>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94663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4689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1"/>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9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063633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93443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122401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90402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30667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5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08089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5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818130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23784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32329" y="365126"/>
            <a:ext cx="10515600" cy="562722"/>
          </a:xfrm>
        </p:spPr>
        <p:txBody>
          <a:bodyPr>
            <a:normAutofit/>
          </a:bodyPr>
          <a:lstStyle>
            <a:lvl1pPr>
              <a:defRPr sz="2400"/>
            </a:lvl1p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65600" cy="1548000"/>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7"/>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5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24119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60"/>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199108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473003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63"/>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8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06493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232983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941581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23724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595543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4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067099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4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70963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2021/12/19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727388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49"/>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4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02320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50"/>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07752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94908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3"/>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7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033447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749295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94029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054055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70514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3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66669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3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732723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716878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39"/>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3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65036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5667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30344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921506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65650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49905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3915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26742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06801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279257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44666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40476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2174233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91839983"/>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80"/>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1" y="458950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Edit Master text styles</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41098416"/>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2259791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内容占位符 3"/>
          <p:cNvSpPr>
            <a:spLocks noGrp="1"/>
          </p:cNvSpPr>
          <p:nvPr>
            <p:ph sz="half" idx="2"/>
          </p:nvPr>
        </p:nvSpPr>
        <p:spPr>
          <a:xfrm>
            <a:off x="839789" y="2505075"/>
            <a:ext cx="5157787"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内容占位符 5"/>
          <p:cNvSpPr>
            <a:spLocks noGrp="1"/>
          </p:cNvSpPr>
          <p:nvPr>
            <p:ph sz="quarter" idx="4"/>
          </p:nvPr>
        </p:nvSpPr>
        <p:spPr>
          <a:xfrm>
            <a:off x="6172203" y="2505075"/>
            <a:ext cx="5183188"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0367293"/>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6019527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2.jpeg"/><Relationship Id="rId2" Type="http://schemas.openxmlformats.org/officeDocument/2006/relationships/slideLayout" Target="../slideLayouts/slideLayout15.xml"/><Relationship Id="rId16" Type="http://schemas.openxmlformats.org/officeDocument/2006/relationships/image" Target="../media/image1.jpe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D997B5FA-0921-464F-AAE1-844C04324D75}" type="datetimeFigureOut">
              <a:rPr lang="zh-CN" altLang="en-US" smtClean="0"/>
              <a:pPr/>
              <a:t>2021/12/19</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565CE74E-AB26-4998-AD42-012C4C1AD076}" type="slidenum">
              <a:rPr lang="zh-CN" altLang="en-US" smtClean="0"/>
              <a:pPr/>
              <a:t>‹#›</a:t>
            </a:fld>
            <a:endParaRPr lang="zh-CN" altLang="en-US" dirty="0"/>
          </a:p>
        </p:txBody>
      </p:sp>
      <p:pic>
        <p:nvPicPr>
          <p:cNvPr id="7" name="图片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 y="4953"/>
            <a:ext cx="12192001" cy="683758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D997B5FA-0921-464F-AAE1-844C04324D75}" type="datetimeFigureOut">
              <a:rPr lang="zh-CN" altLang="en-US" smtClean="0">
                <a:solidFill>
                  <a:prstClr val="black">
                    <a:tint val="75000"/>
                  </a:prstClr>
                </a:solidFill>
              </a:rPr>
              <a:pPr/>
              <a:t>2021/12/19</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565CE74E-AB26-4998-AD42-012C4C1AD076}" type="slidenum">
              <a:rPr lang="zh-CN" altLang="en-US" smtClean="0">
                <a:solidFill>
                  <a:prstClr val="black">
                    <a:tint val="75000"/>
                  </a:prstClr>
                </a:solidFill>
              </a:rPr>
              <a:pPr/>
              <a:t>‹#›</a:t>
            </a:fld>
            <a:endParaRPr lang="zh-CN" altLang="en-US" dirty="0">
              <a:solidFill>
                <a:prstClr val="black">
                  <a:tint val="75000"/>
                </a:prstClr>
              </a:solidFill>
            </a:endParaRPr>
          </a:p>
        </p:txBody>
      </p:sp>
      <p:pic>
        <p:nvPicPr>
          <p:cNvPr id="7" name="图片 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 y="4953"/>
            <a:ext cx="12192001" cy="6837589"/>
          </a:xfrm>
          <a:prstGeom prst="rect">
            <a:avLst/>
          </a:prstGeom>
        </p:spPr>
      </p:pic>
    </p:spTree>
    <p:extLst>
      <p:ext uri="{BB962C8B-B14F-4D97-AF65-F5344CB8AC3E}">
        <p14:creationId xmlns:p14="http://schemas.microsoft.com/office/powerpoint/2010/main" val="8612096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9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8AFF1FC-8BB6-4DBB-9940-F696B5579502}" type="datetimeFigureOut">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12/19/2021</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5" name="Footer Placeholder 4"/>
          <p:cNvSpPr>
            <a:spLocks noGrp="1"/>
          </p:cNvSpPr>
          <p:nvPr>
            <p:ph type="ftr" sz="quarter" idx="3"/>
          </p:nvPr>
        </p:nvSpPr>
        <p:spPr>
          <a:xfrm>
            <a:off x="4038600" y="635639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6" name="Slide Number Placeholder 5"/>
          <p:cNvSpPr>
            <a:spLocks noGrp="1"/>
          </p:cNvSpPr>
          <p:nvPr>
            <p:ph type="sldNum" sz="quarter" idx="4"/>
          </p:nvPr>
        </p:nvSpPr>
        <p:spPr>
          <a:xfrm>
            <a:off x="8610600" y="635639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416283F-E79A-4174-97F4-305C981B4A88}" type="slidenum">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Tree>
    <p:extLst>
      <p:ext uri="{BB962C8B-B14F-4D97-AF65-F5344CB8AC3E}">
        <p14:creationId xmlns:p14="http://schemas.microsoft.com/office/powerpoint/2010/main" val="179303382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88"/>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8AFF1FC-8BB6-4DBB-9940-F696B5579502}" type="datetimeFigureOut">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12/19/2021</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5" name="Footer Placeholder 4"/>
          <p:cNvSpPr>
            <a:spLocks noGrp="1"/>
          </p:cNvSpPr>
          <p:nvPr>
            <p:ph type="ftr" sz="quarter" idx="3"/>
          </p:nvPr>
        </p:nvSpPr>
        <p:spPr>
          <a:xfrm>
            <a:off x="4038600" y="6356388"/>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6" name="Slide Number Placeholder 5"/>
          <p:cNvSpPr>
            <a:spLocks noGrp="1"/>
          </p:cNvSpPr>
          <p:nvPr>
            <p:ph type="sldNum" sz="quarter" idx="4"/>
          </p:nvPr>
        </p:nvSpPr>
        <p:spPr>
          <a:xfrm>
            <a:off x="8610600" y="6356388"/>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416283F-E79A-4174-97F4-305C981B4A88}" type="slidenum">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Tree>
    <p:extLst>
      <p:ext uri="{BB962C8B-B14F-4D97-AF65-F5344CB8AC3E}">
        <p14:creationId xmlns:p14="http://schemas.microsoft.com/office/powerpoint/2010/main" val="343278745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8AFF1FC-8BB6-4DBB-9940-F696B5579502}" type="datetimeFigureOut">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12/19/2021</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5" name="Footer Placeholder 4"/>
          <p:cNvSpPr>
            <a:spLocks noGrp="1"/>
          </p:cNvSpPr>
          <p:nvPr>
            <p:ph type="ftr" sz="quarter" idx="3"/>
          </p:nvPr>
        </p:nvSpPr>
        <p:spPr>
          <a:xfrm>
            <a:off x="4038600" y="635638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6" name="Slide Number Placeholder 5"/>
          <p:cNvSpPr>
            <a:spLocks noGrp="1"/>
          </p:cNvSpPr>
          <p:nvPr>
            <p:ph type="sldNum" sz="quarter" idx="4"/>
          </p:nvPr>
        </p:nvSpPr>
        <p:spPr>
          <a:xfrm>
            <a:off x="8610600" y="635638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416283F-E79A-4174-97F4-305C981B4A88}" type="slidenum">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Tree>
    <p:extLst>
      <p:ext uri="{BB962C8B-B14F-4D97-AF65-F5344CB8AC3E}">
        <p14:creationId xmlns:p14="http://schemas.microsoft.com/office/powerpoint/2010/main" val="133014053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7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8AFF1FC-8BB6-4DBB-9940-F696B5579502}" type="datetimeFigureOut">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12/19/2021</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5" name="Footer Placeholder 4"/>
          <p:cNvSpPr>
            <a:spLocks noGrp="1"/>
          </p:cNvSpPr>
          <p:nvPr>
            <p:ph type="ftr" sz="quarter" idx="3"/>
          </p:nvPr>
        </p:nvSpPr>
        <p:spPr>
          <a:xfrm>
            <a:off x="4038600" y="635637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6" name="Slide Number Placeholder 5"/>
          <p:cNvSpPr>
            <a:spLocks noGrp="1"/>
          </p:cNvSpPr>
          <p:nvPr>
            <p:ph type="sldNum" sz="quarter" idx="4"/>
          </p:nvPr>
        </p:nvSpPr>
        <p:spPr>
          <a:xfrm>
            <a:off x="8610600" y="635637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416283F-E79A-4174-97F4-305C981B4A88}" type="slidenum">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Tree>
    <p:extLst>
      <p:ext uri="{BB962C8B-B14F-4D97-AF65-F5344CB8AC3E}">
        <p14:creationId xmlns:p14="http://schemas.microsoft.com/office/powerpoint/2010/main" val="19064714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6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8AFF1FC-8BB6-4DBB-9940-F696B5579502}" type="datetimeFigureOut">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12/19/2021</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5" name="Footer Placeholder 4"/>
          <p:cNvSpPr>
            <a:spLocks noGrp="1"/>
          </p:cNvSpPr>
          <p:nvPr>
            <p:ph type="ftr" sz="quarter" idx="3"/>
          </p:nvPr>
        </p:nvSpPr>
        <p:spPr>
          <a:xfrm>
            <a:off x="4038600" y="635636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6" name="Slide Number Placeholder 5"/>
          <p:cNvSpPr>
            <a:spLocks noGrp="1"/>
          </p:cNvSpPr>
          <p:nvPr>
            <p:ph type="sldNum" sz="quarter" idx="4"/>
          </p:nvPr>
        </p:nvSpPr>
        <p:spPr>
          <a:xfrm>
            <a:off x="8610600" y="635636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416283F-E79A-4174-97F4-305C981B4A88}" type="slidenum">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Tree>
    <p:extLst>
      <p:ext uri="{BB962C8B-B14F-4D97-AF65-F5344CB8AC3E}">
        <p14:creationId xmlns:p14="http://schemas.microsoft.com/office/powerpoint/2010/main" val="400304119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8AFF1FC-8BB6-4DBB-9940-F696B5579502}" type="datetimeFigureOut">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12/19/2021</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416283F-E79A-4174-97F4-305C981B4A88}" type="slidenum">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Tree>
    <p:extLst>
      <p:ext uri="{BB962C8B-B14F-4D97-AF65-F5344CB8AC3E}">
        <p14:creationId xmlns:p14="http://schemas.microsoft.com/office/powerpoint/2010/main" val="158367073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9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9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9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9439901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slide" Target="slide16.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21.png"/><Relationship Id="rId3" Type="http://schemas.openxmlformats.org/officeDocument/2006/relationships/slideLayout" Target="../slideLayouts/slideLayout28.xml"/><Relationship Id="rId7" Type="http://schemas.openxmlformats.org/officeDocument/2006/relationships/slide" Target="slide19.xml"/><Relationship Id="rId12" Type="http://schemas.openxmlformats.org/officeDocument/2006/relationships/slide" Target="slide24.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slide" Target="slide18.xml"/><Relationship Id="rId11" Type="http://schemas.openxmlformats.org/officeDocument/2006/relationships/image" Target="../media/image20.gif"/><Relationship Id="rId5" Type="http://schemas.openxmlformats.org/officeDocument/2006/relationships/slide" Target="slide15.xml"/><Relationship Id="rId15" Type="http://schemas.openxmlformats.org/officeDocument/2006/relationships/slide" Target="slide21.xml"/><Relationship Id="rId10" Type="http://schemas.openxmlformats.org/officeDocument/2006/relationships/slide" Target="slide22.xml"/><Relationship Id="rId4" Type="http://schemas.openxmlformats.org/officeDocument/2006/relationships/slide" Target="slide14.xml"/><Relationship Id="rId9" Type="http://schemas.openxmlformats.org/officeDocument/2006/relationships/slide" Target="slide16.xml"/><Relationship Id="rId14" Type="http://schemas.openxmlformats.org/officeDocument/2006/relationships/slide" Target="slide20.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slide" Target="slide13.xml"/><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22.jpg"/><Relationship Id="rId7" Type="http://schemas.openxmlformats.org/officeDocument/2006/relationships/slide" Target="slide13.xml"/><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slide" Target="slide13.xml"/><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slide" Target="slide13.xml"/><Relationship Id="rId2" Type="http://schemas.openxmlformats.org/officeDocument/2006/relationships/audio" Target="../media/audio1.wav"/><Relationship Id="rId1" Type="http://schemas.openxmlformats.org/officeDocument/2006/relationships/slideLayout" Target="../slideLayouts/slideLayout62.xml"/><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slide" Target="slide13.xml"/><Relationship Id="rId2" Type="http://schemas.openxmlformats.org/officeDocument/2006/relationships/audio" Target="../media/audio1.wav"/><Relationship Id="rId1" Type="http://schemas.openxmlformats.org/officeDocument/2006/relationships/slideLayout" Target="../slideLayouts/slideLayout73.xml"/><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84.xml"/><Relationship Id="rId6" Type="http://schemas.openxmlformats.org/officeDocument/2006/relationships/slide" Target="slide13.xml"/><Relationship Id="rId5" Type="http://schemas.openxmlformats.org/officeDocument/2006/relationships/image" Target="../media/image24.gif"/><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84.xml"/><Relationship Id="rId6" Type="http://schemas.openxmlformats.org/officeDocument/2006/relationships/slide" Target="slide13.xml"/><Relationship Id="rId5" Type="http://schemas.openxmlformats.org/officeDocument/2006/relationships/image" Target="../media/image24.gif"/><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84.xml"/><Relationship Id="rId6" Type="http://schemas.openxmlformats.org/officeDocument/2006/relationships/slide" Target="slide13.xml"/><Relationship Id="rId5" Type="http://schemas.openxmlformats.org/officeDocument/2006/relationships/image" Target="../media/image24.gif"/><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94.xml"/><Relationship Id="rId7" Type="http://schemas.openxmlformats.org/officeDocument/2006/relationships/image" Target="../media/image29.png"/><Relationship Id="rId12"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11" Type="http://schemas.openxmlformats.org/officeDocument/2006/relationships/image" Target="../media/image23.png"/><Relationship Id="rId5" Type="http://schemas.openxmlformats.org/officeDocument/2006/relationships/image" Target="../media/image27.png"/><Relationship Id="rId10" Type="http://schemas.openxmlformats.org/officeDocument/2006/relationships/slide" Target="slide13.xml"/><Relationship Id="rId4" Type="http://schemas.openxmlformats.org/officeDocument/2006/relationships/notesSlide" Target="../notesSlides/notesSlide11.xml"/><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3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3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4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4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4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953"/>
            <a:ext cx="12192001" cy="6837589"/>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4109" y="4684600"/>
            <a:ext cx="1530057" cy="1115407"/>
          </a:xfrm>
          <a:prstGeom prst="rect">
            <a:avLst/>
          </a:prstGeom>
        </p:spPr>
      </p:pic>
      <p:pic>
        <p:nvPicPr>
          <p:cNvPr id="14" name="图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3624" y="728625"/>
            <a:ext cx="1703742" cy="1350714"/>
          </a:xfrm>
          <a:prstGeom prst="rect">
            <a:avLst/>
          </a:prstGeom>
        </p:spPr>
      </p:pic>
      <p:sp>
        <p:nvSpPr>
          <p:cNvPr id="15" name="Rectangle 3"/>
          <p:cNvSpPr txBox="1">
            <a:spLocks noChangeArrowheads="1"/>
          </p:cNvSpPr>
          <p:nvPr/>
        </p:nvSpPr>
        <p:spPr bwMode="auto">
          <a:xfrm>
            <a:off x="374686" y="1666184"/>
            <a:ext cx="11834891" cy="17178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scene3d>
              <a:camera prst="obliqueBottomLeft"/>
              <a:lightRig rig="threePt" dir="t"/>
            </a:scene3d>
          </a:bodyPr>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7200" b="1">
                <a:solidFill>
                  <a:srgbClr val="0070C0"/>
                </a:solidFill>
                <a:latin typeface="Times New Roman" pitchFamily="18" charset="0"/>
                <a:ea typeface="印品黑体" panose="00000500000000000000" pitchFamily="2" charset="-122"/>
                <a:cs typeface="Times New Roman" pitchFamily="18" charset="0"/>
              </a:rPr>
              <a:t>CHUYỆN KỂ VỀ NHỮNG NGƯỜI ANH HÙNG</a:t>
            </a:r>
            <a:endParaRPr lang="zh-CN" altLang="en-US" sz="7200" b="1" dirty="0">
              <a:solidFill>
                <a:srgbClr val="0070C0"/>
              </a:solidFill>
              <a:latin typeface="Times New Roman" pitchFamily="18" charset="0"/>
              <a:ea typeface="印品黑体" panose="00000500000000000000" pitchFamily="2" charset="-122"/>
              <a:cs typeface="Times New Roman" pitchFamily="18" charset="0"/>
            </a:endParaRPr>
          </a:p>
        </p:txBody>
      </p:sp>
      <p:grpSp>
        <p:nvGrpSpPr>
          <p:cNvPr id="16" name="组合 15"/>
          <p:cNvGrpSpPr/>
          <p:nvPr/>
        </p:nvGrpSpPr>
        <p:grpSpPr>
          <a:xfrm>
            <a:off x="4703612" y="5705962"/>
            <a:ext cx="465466" cy="472063"/>
            <a:chOff x="4796805" y="-215900"/>
            <a:chExt cx="2093913" cy="2122488"/>
          </a:xfrm>
          <a:solidFill>
            <a:schemeClr val="bg1"/>
          </a:solidFill>
        </p:grpSpPr>
        <p:sp>
          <p:nvSpPr>
            <p:cNvPr id="17" name="Freeform 6"/>
            <p:cNvSpPr>
              <a:spLocks noEditPoints="1"/>
            </p:cNvSpPr>
            <p:nvPr/>
          </p:nvSpPr>
          <p:spPr bwMode="auto">
            <a:xfrm>
              <a:off x="4796805" y="-215900"/>
              <a:ext cx="2093913" cy="2122488"/>
            </a:xfrm>
            <a:custGeom>
              <a:avLst/>
              <a:gdLst>
                <a:gd name="T0" fmla="*/ 1391 w 2783"/>
                <a:gd name="T1" fmla="*/ 0 h 2783"/>
                <a:gd name="T2" fmla="*/ 0 w 2783"/>
                <a:gd name="T3" fmla="*/ 1391 h 2783"/>
                <a:gd name="T4" fmla="*/ 1391 w 2783"/>
                <a:gd name="T5" fmla="*/ 2783 h 2783"/>
                <a:gd name="T6" fmla="*/ 2783 w 2783"/>
                <a:gd name="T7" fmla="*/ 1391 h 2783"/>
                <a:gd name="T8" fmla="*/ 1391 w 2783"/>
                <a:gd name="T9" fmla="*/ 0 h 2783"/>
                <a:gd name="T10" fmla="*/ 1391 w 2783"/>
                <a:gd name="T11" fmla="*/ 55 h 2783"/>
                <a:gd name="T12" fmla="*/ 55 w 2783"/>
                <a:gd name="T13" fmla="*/ 1391 h 2783"/>
                <a:gd name="T14" fmla="*/ 1391 w 2783"/>
                <a:gd name="T15" fmla="*/ 2728 h 2783"/>
                <a:gd name="T16" fmla="*/ 2728 w 2783"/>
                <a:gd name="T17" fmla="*/ 1391 h 2783"/>
                <a:gd name="T18" fmla="*/ 1391 w 2783"/>
                <a:gd name="T19" fmla="*/ 55 h 2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3" h="2783">
                  <a:moveTo>
                    <a:pt x="1391" y="0"/>
                  </a:moveTo>
                  <a:cubicBezTo>
                    <a:pt x="623" y="0"/>
                    <a:pt x="0" y="623"/>
                    <a:pt x="0" y="1391"/>
                  </a:cubicBezTo>
                  <a:cubicBezTo>
                    <a:pt x="0" y="2160"/>
                    <a:pt x="623" y="2783"/>
                    <a:pt x="1391" y="2783"/>
                  </a:cubicBezTo>
                  <a:cubicBezTo>
                    <a:pt x="2160" y="2783"/>
                    <a:pt x="2783" y="2160"/>
                    <a:pt x="2783" y="1391"/>
                  </a:cubicBezTo>
                  <a:cubicBezTo>
                    <a:pt x="2783" y="623"/>
                    <a:pt x="2160" y="0"/>
                    <a:pt x="1391" y="0"/>
                  </a:cubicBezTo>
                  <a:close/>
                  <a:moveTo>
                    <a:pt x="1391" y="55"/>
                  </a:moveTo>
                  <a:cubicBezTo>
                    <a:pt x="654" y="55"/>
                    <a:pt x="55" y="654"/>
                    <a:pt x="55" y="1391"/>
                  </a:cubicBezTo>
                  <a:cubicBezTo>
                    <a:pt x="55" y="2129"/>
                    <a:pt x="654" y="2728"/>
                    <a:pt x="1391" y="2728"/>
                  </a:cubicBezTo>
                  <a:cubicBezTo>
                    <a:pt x="2129" y="2728"/>
                    <a:pt x="2728" y="2129"/>
                    <a:pt x="2728" y="1391"/>
                  </a:cubicBezTo>
                  <a:cubicBezTo>
                    <a:pt x="2728" y="654"/>
                    <a:pt x="2129" y="55"/>
                    <a:pt x="1391" y="55"/>
                  </a:cubicBezTo>
                  <a:close/>
                </a:path>
              </a:pathLst>
            </a:custGeom>
            <a:grpFill/>
            <a:ln w="3175">
              <a:noFill/>
            </a:ln>
          </p:spPr>
          <p:txBody>
            <a:bodyPr vert="horz" wrap="square" lIns="91440" tIns="45720" rIns="91440" bIns="45720" numCol="1" anchor="t" anchorCtr="0" compatLnSpc="1"/>
            <a:lstStyle/>
            <a:p>
              <a:endParaRPr lang="zh-CN" altLang="en-US" dirty="0">
                <a:solidFill>
                  <a:srgbClr val="C4261D"/>
                </a:solidFill>
                <a:latin typeface="印品黑体" panose="00000500000000000000" pitchFamily="2" charset="-122"/>
                <a:ea typeface="印品黑体" panose="00000500000000000000" pitchFamily="2" charset="-122"/>
              </a:endParaRPr>
            </a:p>
          </p:txBody>
        </p:sp>
        <p:sp>
          <p:nvSpPr>
            <p:cNvPr id="18" name="Freeform 7"/>
            <p:cNvSpPr>
              <a:spLocks noEditPoints="1"/>
            </p:cNvSpPr>
            <p:nvPr/>
          </p:nvSpPr>
          <p:spPr bwMode="auto">
            <a:xfrm>
              <a:off x="5168280" y="0"/>
              <a:ext cx="1360488" cy="1641475"/>
            </a:xfrm>
            <a:custGeom>
              <a:avLst/>
              <a:gdLst>
                <a:gd name="T0" fmla="*/ 870 w 1809"/>
                <a:gd name="T1" fmla="*/ 879 h 2152"/>
                <a:gd name="T2" fmla="*/ 870 w 1809"/>
                <a:gd name="T3" fmla="*/ 2152 h 2152"/>
                <a:gd name="T4" fmla="*/ 1809 w 1809"/>
                <a:gd name="T5" fmla="*/ 1820 h 2152"/>
                <a:gd name="T6" fmla="*/ 1809 w 1809"/>
                <a:gd name="T7" fmla="*/ 547 h 2152"/>
                <a:gd name="T8" fmla="*/ 870 w 1809"/>
                <a:gd name="T9" fmla="*/ 879 h 2152"/>
                <a:gd name="T10" fmla="*/ 785 w 1809"/>
                <a:gd name="T11" fmla="*/ 961 h 2152"/>
                <a:gd name="T12" fmla="*/ 785 w 1809"/>
                <a:gd name="T13" fmla="*/ 1138 h 2152"/>
                <a:gd name="T14" fmla="*/ 613 w 1809"/>
                <a:gd name="T15" fmla="*/ 1053 h 2152"/>
                <a:gd name="T16" fmla="*/ 613 w 1809"/>
                <a:gd name="T17" fmla="*/ 864 h 2152"/>
                <a:gd name="T18" fmla="*/ 785 w 1809"/>
                <a:gd name="T19" fmla="*/ 961 h 2152"/>
                <a:gd name="T20" fmla="*/ 1555 w 1809"/>
                <a:gd name="T21" fmla="*/ 410 h 2152"/>
                <a:gd name="T22" fmla="*/ 1507 w 1809"/>
                <a:gd name="T23" fmla="*/ 386 h 2152"/>
                <a:gd name="T24" fmla="*/ 602 w 1809"/>
                <a:gd name="T25" fmla="*/ 700 h 2152"/>
                <a:gd name="T26" fmla="*/ 576 w 1809"/>
                <a:gd name="T27" fmla="*/ 724 h 2152"/>
                <a:gd name="T28" fmla="*/ 576 w 1809"/>
                <a:gd name="T29" fmla="*/ 2017 h 2152"/>
                <a:gd name="T30" fmla="*/ 822 w 1809"/>
                <a:gd name="T31" fmla="*/ 2149 h 2152"/>
                <a:gd name="T32" fmla="*/ 822 w 1809"/>
                <a:gd name="T33" fmla="*/ 879 h 2152"/>
                <a:gd name="T34" fmla="*/ 622 w 1809"/>
                <a:gd name="T35" fmla="*/ 772 h 2152"/>
                <a:gd name="T36" fmla="*/ 625 w 1809"/>
                <a:gd name="T37" fmla="*/ 772 h 2152"/>
                <a:gd name="T38" fmla="*/ 1531 w 1809"/>
                <a:gd name="T39" fmla="*/ 457 h 2152"/>
                <a:gd name="T40" fmla="*/ 1555 w 1809"/>
                <a:gd name="T41" fmla="*/ 410 h 2152"/>
                <a:gd name="T42" fmla="*/ 209 w 1809"/>
                <a:gd name="T43" fmla="*/ 581 h 2152"/>
                <a:gd name="T44" fmla="*/ 209 w 1809"/>
                <a:gd name="T45" fmla="*/ 758 h 2152"/>
                <a:gd name="T46" fmla="*/ 37 w 1809"/>
                <a:gd name="T47" fmla="*/ 673 h 2152"/>
                <a:gd name="T48" fmla="*/ 37 w 1809"/>
                <a:gd name="T49" fmla="*/ 484 h 2152"/>
                <a:gd name="T50" fmla="*/ 209 w 1809"/>
                <a:gd name="T51" fmla="*/ 581 h 2152"/>
                <a:gd name="T52" fmla="*/ 978 w 1809"/>
                <a:gd name="T53" fmla="*/ 30 h 2152"/>
                <a:gd name="T54" fmla="*/ 931 w 1809"/>
                <a:gd name="T55" fmla="*/ 6 h 2152"/>
                <a:gd name="T56" fmla="*/ 25 w 1809"/>
                <a:gd name="T57" fmla="*/ 321 h 2152"/>
                <a:gd name="T58" fmla="*/ 0 w 1809"/>
                <a:gd name="T59" fmla="*/ 344 h 2152"/>
                <a:gd name="T60" fmla="*/ 0 w 1809"/>
                <a:gd name="T61" fmla="*/ 1638 h 2152"/>
                <a:gd name="T62" fmla="*/ 246 w 1809"/>
                <a:gd name="T63" fmla="*/ 1770 h 2152"/>
                <a:gd name="T64" fmla="*/ 246 w 1809"/>
                <a:gd name="T65" fmla="*/ 500 h 2152"/>
                <a:gd name="T66" fmla="*/ 46 w 1809"/>
                <a:gd name="T67" fmla="*/ 393 h 2152"/>
                <a:gd name="T68" fmla="*/ 49 w 1809"/>
                <a:gd name="T69" fmla="*/ 392 h 2152"/>
                <a:gd name="T70" fmla="*/ 954 w 1809"/>
                <a:gd name="T71" fmla="*/ 77 h 2152"/>
                <a:gd name="T72" fmla="*/ 978 w 1809"/>
                <a:gd name="T73" fmla="*/ 30 h 2152"/>
                <a:gd name="T74" fmla="*/ 497 w 1809"/>
                <a:gd name="T75" fmla="*/ 781 h 2152"/>
                <a:gd name="T76" fmla="*/ 497 w 1809"/>
                <a:gd name="T77" fmla="*/ 958 h 2152"/>
                <a:gd name="T78" fmla="*/ 325 w 1809"/>
                <a:gd name="T79" fmla="*/ 873 h 2152"/>
                <a:gd name="T80" fmla="*/ 325 w 1809"/>
                <a:gd name="T81" fmla="*/ 684 h 2152"/>
                <a:gd name="T82" fmla="*/ 497 w 1809"/>
                <a:gd name="T83" fmla="*/ 781 h 2152"/>
                <a:gd name="T84" fmla="*/ 1266 w 1809"/>
                <a:gd name="T85" fmla="*/ 230 h 2152"/>
                <a:gd name="T86" fmla="*/ 1219 w 1809"/>
                <a:gd name="T87" fmla="*/ 206 h 2152"/>
                <a:gd name="T88" fmla="*/ 313 w 1809"/>
                <a:gd name="T89" fmla="*/ 520 h 2152"/>
                <a:gd name="T90" fmla="*/ 288 w 1809"/>
                <a:gd name="T91" fmla="*/ 544 h 2152"/>
                <a:gd name="T92" fmla="*/ 288 w 1809"/>
                <a:gd name="T93" fmla="*/ 1837 h 2152"/>
                <a:gd name="T94" fmla="*/ 534 w 1809"/>
                <a:gd name="T95" fmla="*/ 1969 h 2152"/>
                <a:gd name="T96" fmla="*/ 534 w 1809"/>
                <a:gd name="T97" fmla="*/ 699 h 2152"/>
                <a:gd name="T98" fmla="*/ 334 w 1809"/>
                <a:gd name="T99" fmla="*/ 592 h 2152"/>
                <a:gd name="T100" fmla="*/ 337 w 1809"/>
                <a:gd name="T101" fmla="*/ 592 h 2152"/>
                <a:gd name="T102" fmla="*/ 1243 w 1809"/>
                <a:gd name="T103" fmla="*/ 277 h 2152"/>
                <a:gd name="T104" fmla="*/ 1266 w 1809"/>
                <a:gd name="T105" fmla="*/ 230 h 2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09" h="2152">
                  <a:moveTo>
                    <a:pt x="870" y="879"/>
                  </a:moveTo>
                  <a:lnTo>
                    <a:pt x="870" y="2152"/>
                  </a:lnTo>
                  <a:lnTo>
                    <a:pt x="1809" y="1820"/>
                  </a:lnTo>
                  <a:lnTo>
                    <a:pt x="1809" y="547"/>
                  </a:lnTo>
                  <a:lnTo>
                    <a:pt x="870" y="879"/>
                  </a:lnTo>
                  <a:close/>
                  <a:moveTo>
                    <a:pt x="785" y="961"/>
                  </a:moveTo>
                  <a:lnTo>
                    <a:pt x="785" y="1138"/>
                  </a:lnTo>
                  <a:cubicBezTo>
                    <a:pt x="699" y="1121"/>
                    <a:pt x="613" y="1053"/>
                    <a:pt x="613" y="1053"/>
                  </a:cubicBezTo>
                  <a:lnTo>
                    <a:pt x="613" y="864"/>
                  </a:lnTo>
                  <a:cubicBezTo>
                    <a:pt x="719" y="950"/>
                    <a:pt x="785" y="961"/>
                    <a:pt x="785" y="961"/>
                  </a:cubicBezTo>
                  <a:close/>
                  <a:moveTo>
                    <a:pt x="1555" y="410"/>
                  </a:moveTo>
                  <a:cubicBezTo>
                    <a:pt x="1548" y="390"/>
                    <a:pt x="1527" y="379"/>
                    <a:pt x="1507" y="386"/>
                  </a:cubicBezTo>
                  <a:lnTo>
                    <a:pt x="602" y="700"/>
                  </a:lnTo>
                  <a:cubicBezTo>
                    <a:pt x="590" y="704"/>
                    <a:pt x="580" y="713"/>
                    <a:pt x="576" y="724"/>
                  </a:cubicBezTo>
                  <a:lnTo>
                    <a:pt x="576" y="2017"/>
                  </a:lnTo>
                  <a:cubicBezTo>
                    <a:pt x="608" y="2080"/>
                    <a:pt x="741" y="2149"/>
                    <a:pt x="822" y="2149"/>
                  </a:cubicBezTo>
                  <a:lnTo>
                    <a:pt x="822" y="879"/>
                  </a:lnTo>
                  <a:cubicBezTo>
                    <a:pt x="779" y="873"/>
                    <a:pt x="682" y="822"/>
                    <a:pt x="622" y="772"/>
                  </a:cubicBezTo>
                  <a:cubicBezTo>
                    <a:pt x="623" y="772"/>
                    <a:pt x="624" y="772"/>
                    <a:pt x="625" y="772"/>
                  </a:cubicBezTo>
                  <a:lnTo>
                    <a:pt x="1531" y="457"/>
                  </a:lnTo>
                  <a:cubicBezTo>
                    <a:pt x="1550" y="450"/>
                    <a:pt x="1561" y="429"/>
                    <a:pt x="1555" y="410"/>
                  </a:cubicBezTo>
                  <a:close/>
                  <a:moveTo>
                    <a:pt x="209" y="581"/>
                  </a:moveTo>
                  <a:lnTo>
                    <a:pt x="209" y="758"/>
                  </a:lnTo>
                  <a:cubicBezTo>
                    <a:pt x="123" y="742"/>
                    <a:pt x="37" y="673"/>
                    <a:pt x="37" y="673"/>
                  </a:cubicBezTo>
                  <a:lnTo>
                    <a:pt x="37" y="484"/>
                  </a:lnTo>
                  <a:cubicBezTo>
                    <a:pt x="143" y="570"/>
                    <a:pt x="209" y="581"/>
                    <a:pt x="209" y="581"/>
                  </a:cubicBezTo>
                  <a:close/>
                  <a:moveTo>
                    <a:pt x="978" y="30"/>
                  </a:moveTo>
                  <a:cubicBezTo>
                    <a:pt x="972" y="11"/>
                    <a:pt x="951" y="0"/>
                    <a:pt x="931" y="6"/>
                  </a:cubicBezTo>
                  <a:lnTo>
                    <a:pt x="25" y="321"/>
                  </a:lnTo>
                  <a:cubicBezTo>
                    <a:pt x="14" y="325"/>
                    <a:pt x="3" y="334"/>
                    <a:pt x="0" y="344"/>
                  </a:cubicBezTo>
                  <a:lnTo>
                    <a:pt x="0" y="1638"/>
                  </a:lnTo>
                  <a:cubicBezTo>
                    <a:pt x="32" y="1700"/>
                    <a:pt x="165" y="1770"/>
                    <a:pt x="246" y="1770"/>
                  </a:cubicBezTo>
                  <a:lnTo>
                    <a:pt x="246" y="500"/>
                  </a:lnTo>
                  <a:cubicBezTo>
                    <a:pt x="203" y="493"/>
                    <a:pt x="106" y="443"/>
                    <a:pt x="46" y="393"/>
                  </a:cubicBezTo>
                  <a:cubicBezTo>
                    <a:pt x="47" y="393"/>
                    <a:pt x="48" y="392"/>
                    <a:pt x="49" y="392"/>
                  </a:cubicBezTo>
                  <a:lnTo>
                    <a:pt x="954" y="77"/>
                  </a:lnTo>
                  <a:cubicBezTo>
                    <a:pt x="974" y="71"/>
                    <a:pt x="985" y="50"/>
                    <a:pt x="978" y="30"/>
                  </a:cubicBezTo>
                  <a:close/>
                  <a:moveTo>
                    <a:pt x="497" y="781"/>
                  </a:moveTo>
                  <a:lnTo>
                    <a:pt x="497" y="958"/>
                  </a:lnTo>
                  <a:cubicBezTo>
                    <a:pt x="411" y="941"/>
                    <a:pt x="325" y="873"/>
                    <a:pt x="325" y="873"/>
                  </a:cubicBezTo>
                  <a:lnTo>
                    <a:pt x="325" y="684"/>
                  </a:lnTo>
                  <a:cubicBezTo>
                    <a:pt x="431" y="770"/>
                    <a:pt x="497" y="781"/>
                    <a:pt x="497" y="781"/>
                  </a:cubicBezTo>
                  <a:close/>
                  <a:moveTo>
                    <a:pt x="1266" y="230"/>
                  </a:moveTo>
                  <a:cubicBezTo>
                    <a:pt x="1260" y="210"/>
                    <a:pt x="1239" y="199"/>
                    <a:pt x="1219" y="206"/>
                  </a:cubicBezTo>
                  <a:lnTo>
                    <a:pt x="313" y="520"/>
                  </a:lnTo>
                  <a:cubicBezTo>
                    <a:pt x="302" y="524"/>
                    <a:pt x="291" y="533"/>
                    <a:pt x="288" y="544"/>
                  </a:cubicBezTo>
                  <a:lnTo>
                    <a:pt x="288" y="1837"/>
                  </a:lnTo>
                  <a:cubicBezTo>
                    <a:pt x="320" y="1900"/>
                    <a:pt x="453" y="1969"/>
                    <a:pt x="534" y="1969"/>
                  </a:cubicBezTo>
                  <a:lnTo>
                    <a:pt x="534" y="699"/>
                  </a:lnTo>
                  <a:cubicBezTo>
                    <a:pt x="491" y="693"/>
                    <a:pt x="394" y="642"/>
                    <a:pt x="334" y="592"/>
                  </a:cubicBezTo>
                  <a:cubicBezTo>
                    <a:pt x="335" y="592"/>
                    <a:pt x="336" y="592"/>
                    <a:pt x="337" y="592"/>
                  </a:cubicBezTo>
                  <a:lnTo>
                    <a:pt x="1243" y="277"/>
                  </a:lnTo>
                  <a:cubicBezTo>
                    <a:pt x="1262" y="270"/>
                    <a:pt x="1273" y="249"/>
                    <a:pt x="1266" y="230"/>
                  </a:cubicBezTo>
                  <a:close/>
                </a:path>
              </a:pathLst>
            </a:custGeom>
            <a:grpFill/>
            <a:ln w="3175">
              <a:noFill/>
            </a:ln>
          </p:spPr>
          <p:txBody>
            <a:bodyPr vert="horz" wrap="square" lIns="91440" tIns="45720" rIns="91440" bIns="45720" numCol="1" anchor="t" anchorCtr="0" compatLnSpc="1"/>
            <a:lstStyle/>
            <a:p>
              <a:endParaRPr lang="zh-CN" altLang="en-US" dirty="0">
                <a:solidFill>
                  <a:srgbClr val="C4261D"/>
                </a:solidFill>
                <a:latin typeface="印品黑体" panose="00000500000000000000" pitchFamily="2" charset="-122"/>
                <a:ea typeface="印品黑体" panose="00000500000000000000" pitchFamily="2" charset="-122"/>
              </a:endParaRPr>
            </a:p>
          </p:txBody>
        </p:sp>
      </p:grpSp>
      <p:grpSp>
        <p:nvGrpSpPr>
          <p:cNvPr id="19" name="组合 18"/>
          <p:cNvGrpSpPr/>
          <p:nvPr/>
        </p:nvGrpSpPr>
        <p:grpSpPr>
          <a:xfrm>
            <a:off x="5302705" y="5705962"/>
            <a:ext cx="465466" cy="472063"/>
            <a:chOff x="7772329" y="-1123557"/>
            <a:chExt cx="465708" cy="472063"/>
          </a:xfrm>
          <a:solidFill>
            <a:schemeClr val="bg1"/>
          </a:solidFill>
        </p:grpSpPr>
        <p:sp>
          <p:nvSpPr>
            <p:cNvPr id="20" name="Freeform 5"/>
            <p:cNvSpPr>
              <a:spLocks noEditPoints="1"/>
            </p:cNvSpPr>
            <p:nvPr/>
          </p:nvSpPr>
          <p:spPr bwMode="auto">
            <a:xfrm>
              <a:off x="7866603" y="-1084628"/>
              <a:ext cx="277160" cy="398943"/>
            </a:xfrm>
            <a:custGeom>
              <a:avLst/>
              <a:gdLst>
                <a:gd name="T0" fmla="*/ 370 w 780"/>
                <a:gd name="T1" fmla="*/ 732 h 1139"/>
                <a:gd name="T2" fmla="*/ 498 w 780"/>
                <a:gd name="T3" fmla="*/ 660 h 1139"/>
                <a:gd name="T4" fmla="*/ 578 w 780"/>
                <a:gd name="T5" fmla="*/ 682 h 1139"/>
                <a:gd name="T6" fmla="*/ 653 w 780"/>
                <a:gd name="T7" fmla="*/ 535 h 1139"/>
                <a:gd name="T8" fmla="*/ 709 w 780"/>
                <a:gd name="T9" fmla="*/ 494 h 1139"/>
                <a:gd name="T10" fmla="*/ 711 w 780"/>
                <a:gd name="T11" fmla="*/ 316 h 1139"/>
                <a:gd name="T12" fmla="*/ 657 w 780"/>
                <a:gd name="T13" fmla="*/ 274 h 1139"/>
                <a:gd name="T14" fmla="*/ 596 w 780"/>
                <a:gd name="T15" fmla="*/ 128 h 1139"/>
                <a:gd name="T16" fmla="*/ 531 w 780"/>
                <a:gd name="T17" fmla="*/ 141 h 1139"/>
                <a:gd name="T18" fmla="*/ 409 w 780"/>
                <a:gd name="T19" fmla="*/ 69 h 1139"/>
                <a:gd name="T20" fmla="*/ 380 w 780"/>
                <a:gd name="T21" fmla="*/ 69 h 1139"/>
                <a:gd name="T22" fmla="*/ 289 w 780"/>
                <a:gd name="T23" fmla="*/ 140 h 1139"/>
                <a:gd name="T24" fmla="*/ 260 w 780"/>
                <a:gd name="T25" fmla="*/ 132 h 1139"/>
                <a:gd name="T26" fmla="*/ 187 w 780"/>
                <a:gd name="T27" fmla="*/ 138 h 1139"/>
                <a:gd name="T28" fmla="*/ 80 w 780"/>
                <a:gd name="T29" fmla="*/ 280 h 1139"/>
                <a:gd name="T30" fmla="*/ 99 w 780"/>
                <a:gd name="T31" fmla="*/ 346 h 1139"/>
                <a:gd name="T32" fmla="*/ 64 w 780"/>
                <a:gd name="T33" fmla="*/ 501 h 1139"/>
                <a:gd name="T34" fmla="*/ 181 w 780"/>
                <a:gd name="T35" fmla="*/ 609 h 1139"/>
                <a:gd name="T36" fmla="*/ 194 w 780"/>
                <a:gd name="T37" fmla="*/ 676 h 1139"/>
                <a:gd name="T38" fmla="*/ 272 w 780"/>
                <a:gd name="T39" fmla="*/ 657 h 1139"/>
                <a:gd name="T40" fmla="*/ 294 w 780"/>
                <a:gd name="T41" fmla="*/ 726 h 1139"/>
                <a:gd name="T42" fmla="*/ 221 w 780"/>
                <a:gd name="T43" fmla="*/ 731 h 1139"/>
                <a:gd name="T44" fmla="*/ 121 w 780"/>
                <a:gd name="T45" fmla="*/ 608 h 1139"/>
                <a:gd name="T46" fmla="*/ 7 w 780"/>
                <a:gd name="T47" fmla="*/ 519 h 1139"/>
                <a:gd name="T48" fmla="*/ 51 w 780"/>
                <a:gd name="T49" fmla="*/ 381 h 1139"/>
                <a:gd name="T50" fmla="*/ 64 w 780"/>
                <a:gd name="T51" fmla="*/ 223 h 1139"/>
                <a:gd name="T52" fmla="*/ 127 w 780"/>
                <a:gd name="T53" fmla="*/ 138 h 1139"/>
                <a:gd name="T54" fmla="*/ 276 w 780"/>
                <a:gd name="T55" fmla="*/ 75 h 1139"/>
                <a:gd name="T56" fmla="*/ 298 w 780"/>
                <a:gd name="T57" fmla="*/ 81 h 1139"/>
                <a:gd name="T58" fmla="*/ 394 w 780"/>
                <a:gd name="T59" fmla="*/ 0 h 1139"/>
                <a:gd name="T60" fmla="*/ 508 w 780"/>
                <a:gd name="T61" fmla="*/ 85 h 1139"/>
                <a:gd name="T62" fmla="*/ 638 w 780"/>
                <a:gd name="T63" fmla="*/ 87 h 1139"/>
                <a:gd name="T64" fmla="*/ 675 w 780"/>
                <a:gd name="T65" fmla="*/ 217 h 1139"/>
                <a:gd name="T66" fmla="*/ 758 w 780"/>
                <a:gd name="T67" fmla="*/ 353 h 1139"/>
                <a:gd name="T68" fmla="*/ 756 w 780"/>
                <a:gd name="T69" fmla="*/ 459 h 1139"/>
                <a:gd name="T70" fmla="*/ 670 w 780"/>
                <a:gd name="T71" fmla="*/ 592 h 1139"/>
                <a:gd name="T72" fmla="*/ 578 w 780"/>
                <a:gd name="T73" fmla="*/ 741 h 1139"/>
                <a:gd name="T74" fmla="*/ 498 w 780"/>
                <a:gd name="T75" fmla="*/ 719 h 1139"/>
                <a:gd name="T76" fmla="*/ 385 w 780"/>
                <a:gd name="T77" fmla="*/ 801 h 1139"/>
                <a:gd name="T78" fmla="*/ 388 w 780"/>
                <a:gd name="T79" fmla="*/ 615 h 1139"/>
                <a:gd name="T80" fmla="*/ 388 w 780"/>
                <a:gd name="T81" fmla="*/ 650 h 1139"/>
                <a:gd name="T82" fmla="*/ 626 w 780"/>
                <a:gd name="T83" fmla="*/ 413 h 1139"/>
                <a:gd name="T84" fmla="*/ 388 w 780"/>
                <a:gd name="T85" fmla="*/ 583 h 1139"/>
                <a:gd name="T86" fmla="*/ 559 w 780"/>
                <a:gd name="T87" fmla="*/ 413 h 1139"/>
                <a:gd name="T88" fmla="*/ 533 w 780"/>
                <a:gd name="T89" fmla="*/ 780 h 1139"/>
                <a:gd name="T90" fmla="*/ 432 w 780"/>
                <a:gd name="T91" fmla="*/ 838 h 1139"/>
                <a:gd name="T92" fmla="*/ 515 w 780"/>
                <a:gd name="T93" fmla="*/ 1003 h 1139"/>
                <a:gd name="T94" fmla="*/ 669 w 780"/>
                <a:gd name="T95" fmla="*/ 1091 h 1139"/>
                <a:gd name="T96" fmla="*/ 283 w 780"/>
                <a:gd name="T97" fmla="*/ 792 h 1139"/>
                <a:gd name="T98" fmla="*/ 195 w 780"/>
                <a:gd name="T99" fmla="*/ 783 h 1139"/>
                <a:gd name="T100" fmla="*/ 136 w 780"/>
                <a:gd name="T101" fmla="*/ 1118 h 1139"/>
                <a:gd name="T102" fmla="*/ 361 w 780"/>
                <a:gd name="T103" fmla="*/ 1103 h 1139"/>
                <a:gd name="T104" fmla="*/ 385 w 780"/>
                <a:gd name="T105" fmla="*/ 8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80" h="1139">
                  <a:moveTo>
                    <a:pt x="272" y="657"/>
                  </a:moveTo>
                  <a:cubicBezTo>
                    <a:pt x="300" y="657"/>
                    <a:pt x="328" y="671"/>
                    <a:pt x="343" y="693"/>
                  </a:cubicBezTo>
                  <a:lnTo>
                    <a:pt x="370" y="732"/>
                  </a:lnTo>
                  <a:cubicBezTo>
                    <a:pt x="379" y="745"/>
                    <a:pt x="391" y="745"/>
                    <a:pt x="400" y="733"/>
                  </a:cubicBezTo>
                  <a:lnTo>
                    <a:pt x="428" y="694"/>
                  </a:lnTo>
                  <a:cubicBezTo>
                    <a:pt x="443" y="673"/>
                    <a:pt x="470" y="660"/>
                    <a:pt x="498" y="660"/>
                  </a:cubicBezTo>
                  <a:cubicBezTo>
                    <a:pt x="507" y="660"/>
                    <a:pt x="516" y="661"/>
                    <a:pt x="524" y="664"/>
                  </a:cubicBezTo>
                  <a:lnTo>
                    <a:pt x="569" y="680"/>
                  </a:lnTo>
                  <a:cubicBezTo>
                    <a:pt x="572" y="681"/>
                    <a:pt x="575" y="682"/>
                    <a:pt x="578" y="682"/>
                  </a:cubicBezTo>
                  <a:cubicBezTo>
                    <a:pt x="591" y="682"/>
                    <a:pt x="593" y="670"/>
                    <a:pt x="593" y="663"/>
                  </a:cubicBezTo>
                  <a:lnTo>
                    <a:pt x="593" y="615"/>
                  </a:lnTo>
                  <a:cubicBezTo>
                    <a:pt x="593" y="580"/>
                    <a:pt x="620" y="545"/>
                    <a:pt x="653" y="535"/>
                  </a:cubicBezTo>
                  <a:lnTo>
                    <a:pt x="699" y="521"/>
                  </a:lnTo>
                  <a:cubicBezTo>
                    <a:pt x="706" y="519"/>
                    <a:pt x="711" y="515"/>
                    <a:pt x="713" y="511"/>
                  </a:cubicBezTo>
                  <a:cubicBezTo>
                    <a:pt x="715" y="506"/>
                    <a:pt x="713" y="500"/>
                    <a:pt x="709" y="494"/>
                  </a:cubicBezTo>
                  <a:lnTo>
                    <a:pt x="680" y="455"/>
                  </a:lnTo>
                  <a:cubicBezTo>
                    <a:pt x="660" y="426"/>
                    <a:pt x="660" y="383"/>
                    <a:pt x="682" y="355"/>
                  </a:cubicBezTo>
                  <a:lnTo>
                    <a:pt x="711" y="316"/>
                  </a:lnTo>
                  <a:cubicBezTo>
                    <a:pt x="716" y="311"/>
                    <a:pt x="717" y="304"/>
                    <a:pt x="716" y="300"/>
                  </a:cubicBezTo>
                  <a:cubicBezTo>
                    <a:pt x="715" y="295"/>
                    <a:pt x="710" y="291"/>
                    <a:pt x="703" y="288"/>
                  </a:cubicBezTo>
                  <a:lnTo>
                    <a:pt x="657" y="274"/>
                  </a:lnTo>
                  <a:cubicBezTo>
                    <a:pt x="624" y="263"/>
                    <a:pt x="598" y="227"/>
                    <a:pt x="599" y="192"/>
                  </a:cubicBezTo>
                  <a:lnTo>
                    <a:pt x="600" y="144"/>
                  </a:lnTo>
                  <a:cubicBezTo>
                    <a:pt x="601" y="137"/>
                    <a:pt x="599" y="132"/>
                    <a:pt x="596" y="128"/>
                  </a:cubicBezTo>
                  <a:cubicBezTo>
                    <a:pt x="593" y="125"/>
                    <a:pt x="588" y="125"/>
                    <a:pt x="585" y="125"/>
                  </a:cubicBezTo>
                  <a:cubicBezTo>
                    <a:pt x="583" y="125"/>
                    <a:pt x="580" y="125"/>
                    <a:pt x="577" y="126"/>
                  </a:cubicBezTo>
                  <a:lnTo>
                    <a:pt x="531" y="141"/>
                  </a:lnTo>
                  <a:cubicBezTo>
                    <a:pt x="524" y="143"/>
                    <a:pt x="516" y="144"/>
                    <a:pt x="508" y="144"/>
                  </a:cubicBezTo>
                  <a:cubicBezTo>
                    <a:pt x="479" y="144"/>
                    <a:pt x="451" y="130"/>
                    <a:pt x="436" y="108"/>
                  </a:cubicBezTo>
                  <a:lnTo>
                    <a:pt x="409" y="69"/>
                  </a:lnTo>
                  <a:cubicBezTo>
                    <a:pt x="405" y="63"/>
                    <a:pt x="400" y="59"/>
                    <a:pt x="394" y="59"/>
                  </a:cubicBezTo>
                  <a:cubicBezTo>
                    <a:pt x="388" y="59"/>
                    <a:pt x="386" y="59"/>
                    <a:pt x="381" y="67"/>
                  </a:cubicBezTo>
                  <a:lnTo>
                    <a:pt x="380" y="69"/>
                  </a:lnTo>
                  <a:cubicBezTo>
                    <a:pt x="368" y="87"/>
                    <a:pt x="352" y="110"/>
                    <a:pt x="339" y="123"/>
                  </a:cubicBezTo>
                  <a:cubicBezTo>
                    <a:pt x="331" y="131"/>
                    <a:pt x="318" y="141"/>
                    <a:pt x="301" y="141"/>
                  </a:cubicBezTo>
                  <a:cubicBezTo>
                    <a:pt x="296" y="141"/>
                    <a:pt x="292" y="141"/>
                    <a:pt x="289" y="140"/>
                  </a:cubicBezTo>
                  <a:lnTo>
                    <a:pt x="285" y="140"/>
                  </a:lnTo>
                  <a:lnTo>
                    <a:pt x="282" y="138"/>
                  </a:lnTo>
                  <a:cubicBezTo>
                    <a:pt x="276" y="136"/>
                    <a:pt x="268" y="134"/>
                    <a:pt x="260" y="132"/>
                  </a:cubicBezTo>
                  <a:cubicBezTo>
                    <a:pt x="248" y="128"/>
                    <a:pt x="227" y="122"/>
                    <a:pt x="224" y="122"/>
                  </a:cubicBezTo>
                  <a:cubicBezTo>
                    <a:pt x="215" y="120"/>
                    <a:pt x="205" y="118"/>
                    <a:pt x="202" y="118"/>
                  </a:cubicBezTo>
                  <a:cubicBezTo>
                    <a:pt x="191" y="118"/>
                    <a:pt x="187" y="128"/>
                    <a:pt x="187" y="138"/>
                  </a:cubicBezTo>
                  <a:lnTo>
                    <a:pt x="187" y="186"/>
                  </a:lnTo>
                  <a:cubicBezTo>
                    <a:pt x="187" y="221"/>
                    <a:pt x="160" y="256"/>
                    <a:pt x="126" y="266"/>
                  </a:cubicBezTo>
                  <a:lnTo>
                    <a:pt x="80" y="280"/>
                  </a:lnTo>
                  <a:cubicBezTo>
                    <a:pt x="73" y="282"/>
                    <a:pt x="68" y="286"/>
                    <a:pt x="67" y="290"/>
                  </a:cubicBezTo>
                  <a:cubicBezTo>
                    <a:pt x="65" y="295"/>
                    <a:pt x="67" y="301"/>
                    <a:pt x="71" y="307"/>
                  </a:cubicBezTo>
                  <a:lnTo>
                    <a:pt x="99" y="346"/>
                  </a:lnTo>
                  <a:cubicBezTo>
                    <a:pt x="120" y="375"/>
                    <a:pt x="119" y="419"/>
                    <a:pt x="98" y="446"/>
                  </a:cubicBezTo>
                  <a:lnTo>
                    <a:pt x="68" y="485"/>
                  </a:lnTo>
                  <a:cubicBezTo>
                    <a:pt x="64" y="490"/>
                    <a:pt x="62" y="496"/>
                    <a:pt x="64" y="501"/>
                  </a:cubicBezTo>
                  <a:cubicBezTo>
                    <a:pt x="65" y="506"/>
                    <a:pt x="70" y="510"/>
                    <a:pt x="77" y="513"/>
                  </a:cubicBezTo>
                  <a:lnTo>
                    <a:pt x="123" y="527"/>
                  </a:lnTo>
                  <a:cubicBezTo>
                    <a:pt x="156" y="538"/>
                    <a:pt x="181" y="574"/>
                    <a:pt x="181" y="609"/>
                  </a:cubicBezTo>
                  <a:lnTo>
                    <a:pt x="179" y="657"/>
                  </a:lnTo>
                  <a:cubicBezTo>
                    <a:pt x="179" y="664"/>
                    <a:pt x="181" y="669"/>
                    <a:pt x="184" y="672"/>
                  </a:cubicBezTo>
                  <a:cubicBezTo>
                    <a:pt x="187" y="676"/>
                    <a:pt x="191" y="676"/>
                    <a:pt x="194" y="676"/>
                  </a:cubicBezTo>
                  <a:cubicBezTo>
                    <a:pt x="197" y="676"/>
                    <a:pt x="200" y="676"/>
                    <a:pt x="203" y="675"/>
                  </a:cubicBezTo>
                  <a:lnTo>
                    <a:pt x="248" y="660"/>
                  </a:lnTo>
                  <a:cubicBezTo>
                    <a:pt x="256" y="658"/>
                    <a:pt x="264" y="657"/>
                    <a:pt x="272" y="657"/>
                  </a:cubicBezTo>
                  <a:close/>
                  <a:moveTo>
                    <a:pt x="385" y="801"/>
                  </a:moveTo>
                  <a:cubicBezTo>
                    <a:pt x="360" y="801"/>
                    <a:pt x="337" y="788"/>
                    <a:pt x="322" y="765"/>
                  </a:cubicBezTo>
                  <a:lnTo>
                    <a:pt x="294" y="726"/>
                  </a:lnTo>
                  <a:cubicBezTo>
                    <a:pt x="291" y="721"/>
                    <a:pt x="282" y="716"/>
                    <a:pt x="272" y="716"/>
                  </a:cubicBezTo>
                  <a:cubicBezTo>
                    <a:pt x="270" y="716"/>
                    <a:pt x="268" y="716"/>
                    <a:pt x="266" y="716"/>
                  </a:cubicBezTo>
                  <a:lnTo>
                    <a:pt x="221" y="731"/>
                  </a:lnTo>
                  <a:cubicBezTo>
                    <a:pt x="192" y="741"/>
                    <a:pt x="161" y="734"/>
                    <a:pt x="141" y="714"/>
                  </a:cubicBezTo>
                  <a:cubicBezTo>
                    <a:pt x="127" y="699"/>
                    <a:pt x="119" y="678"/>
                    <a:pt x="120" y="656"/>
                  </a:cubicBezTo>
                  <a:lnTo>
                    <a:pt x="121" y="608"/>
                  </a:lnTo>
                  <a:cubicBezTo>
                    <a:pt x="122" y="599"/>
                    <a:pt x="113" y="586"/>
                    <a:pt x="104" y="584"/>
                  </a:cubicBezTo>
                  <a:lnTo>
                    <a:pt x="59" y="569"/>
                  </a:lnTo>
                  <a:cubicBezTo>
                    <a:pt x="33" y="560"/>
                    <a:pt x="14" y="542"/>
                    <a:pt x="7" y="519"/>
                  </a:cubicBezTo>
                  <a:cubicBezTo>
                    <a:pt x="0" y="496"/>
                    <a:pt x="5" y="470"/>
                    <a:pt x="22" y="448"/>
                  </a:cubicBezTo>
                  <a:lnTo>
                    <a:pt x="51" y="410"/>
                  </a:lnTo>
                  <a:cubicBezTo>
                    <a:pt x="56" y="403"/>
                    <a:pt x="57" y="388"/>
                    <a:pt x="51" y="381"/>
                  </a:cubicBezTo>
                  <a:lnTo>
                    <a:pt x="23" y="342"/>
                  </a:lnTo>
                  <a:cubicBezTo>
                    <a:pt x="7" y="320"/>
                    <a:pt x="3" y="295"/>
                    <a:pt x="11" y="271"/>
                  </a:cubicBezTo>
                  <a:cubicBezTo>
                    <a:pt x="19" y="248"/>
                    <a:pt x="38" y="230"/>
                    <a:pt x="64" y="223"/>
                  </a:cubicBezTo>
                  <a:lnTo>
                    <a:pt x="110" y="209"/>
                  </a:lnTo>
                  <a:cubicBezTo>
                    <a:pt x="118" y="207"/>
                    <a:pt x="127" y="195"/>
                    <a:pt x="127" y="186"/>
                  </a:cubicBezTo>
                  <a:lnTo>
                    <a:pt x="127" y="138"/>
                  </a:lnTo>
                  <a:cubicBezTo>
                    <a:pt x="127" y="93"/>
                    <a:pt x="160" y="59"/>
                    <a:pt x="202" y="59"/>
                  </a:cubicBezTo>
                  <a:cubicBezTo>
                    <a:pt x="212" y="59"/>
                    <a:pt x="228" y="62"/>
                    <a:pt x="236" y="64"/>
                  </a:cubicBezTo>
                  <a:cubicBezTo>
                    <a:pt x="240" y="65"/>
                    <a:pt x="252" y="68"/>
                    <a:pt x="276" y="75"/>
                  </a:cubicBezTo>
                  <a:cubicBezTo>
                    <a:pt x="284" y="77"/>
                    <a:pt x="292" y="79"/>
                    <a:pt x="297" y="81"/>
                  </a:cubicBezTo>
                  <a:lnTo>
                    <a:pt x="298" y="81"/>
                  </a:lnTo>
                  <a:cubicBezTo>
                    <a:pt x="298" y="81"/>
                    <a:pt x="298" y="81"/>
                    <a:pt x="298" y="81"/>
                  </a:cubicBezTo>
                  <a:cubicBezTo>
                    <a:pt x="305" y="74"/>
                    <a:pt x="315" y="60"/>
                    <a:pt x="330" y="37"/>
                  </a:cubicBezTo>
                  <a:lnTo>
                    <a:pt x="331" y="35"/>
                  </a:lnTo>
                  <a:cubicBezTo>
                    <a:pt x="346" y="12"/>
                    <a:pt x="367" y="0"/>
                    <a:pt x="394" y="0"/>
                  </a:cubicBezTo>
                  <a:cubicBezTo>
                    <a:pt x="420" y="0"/>
                    <a:pt x="443" y="13"/>
                    <a:pt x="458" y="36"/>
                  </a:cubicBezTo>
                  <a:lnTo>
                    <a:pt x="485" y="75"/>
                  </a:lnTo>
                  <a:cubicBezTo>
                    <a:pt x="489" y="80"/>
                    <a:pt x="498" y="85"/>
                    <a:pt x="508" y="85"/>
                  </a:cubicBezTo>
                  <a:cubicBezTo>
                    <a:pt x="510" y="85"/>
                    <a:pt x="512" y="85"/>
                    <a:pt x="513" y="85"/>
                  </a:cubicBezTo>
                  <a:lnTo>
                    <a:pt x="559" y="70"/>
                  </a:lnTo>
                  <a:cubicBezTo>
                    <a:pt x="588" y="60"/>
                    <a:pt x="619" y="67"/>
                    <a:pt x="638" y="87"/>
                  </a:cubicBezTo>
                  <a:cubicBezTo>
                    <a:pt x="653" y="102"/>
                    <a:pt x="660" y="123"/>
                    <a:pt x="659" y="145"/>
                  </a:cubicBezTo>
                  <a:lnTo>
                    <a:pt x="658" y="193"/>
                  </a:lnTo>
                  <a:cubicBezTo>
                    <a:pt x="658" y="202"/>
                    <a:pt x="667" y="215"/>
                    <a:pt x="675" y="217"/>
                  </a:cubicBezTo>
                  <a:lnTo>
                    <a:pt x="721" y="232"/>
                  </a:lnTo>
                  <a:cubicBezTo>
                    <a:pt x="746" y="241"/>
                    <a:pt x="765" y="259"/>
                    <a:pt x="772" y="282"/>
                  </a:cubicBezTo>
                  <a:cubicBezTo>
                    <a:pt x="780" y="306"/>
                    <a:pt x="774" y="331"/>
                    <a:pt x="758" y="353"/>
                  </a:cubicBezTo>
                  <a:lnTo>
                    <a:pt x="729" y="391"/>
                  </a:lnTo>
                  <a:cubicBezTo>
                    <a:pt x="723" y="398"/>
                    <a:pt x="723" y="413"/>
                    <a:pt x="728" y="420"/>
                  </a:cubicBezTo>
                  <a:lnTo>
                    <a:pt x="756" y="459"/>
                  </a:lnTo>
                  <a:cubicBezTo>
                    <a:pt x="772" y="481"/>
                    <a:pt x="777" y="507"/>
                    <a:pt x="769" y="530"/>
                  </a:cubicBezTo>
                  <a:cubicBezTo>
                    <a:pt x="761" y="553"/>
                    <a:pt x="742" y="570"/>
                    <a:pt x="716" y="578"/>
                  </a:cubicBezTo>
                  <a:lnTo>
                    <a:pt x="670" y="592"/>
                  </a:lnTo>
                  <a:cubicBezTo>
                    <a:pt x="661" y="594"/>
                    <a:pt x="652" y="606"/>
                    <a:pt x="652" y="615"/>
                  </a:cubicBezTo>
                  <a:lnTo>
                    <a:pt x="652" y="663"/>
                  </a:lnTo>
                  <a:cubicBezTo>
                    <a:pt x="652" y="708"/>
                    <a:pt x="621" y="741"/>
                    <a:pt x="578" y="741"/>
                  </a:cubicBezTo>
                  <a:cubicBezTo>
                    <a:pt x="568" y="741"/>
                    <a:pt x="558" y="739"/>
                    <a:pt x="549" y="736"/>
                  </a:cubicBezTo>
                  <a:lnTo>
                    <a:pt x="504" y="720"/>
                  </a:lnTo>
                  <a:cubicBezTo>
                    <a:pt x="502" y="719"/>
                    <a:pt x="500" y="719"/>
                    <a:pt x="498" y="719"/>
                  </a:cubicBezTo>
                  <a:cubicBezTo>
                    <a:pt x="488" y="719"/>
                    <a:pt x="479" y="724"/>
                    <a:pt x="476" y="728"/>
                  </a:cubicBezTo>
                  <a:lnTo>
                    <a:pt x="448" y="767"/>
                  </a:lnTo>
                  <a:cubicBezTo>
                    <a:pt x="432" y="789"/>
                    <a:pt x="410" y="801"/>
                    <a:pt x="385" y="801"/>
                  </a:cubicBezTo>
                  <a:close/>
                  <a:moveTo>
                    <a:pt x="388" y="210"/>
                  </a:moveTo>
                  <a:cubicBezTo>
                    <a:pt x="277" y="210"/>
                    <a:pt x="186" y="301"/>
                    <a:pt x="186" y="413"/>
                  </a:cubicBezTo>
                  <a:cubicBezTo>
                    <a:pt x="186" y="524"/>
                    <a:pt x="277" y="615"/>
                    <a:pt x="388" y="615"/>
                  </a:cubicBezTo>
                  <a:cubicBezTo>
                    <a:pt x="500" y="615"/>
                    <a:pt x="590" y="524"/>
                    <a:pt x="590" y="413"/>
                  </a:cubicBezTo>
                  <a:cubicBezTo>
                    <a:pt x="590" y="301"/>
                    <a:pt x="500" y="210"/>
                    <a:pt x="388" y="210"/>
                  </a:cubicBezTo>
                  <a:close/>
                  <a:moveTo>
                    <a:pt x="388" y="650"/>
                  </a:moveTo>
                  <a:cubicBezTo>
                    <a:pt x="257" y="650"/>
                    <a:pt x="150" y="544"/>
                    <a:pt x="150" y="413"/>
                  </a:cubicBezTo>
                  <a:cubicBezTo>
                    <a:pt x="150" y="282"/>
                    <a:pt x="257" y="175"/>
                    <a:pt x="388" y="175"/>
                  </a:cubicBezTo>
                  <a:cubicBezTo>
                    <a:pt x="519" y="175"/>
                    <a:pt x="626" y="282"/>
                    <a:pt x="626" y="413"/>
                  </a:cubicBezTo>
                  <a:cubicBezTo>
                    <a:pt x="626" y="544"/>
                    <a:pt x="519" y="650"/>
                    <a:pt x="388" y="650"/>
                  </a:cubicBezTo>
                  <a:close/>
                  <a:moveTo>
                    <a:pt x="559" y="413"/>
                  </a:moveTo>
                  <a:cubicBezTo>
                    <a:pt x="559" y="507"/>
                    <a:pt x="482" y="583"/>
                    <a:pt x="388" y="583"/>
                  </a:cubicBezTo>
                  <a:cubicBezTo>
                    <a:pt x="294" y="583"/>
                    <a:pt x="218" y="507"/>
                    <a:pt x="218" y="413"/>
                  </a:cubicBezTo>
                  <a:cubicBezTo>
                    <a:pt x="218" y="319"/>
                    <a:pt x="294" y="242"/>
                    <a:pt x="388" y="242"/>
                  </a:cubicBezTo>
                  <a:cubicBezTo>
                    <a:pt x="482" y="242"/>
                    <a:pt x="559" y="319"/>
                    <a:pt x="559" y="413"/>
                  </a:cubicBezTo>
                  <a:close/>
                  <a:moveTo>
                    <a:pt x="581" y="788"/>
                  </a:moveTo>
                  <a:cubicBezTo>
                    <a:pt x="580" y="788"/>
                    <a:pt x="579" y="788"/>
                    <a:pt x="578" y="788"/>
                  </a:cubicBezTo>
                  <a:cubicBezTo>
                    <a:pt x="563" y="788"/>
                    <a:pt x="548" y="786"/>
                    <a:pt x="533" y="780"/>
                  </a:cubicBezTo>
                  <a:lnTo>
                    <a:pt x="504" y="770"/>
                  </a:lnTo>
                  <a:lnTo>
                    <a:pt x="486" y="795"/>
                  </a:lnTo>
                  <a:cubicBezTo>
                    <a:pt x="472" y="815"/>
                    <a:pt x="453" y="829"/>
                    <a:pt x="432" y="838"/>
                  </a:cubicBezTo>
                  <a:lnTo>
                    <a:pt x="447" y="1075"/>
                  </a:lnTo>
                  <a:cubicBezTo>
                    <a:pt x="448" y="1094"/>
                    <a:pt x="457" y="1096"/>
                    <a:pt x="467" y="1080"/>
                  </a:cubicBezTo>
                  <a:lnTo>
                    <a:pt x="515" y="1003"/>
                  </a:lnTo>
                  <a:cubicBezTo>
                    <a:pt x="525" y="987"/>
                    <a:pt x="544" y="985"/>
                    <a:pt x="557" y="998"/>
                  </a:cubicBezTo>
                  <a:lnTo>
                    <a:pt x="654" y="1099"/>
                  </a:lnTo>
                  <a:cubicBezTo>
                    <a:pt x="667" y="1113"/>
                    <a:pt x="674" y="1109"/>
                    <a:pt x="669" y="1091"/>
                  </a:cubicBezTo>
                  <a:cubicBezTo>
                    <a:pt x="669" y="1091"/>
                    <a:pt x="608" y="880"/>
                    <a:pt x="581" y="788"/>
                  </a:cubicBezTo>
                  <a:close/>
                  <a:moveTo>
                    <a:pt x="385" y="848"/>
                  </a:moveTo>
                  <a:cubicBezTo>
                    <a:pt x="344" y="848"/>
                    <a:pt x="307" y="828"/>
                    <a:pt x="283" y="792"/>
                  </a:cubicBezTo>
                  <a:lnTo>
                    <a:pt x="265" y="767"/>
                  </a:lnTo>
                  <a:lnTo>
                    <a:pt x="236" y="776"/>
                  </a:lnTo>
                  <a:cubicBezTo>
                    <a:pt x="222" y="780"/>
                    <a:pt x="208" y="783"/>
                    <a:pt x="195" y="783"/>
                  </a:cubicBezTo>
                  <a:cubicBezTo>
                    <a:pt x="189" y="783"/>
                    <a:pt x="183" y="782"/>
                    <a:pt x="177" y="781"/>
                  </a:cubicBezTo>
                  <a:cubicBezTo>
                    <a:pt x="152" y="872"/>
                    <a:pt x="96" y="1082"/>
                    <a:pt x="94" y="1088"/>
                  </a:cubicBezTo>
                  <a:cubicBezTo>
                    <a:pt x="91" y="1108"/>
                    <a:pt x="103" y="1139"/>
                    <a:pt x="136" y="1118"/>
                  </a:cubicBezTo>
                  <a:cubicBezTo>
                    <a:pt x="141" y="1115"/>
                    <a:pt x="240" y="1033"/>
                    <a:pt x="240" y="1033"/>
                  </a:cubicBezTo>
                  <a:cubicBezTo>
                    <a:pt x="255" y="1021"/>
                    <a:pt x="267" y="1020"/>
                    <a:pt x="284" y="1035"/>
                  </a:cubicBezTo>
                  <a:lnTo>
                    <a:pt x="361" y="1103"/>
                  </a:lnTo>
                  <a:cubicBezTo>
                    <a:pt x="374" y="1115"/>
                    <a:pt x="395" y="1108"/>
                    <a:pt x="395" y="1089"/>
                  </a:cubicBezTo>
                  <a:lnTo>
                    <a:pt x="388" y="848"/>
                  </a:lnTo>
                  <a:cubicBezTo>
                    <a:pt x="387" y="848"/>
                    <a:pt x="386" y="848"/>
                    <a:pt x="385" y="848"/>
                  </a:cubicBezTo>
                  <a:close/>
                </a:path>
              </a:pathLst>
            </a:custGeom>
            <a:grpFill/>
            <a:ln w="3175">
              <a:noFill/>
            </a:ln>
          </p:spPr>
          <p:txBody>
            <a:bodyPr vert="horz" wrap="square" lIns="91440" tIns="45720" rIns="91440" bIns="45720" numCol="1" anchor="t" anchorCtr="0" compatLnSpc="1"/>
            <a:lstStyle/>
            <a:p>
              <a:endParaRPr lang="zh-CN" altLang="en-US" dirty="0">
                <a:solidFill>
                  <a:srgbClr val="C4261D"/>
                </a:solidFill>
                <a:latin typeface="印品黑体" panose="00000500000000000000" pitchFamily="2" charset="-122"/>
                <a:ea typeface="印品黑体" panose="00000500000000000000" pitchFamily="2" charset="-122"/>
              </a:endParaRPr>
            </a:p>
          </p:txBody>
        </p:sp>
        <p:sp>
          <p:nvSpPr>
            <p:cNvPr id="21" name="Freeform 6"/>
            <p:cNvSpPr>
              <a:spLocks noEditPoints="1"/>
            </p:cNvSpPr>
            <p:nvPr/>
          </p:nvSpPr>
          <p:spPr bwMode="auto">
            <a:xfrm>
              <a:off x="7772329" y="-1123557"/>
              <a:ext cx="465708" cy="472063"/>
            </a:xfrm>
            <a:custGeom>
              <a:avLst/>
              <a:gdLst>
                <a:gd name="T0" fmla="*/ 1391 w 2783"/>
                <a:gd name="T1" fmla="*/ 0 h 2783"/>
                <a:gd name="T2" fmla="*/ 0 w 2783"/>
                <a:gd name="T3" fmla="*/ 1391 h 2783"/>
                <a:gd name="T4" fmla="*/ 1391 w 2783"/>
                <a:gd name="T5" fmla="*/ 2783 h 2783"/>
                <a:gd name="T6" fmla="*/ 2783 w 2783"/>
                <a:gd name="T7" fmla="*/ 1391 h 2783"/>
                <a:gd name="T8" fmla="*/ 1391 w 2783"/>
                <a:gd name="T9" fmla="*/ 0 h 2783"/>
                <a:gd name="T10" fmla="*/ 1391 w 2783"/>
                <a:gd name="T11" fmla="*/ 55 h 2783"/>
                <a:gd name="T12" fmla="*/ 55 w 2783"/>
                <a:gd name="T13" fmla="*/ 1391 h 2783"/>
                <a:gd name="T14" fmla="*/ 1391 w 2783"/>
                <a:gd name="T15" fmla="*/ 2728 h 2783"/>
                <a:gd name="T16" fmla="*/ 2728 w 2783"/>
                <a:gd name="T17" fmla="*/ 1391 h 2783"/>
                <a:gd name="T18" fmla="*/ 1391 w 2783"/>
                <a:gd name="T19" fmla="*/ 55 h 2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3" h="2783">
                  <a:moveTo>
                    <a:pt x="1391" y="0"/>
                  </a:moveTo>
                  <a:cubicBezTo>
                    <a:pt x="623" y="0"/>
                    <a:pt x="0" y="623"/>
                    <a:pt x="0" y="1391"/>
                  </a:cubicBezTo>
                  <a:cubicBezTo>
                    <a:pt x="0" y="2160"/>
                    <a:pt x="623" y="2783"/>
                    <a:pt x="1391" y="2783"/>
                  </a:cubicBezTo>
                  <a:cubicBezTo>
                    <a:pt x="2160" y="2783"/>
                    <a:pt x="2783" y="2160"/>
                    <a:pt x="2783" y="1391"/>
                  </a:cubicBezTo>
                  <a:cubicBezTo>
                    <a:pt x="2783" y="623"/>
                    <a:pt x="2160" y="0"/>
                    <a:pt x="1391" y="0"/>
                  </a:cubicBezTo>
                  <a:close/>
                  <a:moveTo>
                    <a:pt x="1391" y="55"/>
                  </a:moveTo>
                  <a:cubicBezTo>
                    <a:pt x="654" y="55"/>
                    <a:pt x="55" y="654"/>
                    <a:pt x="55" y="1391"/>
                  </a:cubicBezTo>
                  <a:cubicBezTo>
                    <a:pt x="55" y="2129"/>
                    <a:pt x="654" y="2728"/>
                    <a:pt x="1391" y="2728"/>
                  </a:cubicBezTo>
                  <a:cubicBezTo>
                    <a:pt x="2129" y="2728"/>
                    <a:pt x="2728" y="2129"/>
                    <a:pt x="2728" y="1391"/>
                  </a:cubicBezTo>
                  <a:cubicBezTo>
                    <a:pt x="2728" y="654"/>
                    <a:pt x="2129" y="55"/>
                    <a:pt x="1391" y="55"/>
                  </a:cubicBezTo>
                  <a:close/>
                </a:path>
              </a:pathLst>
            </a:custGeom>
            <a:grpFill/>
            <a:ln w="3175">
              <a:noFill/>
            </a:ln>
          </p:spPr>
          <p:txBody>
            <a:bodyPr vert="horz" wrap="square" lIns="91440" tIns="45720" rIns="91440" bIns="45720" numCol="1" anchor="t" anchorCtr="0" compatLnSpc="1"/>
            <a:lstStyle/>
            <a:p>
              <a:endParaRPr lang="zh-CN" altLang="en-US" dirty="0">
                <a:solidFill>
                  <a:srgbClr val="2DB6B9"/>
                </a:solidFill>
                <a:latin typeface="印品黑体" panose="00000500000000000000" pitchFamily="2" charset="-122"/>
                <a:ea typeface="印品黑体" panose="00000500000000000000" pitchFamily="2" charset="-122"/>
              </a:endParaRPr>
            </a:p>
          </p:txBody>
        </p:sp>
      </p:grpSp>
      <p:grpSp>
        <p:nvGrpSpPr>
          <p:cNvPr id="22" name="组合 21"/>
          <p:cNvGrpSpPr/>
          <p:nvPr/>
        </p:nvGrpSpPr>
        <p:grpSpPr>
          <a:xfrm>
            <a:off x="5901798" y="5705962"/>
            <a:ext cx="465466" cy="472063"/>
            <a:chOff x="10019977" y="-551766"/>
            <a:chExt cx="2093913" cy="2122488"/>
          </a:xfrm>
          <a:solidFill>
            <a:schemeClr val="bg1"/>
          </a:solidFill>
        </p:grpSpPr>
        <p:sp>
          <p:nvSpPr>
            <p:cNvPr id="23" name="Freeform 6"/>
            <p:cNvSpPr>
              <a:spLocks noEditPoints="1"/>
            </p:cNvSpPr>
            <p:nvPr/>
          </p:nvSpPr>
          <p:spPr bwMode="auto">
            <a:xfrm>
              <a:off x="10019977" y="-551766"/>
              <a:ext cx="2093913" cy="2122488"/>
            </a:xfrm>
            <a:custGeom>
              <a:avLst/>
              <a:gdLst>
                <a:gd name="T0" fmla="*/ 1391 w 2783"/>
                <a:gd name="T1" fmla="*/ 0 h 2783"/>
                <a:gd name="T2" fmla="*/ 0 w 2783"/>
                <a:gd name="T3" fmla="*/ 1391 h 2783"/>
                <a:gd name="T4" fmla="*/ 1391 w 2783"/>
                <a:gd name="T5" fmla="*/ 2783 h 2783"/>
                <a:gd name="T6" fmla="*/ 2783 w 2783"/>
                <a:gd name="T7" fmla="*/ 1391 h 2783"/>
                <a:gd name="T8" fmla="*/ 1391 w 2783"/>
                <a:gd name="T9" fmla="*/ 0 h 2783"/>
                <a:gd name="T10" fmla="*/ 1391 w 2783"/>
                <a:gd name="T11" fmla="*/ 55 h 2783"/>
                <a:gd name="T12" fmla="*/ 55 w 2783"/>
                <a:gd name="T13" fmla="*/ 1391 h 2783"/>
                <a:gd name="T14" fmla="*/ 1391 w 2783"/>
                <a:gd name="T15" fmla="*/ 2728 h 2783"/>
                <a:gd name="T16" fmla="*/ 2728 w 2783"/>
                <a:gd name="T17" fmla="*/ 1391 h 2783"/>
                <a:gd name="T18" fmla="*/ 1391 w 2783"/>
                <a:gd name="T19" fmla="*/ 55 h 2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3" h="2783">
                  <a:moveTo>
                    <a:pt x="1391" y="0"/>
                  </a:moveTo>
                  <a:cubicBezTo>
                    <a:pt x="623" y="0"/>
                    <a:pt x="0" y="623"/>
                    <a:pt x="0" y="1391"/>
                  </a:cubicBezTo>
                  <a:cubicBezTo>
                    <a:pt x="0" y="2160"/>
                    <a:pt x="623" y="2783"/>
                    <a:pt x="1391" y="2783"/>
                  </a:cubicBezTo>
                  <a:cubicBezTo>
                    <a:pt x="2160" y="2783"/>
                    <a:pt x="2783" y="2160"/>
                    <a:pt x="2783" y="1391"/>
                  </a:cubicBezTo>
                  <a:cubicBezTo>
                    <a:pt x="2783" y="623"/>
                    <a:pt x="2160" y="0"/>
                    <a:pt x="1391" y="0"/>
                  </a:cubicBezTo>
                  <a:close/>
                  <a:moveTo>
                    <a:pt x="1391" y="55"/>
                  </a:moveTo>
                  <a:cubicBezTo>
                    <a:pt x="654" y="55"/>
                    <a:pt x="55" y="654"/>
                    <a:pt x="55" y="1391"/>
                  </a:cubicBezTo>
                  <a:cubicBezTo>
                    <a:pt x="55" y="2129"/>
                    <a:pt x="654" y="2728"/>
                    <a:pt x="1391" y="2728"/>
                  </a:cubicBezTo>
                  <a:cubicBezTo>
                    <a:pt x="2129" y="2728"/>
                    <a:pt x="2728" y="2129"/>
                    <a:pt x="2728" y="1391"/>
                  </a:cubicBezTo>
                  <a:cubicBezTo>
                    <a:pt x="2728" y="654"/>
                    <a:pt x="2129" y="55"/>
                    <a:pt x="1391" y="55"/>
                  </a:cubicBezTo>
                  <a:close/>
                </a:path>
              </a:pathLst>
            </a:custGeom>
            <a:grpFill/>
            <a:ln w="3175">
              <a:noFill/>
            </a:ln>
          </p:spPr>
          <p:txBody>
            <a:bodyPr vert="horz" wrap="square" lIns="91440" tIns="45720" rIns="91440" bIns="45720" numCol="1" anchor="t" anchorCtr="0" compatLnSpc="1"/>
            <a:lstStyle/>
            <a:p>
              <a:endParaRPr lang="zh-CN" altLang="en-US" dirty="0">
                <a:solidFill>
                  <a:srgbClr val="2DB6B9"/>
                </a:solidFill>
                <a:latin typeface="印品黑体" panose="00000500000000000000" pitchFamily="2" charset="-122"/>
                <a:ea typeface="印品黑体" panose="00000500000000000000" pitchFamily="2" charset="-122"/>
              </a:endParaRPr>
            </a:p>
          </p:txBody>
        </p:sp>
        <p:sp>
          <p:nvSpPr>
            <p:cNvPr id="24" name="Freeform 6"/>
            <p:cNvSpPr>
              <a:spLocks noEditPoints="1"/>
            </p:cNvSpPr>
            <p:nvPr/>
          </p:nvSpPr>
          <p:spPr bwMode="auto">
            <a:xfrm>
              <a:off x="10357957" y="-215900"/>
              <a:ext cx="1417952" cy="1401540"/>
            </a:xfrm>
            <a:custGeom>
              <a:avLst/>
              <a:gdLst>
                <a:gd name="T0" fmla="*/ 675 w 1848"/>
                <a:gd name="T1" fmla="*/ 126 h 1848"/>
                <a:gd name="T2" fmla="*/ 286 w 1848"/>
                <a:gd name="T3" fmla="*/ 287 h 1848"/>
                <a:gd name="T4" fmla="*/ 126 w 1848"/>
                <a:gd name="T5" fmla="*/ 675 h 1848"/>
                <a:gd name="T6" fmla="*/ 286 w 1848"/>
                <a:gd name="T7" fmla="*/ 1064 h 1848"/>
                <a:gd name="T8" fmla="*/ 675 w 1848"/>
                <a:gd name="T9" fmla="*/ 1225 h 1848"/>
                <a:gd name="T10" fmla="*/ 1063 w 1848"/>
                <a:gd name="T11" fmla="*/ 1064 h 1848"/>
                <a:gd name="T12" fmla="*/ 1063 w 1848"/>
                <a:gd name="T13" fmla="*/ 287 h 1848"/>
                <a:gd name="T14" fmla="*/ 675 w 1848"/>
                <a:gd name="T15" fmla="*/ 126 h 1848"/>
                <a:gd name="T16" fmla="*/ 675 w 1848"/>
                <a:gd name="T17" fmla="*/ 1350 h 1848"/>
                <a:gd name="T18" fmla="*/ 198 w 1848"/>
                <a:gd name="T19" fmla="*/ 1153 h 1848"/>
                <a:gd name="T20" fmla="*/ 0 w 1848"/>
                <a:gd name="T21" fmla="*/ 675 h 1848"/>
                <a:gd name="T22" fmla="*/ 198 w 1848"/>
                <a:gd name="T23" fmla="*/ 198 h 1848"/>
                <a:gd name="T24" fmla="*/ 675 w 1848"/>
                <a:gd name="T25" fmla="*/ 0 h 1848"/>
                <a:gd name="T26" fmla="*/ 1152 w 1848"/>
                <a:gd name="T27" fmla="*/ 198 h 1848"/>
                <a:gd name="T28" fmla="*/ 1152 w 1848"/>
                <a:gd name="T29" fmla="*/ 1153 h 1848"/>
                <a:gd name="T30" fmla="*/ 675 w 1848"/>
                <a:gd name="T31" fmla="*/ 1350 h 1848"/>
                <a:gd name="T32" fmla="*/ 1261 w 1848"/>
                <a:gd name="T33" fmla="*/ 1068 h 1848"/>
                <a:gd name="T34" fmla="*/ 1261 w 1848"/>
                <a:gd name="T35" fmla="*/ 1153 h 1848"/>
                <a:gd name="T36" fmla="*/ 1153 w 1848"/>
                <a:gd name="T37" fmla="*/ 1261 h 1848"/>
                <a:gd name="T38" fmla="*/ 1067 w 1848"/>
                <a:gd name="T39" fmla="*/ 1261 h 1848"/>
                <a:gd name="T40" fmla="*/ 1063 w 1848"/>
                <a:gd name="T41" fmla="*/ 1257 h 1848"/>
                <a:gd name="T42" fmla="*/ 1063 w 1848"/>
                <a:gd name="T43" fmla="*/ 1172 h 1848"/>
                <a:gd name="T44" fmla="*/ 1171 w 1848"/>
                <a:gd name="T45" fmla="*/ 1064 h 1848"/>
                <a:gd name="T46" fmla="*/ 1257 w 1848"/>
                <a:gd name="T47" fmla="*/ 1064 h 1848"/>
                <a:gd name="T48" fmla="*/ 1261 w 1848"/>
                <a:gd name="T49" fmla="*/ 1068 h 1848"/>
                <a:gd name="T50" fmla="*/ 1401 w 1848"/>
                <a:gd name="T51" fmla="*/ 1250 h 1848"/>
                <a:gd name="T52" fmla="*/ 1401 w 1848"/>
                <a:gd name="T53" fmla="*/ 1401 h 1848"/>
                <a:gd name="T54" fmla="*/ 1250 w 1848"/>
                <a:gd name="T55" fmla="*/ 1401 h 1848"/>
                <a:gd name="T56" fmla="*/ 1250 w 1848"/>
                <a:gd name="T57" fmla="*/ 1250 h 1848"/>
                <a:gd name="T58" fmla="*/ 1401 w 1848"/>
                <a:gd name="T59" fmla="*/ 1250 h 1848"/>
                <a:gd name="T60" fmla="*/ 1827 w 1848"/>
                <a:gd name="T61" fmla="*/ 1655 h 1848"/>
                <a:gd name="T62" fmla="*/ 1823 w 1848"/>
                <a:gd name="T63" fmla="*/ 1736 h 1848"/>
                <a:gd name="T64" fmla="*/ 1736 w 1848"/>
                <a:gd name="T65" fmla="*/ 1823 h 1848"/>
                <a:gd name="T66" fmla="*/ 1654 w 1848"/>
                <a:gd name="T67" fmla="*/ 1827 h 1848"/>
                <a:gd name="T68" fmla="*/ 1396 w 1848"/>
                <a:gd name="T69" fmla="*/ 1569 h 1848"/>
                <a:gd name="T70" fmla="*/ 1400 w 1848"/>
                <a:gd name="T71" fmla="*/ 1487 h 1848"/>
                <a:gd name="T72" fmla="*/ 1487 w 1848"/>
                <a:gd name="T73" fmla="*/ 1400 h 1848"/>
                <a:gd name="T74" fmla="*/ 1568 w 1848"/>
                <a:gd name="T75" fmla="*/ 1396 h 1848"/>
                <a:gd name="T76" fmla="*/ 1827 w 1848"/>
                <a:gd name="T77" fmla="*/ 1655 h 1848"/>
                <a:gd name="T78" fmla="*/ 675 w 1848"/>
                <a:gd name="T79" fmla="*/ 270 h 1848"/>
                <a:gd name="T80" fmla="*/ 389 w 1848"/>
                <a:gd name="T81" fmla="*/ 389 h 1848"/>
                <a:gd name="T82" fmla="*/ 270 w 1848"/>
                <a:gd name="T83" fmla="*/ 675 h 1848"/>
                <a:gd name="T84" fmla="*/ 389 w 1848"/>
                <a:gd name="T85" fmla="*/ 962 h 1848"/>
                <a:gd name="T86" fmla="*/ 675 w 1848"/>
                <a:gd name="T87" fmla="*/ 1080 h 1848"/>
                <a:gd name="T88" fmla="*/ 961 w 1848"/>
                <a:gd name="T89" fmla="*/ 962 h 1848"/>
                <a:gd name="T90" fmla="*/ 961 w 1848"/>
                <a:gd name="T91" fmla="*/ 389 h 1848"/>
                <a:gd name="T92" fmla="*/ 675 w 1848"/>
                <a:gd name="T93" fmla="*/ 270 h 1848"/>
                <a:gd name="T94" fmla="*/ 675 w 1848"/>
                <a:gd name="T95" fmla="*/ 1164 h 1848"/>
                <a:gd name="T96" fmla="*/ 329 w 1848"/>
                <a:gd name="T97" fmla="*/ 1021 h 1848"/>
                <a:gd name="T98" fmla="*/ 186 w 1848"/>
                <a:gd name="T99" fmla="*/ 675 h 1848"/>
                <a:gd name="T100" fmla="*/ 329 w 1848"/>
                <a:gd name="T101" fmla="*/ 330 h 1848"/>
                <a:gd name="T102" fmla="*/ 675 w 1848"/>
                <a:gd name="T103" fmla="*/ 187 h 1848"/>
                <a:gd name="T104" fmla="*/ 1021 w 1848"/>
                <a:gd name="T105" fmla="*/ 330 h 1848"/>
                <a:gd name="T106" fmla="*/ 1021 w 1848"/>
                <a:gd name="T107" fmla="*/ 1021 h 1848"/>
                <a:gd name="T108" fmla="*/ 675 w 1848"/>
                <a:gd name="T109" fmla="*/ 1164 h 1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48" h="1848">
                  <a:moveTo>
                    <a:pt x="675" y="126"/>
                  </a:moveTo>
                  <a:cubicBezTo>
                    <a:pt x="528" y="126"/>
                    <a:pt x="390" y="183"/>
                    <a:pt x="286" y="287"/>
                  </a:cubicBezTo>
                  <a:cubicBezTo>
                    <a:pt x="183" y="391"/>
                    <a:pt x="126" y="529"/>
                    <a:pt x="126" y="675"/>
                  </a:cubicBezTo>
                  <a:cubicBezTo>
                    <a:pt x="126" y="822"/>
                    <a:pt x="183" y="960"/>
                    <a:pt x="286" y="1064"/>
                  </a:cubicBezTo>
                  <a:cubicBezTo>
                    <a:pt x="390" y="1168"/>
                    <a:pt x="528" y="1225"/>
                    <a:pt x="675" y="1225"/>
                  </a:cubicBezTo>
                  <a:cubicBezTo>
                    <a:pt x="822" y="1225"/>
                    <a:pt x="960" y="1168"/>
                    <a:pt x="1063" y="1064"/>
                  </a:cubicBezTo>
                  <a:cubicBezTo>
                    <a:pt x="1278" y="850"/>
                    <a:pt x="1278" y="501"/>
                    <a:pt x="1063" y="287"/>
                  </a:cubicBezTo>
                  <a:cubicBezTo>
                    <a:pt x="960" y="183"/>
                    <a:pt x="822" y="126"/>
                    <a:pt x="675" y="126"/>
                  </a:cubicBezTo>
                  <a:close/>
                  <a:moveTo>
                    <a:pt x="675" y="1350"/>
                  </a:moveTo>
                  <a:cubicBezTo>
                    <a:pt x="495" y="1350"/>
                    <a:pt x="325" y="1280"/>
                    <a:pt x="198" y="1153"/>
                  </a:cubicBezTo>
                  <a:cubicBezTo>
                    <a:pt x="70" y="1025"/>
                    <a:pt x="0" y="856"/>
                    <a:pt x="0" y="675"/>
                  </a:cubicBezTo>
                  <a:cubicBezTo>
                    <a:pt x="0" y="495"/>
                    <a:pt x="70" y="326"/>
                    <a:pt x="198" y="198"/>
                  </a:cubicBezTo>
                  <a:cubicBezTo>
                    <a:pt x="325" y="71"/>
                    <a:pt x="495" y="0"/>
                    <a:pt x="675" y="0"/>
                  </a:cubicBezTo>
                  <a:cubicBezTo>
                    <a:pt x="855" y="0"/>
                    <a:pt x="1025" y="71"/>
                    <a:pt x="1152" y="198"/>
                  </a:cubicBezTo>
                  <a:cubicBezTo>
                    <a:pt x="1415" y="461"/>
                    <a:pt x="1415" y="889"/>
                    <a:pt x="1152" y="1153"/>
                  </a:cubicBezTo>
                  <a:cubicBezTo>
                    <a:pt x="1025" y="1280"/>
                    <a:pt x="855" y="1350"/>
                    <a:pt x="675" y="1350"/>
                  </a:cubicBezTo>
                  <a:close/>
                  <a:moveTo>
                    <a:pt x="1261" y="1068"/>
                  </a:moveTo>
                  <a:cubicBezTo>
                    <a:pt x="1284" y="1091"/>
                    <a:pt x="1284" y="1130"/>
                    <a:pt x="1261" y="1153"/>
                  </a:cubicBezTo>
                  <a:lnTo>
                    <a:pt x="1153" y="1261"/>
                  </a:lnTo>
                  <a:cubicBezTo>
                    <a:pt x="1129" y="1285"/>
                    <a:pt x="1091" y="1285"/>
                    <a:pt x="1067" y="1261"/>
                  </a:cubicBezTo>
                  <a:lnTo>
                    <a:pt x="1063" y="1257"/>
                  </a:lnTo>
                  <a:cubicBezTo>
                    <a:pt x="1040" y="1234"/>
                    <a:pt x="1040" y="1195"/>
                    <a:pt x="1063" y="1172"/>
                  </a:cubicBezTo>
                  <a:lnTo>
                    <a:pt x="1171" y="1064"/>
                  </a:lnTo>
                  <a:cubicBezTo>
                    <a:pt x="1195" y="1040"/>
                    <a:pt x="1233" y="1040"/>
                    <a:pt x="1257" y="1064"/>
                  </a:cubicBezTo>
                  <a:lnTo>
                    <a:pt x="1261" y="1068"/>
                  </a:lnTo>
                  <a:close/>
                  <a:moveTo>
                    <a:pt x="1401" y="1250"/>
                  </a:moveTo>
                  <a:cubicBezTo>
                    <a:pt x="1442" y="1292"/>
                    <a:pt x="1442" y="1359"/>
                    <a:pt x="1401" y="1401"/>
                  </a:cubicBezTo>
                  <a:cubicBezTo>
                    <a:pt x="1359" y="1443"/>
                    <a:pt x="1291" y="1443"/>
                    <a:pt x="1250" y="1401"/>
                  </a:cubicBezTo>
                  <a:cubicBezTo>
                    <a:pt x="1208" y="1359"/>
                    <a:pt x="1208" y="1292"/>
                    <a:pt x="1250" y="1250"/>
                  </a:cubicBezTo>
                  <a:cubicBezTo>
                    <a:pt x="1291" y="1208"/>
                    <a:pt x="1359" y="1208"/>
                    <a:pt x="1401" y="1250"/>
                  </a:cubicBezTo>
                  <a:close/>
                  <a:moveTo>
                    <a:pt x="1827" y="1655"/>
                  </a:moveTo>
                  <a:cubicBezTo>
                    <a:pt x="1848" y="1676"/>
                    <a:pt x="1846" y="1713"/>
                    <a:pt x="1823" y="1736"/>
                  </a:cubicBezTo>
                  <a:lnTo>
                    <a:pt x="1736" y="1823"/>
                  </a:lnTo>
                  <a:cubicBezTo>
                    <a:pt x="1713" y="1847"/>
                    <a:pt x="1676" y="1848"/>
                    <a:pt x="1654" y="1827"/>
                  </a:cubicBezTo>
                  <a:lnTo>
                    <a:pt x="1396" y="1569"/>
                  </a:lnTo>
                  <a:cubicBezTo>
                    <a:pt x="1375" y="1547"/>
                    <a:pt x="1376" y="1511"/>
                    <a:pt x="1400" y="1487"/>
                  </a:cubicBezTo>
                  <a:lnTo>
                    <a:pt x="1487" y="1400"/>
                  </a:lnTo>
                  <a:cubicBezTo>
                    <a:pt x="1510" y="1377"/>
                    <a:pt x="1547" y="1375"/>
                    <a:pt x="1568" y="1396"/>
                  </a:cubicBezTo>
                  <a:lnTo>
                    <a:pt x="1827" y="1655"/>
                  </a:lnTo>
                  <a:close/>
                  <a:moveTo>
                    <a:pt x="675" y="270"/>
                  </a:moveTo>
                  <a:cubicBezTo>
                    <a:pt x="567" y="270"/>
                    <a:pt x="465" y="312"/>
                    <a:pt x="389" y="389"/>
                  </a:cubicBezTo>
                  <a:cubicBezTo>
                    <a:pt x="312" y="465"/>
                    <a:pt x="270" y="567"/>
                    <a:pt x="270" y="675"/>
                  </a:cubicBezTo>
                  <a:cubicBezTo>
                    <a:pt x="270" y="783"/>
                    <a:pt x="312" y="885"/>
                    <a:pt x="389" y="962"/>
                  </a:cubicBezTo>
                  <a:cubicBezTo>
                    <a:pt x="465" y="1038"/>
                    <a:pt x="567" y="1080"/>
                    <a:pt x="675" y="1080"/>
                  </a:cubicBezTo>
                  <a:cubicBezTo>
                    <a:pt x="783" y="1080"/>
                    <a:pt x="885" y="1038"/>
                    <a:pt x="961" y="962"/>
                  </a:cubicBezTo>
                  <a:cubicBezTo>
                    <a:pt x="1119" y="804"/>
                    <a:pt x="1119" y="547"/>
                    <a:pt x="961" y="389"/>
                  </a:cubicBezTo>
                  <a:cubicBezTo>
                    <a:pt x="885" y="312"/>
                    <a:pt x="783" y="270"/>
                    <a:pt x="675" y="270"/>
                  </a:cubicBezTo>
                  <a:close/>
                  <a:moveTo>
                    <a:pt x="675" y="1164"/>
                  </a:moveTo>
                  <a:cubicBezTo>
                    <a:pt x="544" y="1164"/>
                    <a:pt x="422" y="1113"/>
                    <a:pt x="329" y="1021"/>
                  </a:cubicBezTo>
                  <a:cubicBezTo>
                    <a:pt x="237" y="929"/>
                    <a:pt x="186" y="806"/>
                    <a:pt x="186" y="675"/>
                  </a:cubicBezTo>
                  <a:cubicBezTo>
                    <a:pt x="186" y="545"/>
                    <a:pt x="237" y="422"/>
                    <a:pt x="329" y="330"/>
                  </a:cubicBezTo>
                  <a:cubicBezTo>
                    <a:pt x="422" y="237"/>
                    <a:pt x="544" y="187"/>
                    <a:pt x="675" y="187"/>
                  </a:cubicBezTo>
                  <a:cubicBezTo>
                    <a:pt x="806" y="187"/>
                    <a:pt x="928" y="237"/>
                    <a:pt x="1021" y="330"/>
                  </a:cubicBezTo>
                  <a:cubicBezTo>
                    <a:pt x="1211" y="520"/>
                    <a:pt x="1211" y="830"/>
                    <a:pt x="1021" y="1021"/>
                  </a:cubicBezTo>
                  <a:cubicBezTo>
                    <a:pt x="928" y="1113"/>
                    <a:pt x="806" y="1164"/>
                    <a:pt x="675" y="1164"/>
                  </a:cubicBezTo>
                  <a:close/>
                </a:path>
              </a:pathLst>
            </a:custGeom>
            <a:grpFill/>
            <a:ln w="3175">
              <a:noFill/>
            </a:ln>
          </p:spPr>
          <p:txBody>
            <a:bodyPr vert="horz" wrap="square" lIns="91440" tIns="45720" rIns="91440" bIns="45720" numCol="1" anchor="t" anchorCtr="0" compatLnSpc="1"/>
            <a:lstStyle/>
            <a:p>
              <a:endParaRPr lang="zh-CN" altLang="en-US" dirty="0">
                <a:solidFill>
                  <a:srgbClr val="2DB6B9"/>
                </a:solidFill>
                <a:latin typeface="印品黑体" panose="00000500000000000000" pitchFamily="2" charset="-122"/>
                <a:ea typeface="印品黑体" panose="00000500000000000000" pitchFamily="2" charset="-122"/>
              </a:endParaRPr>
            </a:p>
          </p:txBody>
        </p:sp>
      </p:grpSp>
      <p:grpSp>
        <p:nvGrpSpPr>
          <p:cNvPr id="25" name="组合 24"/>
          <p:cNvGrpSpPr/>
          <p:nvPr/>
        </p:nvGrpSpPr>
        <p:grpSpPr>
          <a:xfrm>
            <a:off x="6500891" y="5705962"/>
            <a:ext cx="465466" cy="472063"/>
            <a:chOff x="2317849" y="-1212230"/>
            <a:chExt cx="2093913" cy="2122488"/>
          </a:xfrm>
          <a:solidFill>
            <a:schemeClr val="bg1"/>
          </a:solidFill>
        </p:grpSpPr>
        <p:sp>
          <p:nvSpPr>
            <p:cNvPr id="26" name="Freeform 6"/>
            <p:cNvSpPr>
              <a:spLocks noEditPoints="1"/>
            </p:cNvSpPr>
            <p:nvPr/>
          </p:nvSpPr>
          <p:spPr bwMode="auto">
            <a:xfrm>
              <a:off x="2317849" y="-1212230"/>
              <a:ext cx="2093913" cy="2122488"/>
            </a:xfrm>
            <a:custGeom>
              <a:avLst/>
              <a:gdLst>
                <a:gd name="T0" fmla="*/ 1391 w 2783"/>
                <a:gd name="T1" fmla="*/ 0 h 2783"/>
                <a:gd name="T2" fmla="*/ 0 w 2783"/>
                <a:gd name="T3" fmla="*/ 1391 h 2783"/>
                <a:gd name="T4" fmla="*/ 1391 w 2783"/>
                <a:gd name="T5" fmla="*/ 2783 h 2783"/>
                <a:gd name="T6" fmla="*/ 2783 w 2783"/>
                <a:gd name="T7" fmla="*/ 1391 h 2783"/>
                <a:gd name="T8" fmla="*/ 1391 w 2783"/>
                <a:gd name="T9" fmla="*/ 0 h 2783"/>
                <a:gd name="T10" fmla="*/ 1391 w 2783"/>
                <a:gd name="T11" fmla="*/ 55 h 2783"/>
                <a:gd name="T12" fmla="*/ 55 w 2783"/>
                <a:gd name="T13" fmla="*/ 1391 h 2783"/>
                <a:gd name="T14" fmla="*/ 1391 w 2783"/>
                <a:gd name="T15" fmla="*/ 2728 h 2783"/>
                <a:gd name="T16" fmla="*/ 2728 w 2783"/>
                <a:gd name="T17" fmla="*/ 1391 h 2783"/>
                <a:gd name="T18" fmla="*/ 1391 w 2783"/>
                <a:gd name="T19" fmla="*/ 55 h 2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3" h="2783">
                  <a:moveTo>
                    <a:pt x="1391" y="0"/>
                  </a:moveTo>
                  <a:cubicBezTo>
                    <a:pt x="623" y="0"/>
                    <a:pt x="0" y="623"/>
                    <a:pt x="0" y="1391"/>
                  </a:cubicBezTo>
                  <a:cubicBezTo>
                    <a:pt x="0" y="2160"/>
                    <a:pt x="623" y="2783"/>
                    <a:pt x="1391" y="2783"/>
                  </a:cubicBezTo>
                  <a:cubicBezTo>
                    <a:pt x="2160" y="2783"/>
                    <a:pt x="2783" y="2160"/>
                    <a:pt x="2783" y="1391"/>
                  </a:cubicBezTo>
                  <a:cubicBezTo>
                    <a:pt x="2783" y="623"/>
                    <a:pt x="2160" y="0"/>
                    <a:pt x="1391" y="0"/>
                  </a:cubicBezTo>
                  <a:close/>
                  <a:moveTo>
                    <a:pt x="1391" y="55"/>
                  </a:moveTo>
                  <a:cubicBezTo>
                    <a:pt x="654" y="55"/>
                    <a:pt x="55" y="654"/>
                    <a:pt x="55" y="1391"/>
                  </a:cubicBezTo>
                  <a:cubicBezTo>
                    <a:pt x="55" y="2129"/>
                    <a:pt x="654" y="2728"/>
                    <a:pt x="1391" y="2728"/>
                  </a:cubicBezTo>
                  <a:cubicBezTo>
                    <a:pt x="2129" y="2728"/>
                    <a:pt x="2728" y="2129"/>
                    <a:pt x="2728" y="1391"/>
                  </a:cubicBezTo>
                  <a:cubicBezTo>
                    <a:pt x="2728" y="654"/>
                    <a:pt x="2129" y="55"/>
                    <a:pt x="1391" y="55"/>
                  </a:cubicBezTo>
                  <a:close/>
                </a:path>
              </a:pathLst>
            </a:custGeom>
            <a:grpFill/>
            <a:ln w="3175">
              <a:noFill/>
            </a:ln>
          </p:spPr>
          <p:txBody>
            <a:bodyPr vert="horz" wrap="square" lIns="91440" tIns="45720" rIns="91440" bIns="45720" numCol="1" anchor="t" anchorCtr="0" compatLnSpc="1"/>
            <a:lstStyle/>
            <a:p>
              <a:endParaRPr lang="zh-CN" altLang="en-US" dirty="0">
                <a:solidFill>
                  <a:srgbClr val="2DB6B9"/>
                </a:solidFill>
                <a:latin typeface="印品黑体" panose="00000500000000000000" pitchFamily="2" charset="-122"/>
                <a:ea typeface="印品黑体" panose="00000500000000000000" pitchFamily="2" charset="-122"/>
              </a:endParaRPr>
            </a:p>
          </p:txBody>
        </p:sp>
        <p:sp>
          <p:nvSpPr>
            <p:cNvPr id="27" name="Freeform 7"/>
            <p:cNvSpPr>
              <a:spLocks noEditPoints="1"/>
            </p:cNvSpPr>
            <p:nvPr/>
          </p:nvSpPr>
          <p:spPr bwMode="auto">
            <a:xfrm>
              <a:off x="2723116" y="-1037197"/>
              <a:ext cx="1283378" cy="1723206"/>
            </a:xfrm>
            <a:custGeom>
              <a:avLst/>
              <a:gdLst>
                <a:gd name="T0" fmla="*/ 337 w 1669"/>
                <a:gd name="T1" fmla="*/ 844 h 2273"/>
                <a:gd name="T2" fmla="*/ 513 w 1669"/>
                <a:gd name="T3" fmla="*/ 1259 h 2273"/>
                <a:gd name="T4" fmla="*/ 656 w 1669"/>
                <a:gd name="T5" fmla="*/ 1590 h 2273"/>
                <a:gd name="T6" fmla="*/ 978 w 1669"/>
                <a:gd name="T7" fmla="*/ 1600 h 2273"/>
                <a:gd name="T8" fmla="*/ 1049 w 1669"/>
                <a:gd name="T9" fmla="*/ 1467 h 2273"/>
                <a:gd name="T10" fmla="*/ 1229 w 1669"/>
                <a:gd name="T11" fmla="*/ 1135 h 2273"/>
                <a:gd name="T12" fmla="*/ 835 w 1669"/>
                <a:gd name="T13" fmla="*/ 346 h 2273"/>
                <a:gd name="T14" fmla="*/ 691 w 1669"/>
                <a:gd name="T15" fmla="*/ 1704 h 2273"/>
                <a:gd name="T16" fmla="*/ 528 w 1669"/>
                <a:gd name="T17" fmla="*/ 1515 h 2273"/>
                <a:gd name="T18" fmla="*/ 354 w 1669"/>
                <a:gd name="T19" fmla="*/ 1192 h 2273"/>
                <a:gd name="T20" fmla="*/ 835 w 1669"/>
                <a:gd name="T21" fmla="*/ 242 h 2273"/>
                <a:gd name="T22" fmla="*/ 1316 w 1669"/>
                <a:gd name="T23" fmla="*/ 1192 h 2273"/>
                <a:gd name="T24" fmla="*/ 1142 w 1669"/>
                <a:gd name="T25" fmla="*/ 1515 h 2273"/>
                <a:gd name="T26" fmla="*/ 978 w 1669"/>
                <a:gd name="T27" fmla="*/ 1704 h 2273"/>
                <a:gd name="T28" fmla="*/ 597 w 1669"/>
                <a:gd name="T29" fmla="*/ 2037 h 2273"/>
                <a:gd name="T30" fmla="*/ 1002 w 1669"/>
                <a:gd name="T31" fmla="*/ 2115 h 2273"/>
                <a:gd name="T32" fmla="*/ 1002 w 1669"/>
                <a:gd name="T33" fmla="*/ 1960 h 2273"/>
                <a:gd name="T34" fmla="*/ 645 w 1669"/>
                <a:gd name="T35" fmla="*/ 2086 h 2273"/>
                <a:gd name="T36" fmla="*/ 1033 w 1669"/>
                <a:gd name="T37" fmla="*/ 2086 h 2273"/>
                <a:gd name="T38" fmla="*/ 1081 w 1669"/>
                <a:gd name="T39" fmla="*/ 2037 h 2273"/>
                <a:gd name="T40" fmla="*/ 597 w 1669"/>
                <a:gd name="T41" fmla="*/ 1795 h 2273"/>
                <a:gd name="T42" fmla="*/ 1081 w 1669"/>
                <a:gd name="T43" fmla="*/ 2037 h 2273"/>
                <a:gd name="T44" fmla="*/ 1077 w 1669"/>
                <a:gd name="T45" fmla="*/ 949 h 2273"/>
                <a:gd name="T46" fmla="*/ 914 w 1669"/>
                <a:gd name="T47" fmla="*/ 1113 h 2273"/>
                <a:gd name="T48" fmla="*/ 756 w 1669"/>
                <a:gd name="T49" fmla="*/ 1113 h 2273"/>
                <a:gd name="T50" fmla="*/ 592 w 1669"/>
                <a:gd name="T51" fmla="*/ 949 h 2273"/>
                <a:gd name="T52" fmla="*/ 592 w 1669"/>
                <a:gd name="T53" fmla="*/ 791 h 2273"/>
                <a:gd name="T54" fmla="*/ 756 w 1669"/>
                <a:gd name="T55" fmla="*/ 628 h 2273"/>
                <a:gd name="T56" fmla="*/ 914 w 1669"/>
                <a:gd name="T57" fmla="*/ 628 h 2273"/>
                <a:gd name="T58" fmla="*/ 1077 w 1669"/>
                <a:gd name="T59" fmla="*/ 791 h 2273"/>
                <a:gd name="T60" fmla="*/ 1604 w 1669"/>
                <a:gd name="T61" fmla="*/ 768 h 2273"/>
                <a:gd name="T62" fmla="*/ 1518 w 1669"/>
                <a:gd name="T63" fmla="*/ 844 h 2273"/>
                <a:gd name="T64" fmla="*/ 1604 w 1669"/>
                <a:gd name="T65" fmla="*/ 893 h 2273"/>
                <a:gd name="T66" fmla="*/ 1604 w 1669"/>
                <a:gd name="T67" fmla="*/ 768 h 2273"/>
                <a:gd name="T68" fmla="*/ 1421 w 1669"/>
                <a:gd name="T69" fmla="*/ 336 h 2273"/>
                <a:gd name="T70" fmla="*/ 1332 w 1669"/>
                <a:gd name="T71" fmla="*/ 247 h 2273"/>
                <a:gd name="T72" fmla="*/ 1356 w 1669"/>
                <a:gd name="T73" fmla="*/ 400 h 2273"/>
                <a:gd name="T74" fmla="*/ 895 w 1669"/>
                <a:gd name="T75" fmla="*/ 161 h 2273"/>
                <a:gd name="T76" fmla="*/ 833 w 1669"/>
                <a:gd name="T77" fmla="*/ 0 h 2273"/>
                <a:gd name="T78" fmla="*/ 771 w 1669"/>
                <a:gd name="T79" fmla="*/ 161 h 2273"/>
                <a:gd name="T80" fmla="*/ 307 w 1669"/>
                <a:gd name="T81" fmla="*/ 408 h 2273"/>
                <a:gd name="T82" fmla="*/ 334 w 1669"/>
                <a:gd name="T83" fmla="*/ 258 h 2273"/>
                <a:gd name="T84" fmla="*/ 245 w 1669"/>
                <a:gd name="T85" fmla="*/ 346 h 2273"/>
                <a:gd name="T86" fmla="*/ 149 w 1669"/>
                <a:gd name="T87" fmla="*/ 844 h 2273"/>
                <a:gd name="T88" fmla="*/ 65 w 1669"/>
                <a:gd name="T89" fmla="*/ 768 h 2273"/>
                <a:gd name="T90" fmla="*/ 65 w 1669"/>
                <a:gd name="T91" fmla="*/ 893 h 2273"/>
                <a:gd name="T92" fmla="*/ 149 w 1669"/>
                <a:gd name="T93" fmla="*/ 844 h 2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69" h="2273">
                  <a:moveTo>
                    <a:pt x="835" y="346"/>
                  </a:moveTo>
                  <a:cubicBezTo>
                    <a:pt x="560" y="346"/>
                    <a:pt x="337" y="569"/>
                    <a:pt x="337" y="844"/>
                  </a:cubicBezTo>
                  <a:cubicBezTo>
                    <a:pt x="337" y="975"/>
                    <a:pt x="440" y="1133"/>
                    <a:pt x="441" y="1135"/>
                  </a:cubicBezTo>
                  <a:cubicBezTo>
                    <a:pt x="463" y="1168"/>
                    <a:pt x="495" y="1222"/>
                    <a:pt x="513" y="1259"/>
                  </a:cubicBezTo>
                  <a:lnTo>
                    <a:pt x="620" y="1467"/>
                  </a:lnTo>
                  <a:cubicBezTo>
                    <a:pt x="641" y="1507"/>
                    <a:pt x="656" y="1560"/>
                    <a:pt x="656" y="1590"/>
                  </a:cubicBezTo>
                  <a:cubicBezTo>
                    <a:pt x="657" y="1591"/>
                    <a:pt x="669" y="1600"/>
                    <a:pt x="691" y="1600"/>
                  </a:cubicBezTo>
                  <a:lnTo>
                    <a:pt x="978" y="1600"/>
                  </a:lnTo>
                  <a:cubicBezTo>
                    <a:pt x="1000" y="1600"/>
                    <a:pt x="1012" y="1591"/>
                    <a:pt x="1014" y="1588"/>
                  </a:cubicBezTo>
                  <a:cubicBezTo>
                    <a:pt x="1014" y="1560"/>
                    <a:pt x="1029" y="1507"/>
                    <a:pt x="1049" y="1467"/>
                  </a:cubicBezTo>
                  <a:lnTo>
                    <a:pt x="1157" y="1258"/>
                  </a:lnTo>
                  <a:cubicBezTo>
                    <a:pt x="1175" y="1223"/>
                    <a:pt x="1207" y="1168"/>
                    <a:pt x="1229" y="1135"/>
                  </a:cubicBezTo>
                  <a:cubicBezTo>
                    <a:pt x="1264" y="1080"/>
                    <a:pt x="1333" y="948"/>
                    <a:pt x="1333" y="844"/>
                  </a:cubicBezTo>
                  <a:cubicBezTo>
                    <a:pt x="1333" y="569"/>
                    <a:pt x="1109" y="346"/>
                    <a:pt x="835" y="346"/>
                  </a:cubicBezTo>
                  <a:close/>
                  <a:moveTo>
                    <a:pt x="978" y="1704"/>
                  </a:moveTo>
                  <a:lnTo>
                    <a:pt x="691" y="1704"/>
                  </a:lnTo>
                  <a:cubicBezTo>
                    <a:pt x="613" y="1704"/>
                    <a:pt x="552" y="1654"/>
                    <a:pt x="552" y="1590"/>
                  </a:cubicBezTo>
                  <a:cubicBezTo>
                    <a:pt x="552" y="1581"/>
                    <a:pt x="543" y="1546"/>
                    <a:pt x="528" y="1515"/>
                  </a:cubicBezTo>
                  <a:lnTo>
                    <a:pt x="420" y="1306"/>
                  </a:lnTo>
                  <a:cubicBezTo>
                    <a:pt x="404" y="1273"/>
                    <a:pt x="374" y="1222"/>
                    <a:pt x="354" y="1192"/>
                  </a:cubicBezTo>
                  <a:cubicBezTo>
                    <a:pt x="342" y="1173"/>
                    <a:pt x="233" y="1003"/>
                    <a:pt x="233" y="844"/>
                  </a:cubicBezTo>
                  <a:cubicBezTo>
                    <a:pt x="233" y="512"/>
                    <a:pt x="503" y="242"/>
                    <a:pt x="835" y="242"/>
                  </a:cubicBezTo>
                  <a:cubicBezTo>
                    <a:pt x="1167" y="242"/>
                    <a:pt x="1437" y="512"/>
                    <a:pt x="1437" y="844"/>
                  </a:cubicBezTo>
                  <a:cubicBezTo>
                    <a:pt x="1437" y="1003"/>
                    <a:pt x="1328" y="1173"/>
                    <a:pt x="1316" y="1192"/>
                  </a:cubicBezTo>
                  <a:cubicBezTo>
                    <a:pt x="1296" y="1222"/>
                    <a:pt x="1266" y="1274"/>
                    <a:pt x="1249" y="1306"/>
                  </a:cubicBezTo>
                  <a:lnTo>
                    <a:pt x="1142" y="1515"/>
                  </a:lnTo>
                  <a:cubicBezTo>
                    <a:pt x="1126" y="1546"/>
                    <a:pt x="1118" y="1581"/>
                    <a:pt x="1118" y="1590"/>
                  </a:cubicBezTo>
                  <a:cubicBezTo>
                    <a:pt x="1118" y="1654"/>
                    <a:pt x="1056" y="1704"/>
                    <a:pt x="978" y="1704"/>
                  </a:cubicBezTo>
                  <a:close/>
                  <a:moveTo>
                    <a:pt x="676" y="1960"/>
                  </a:moveTo>
                  <a:cubicBezTo>
                    <a:pt x="632" y="1960"/>
                    <a:pt x="597" y="1995"/>
                    <a:pt x="597" y="2037"/>
                  </a:cubicBezTo>
                  <a:cubicBezTo>
                    <a:pt x="597" y="2080"/>
                    <a:pt x="632" y="2115"/>
                    <a:pt x="676" y="2115"/>
                  </a:cubicBezTo>
                  <a:lnTo>
                    <a:pt x="1002" y="2115"/>
                  </a:lnTo>
                  <a:cubicBezTo>
                    <a:pt x="1046" y="2115"/>
                    <a:pt x="1081" y="2080"/>
                    <a:pt x="1081" y="2037"/>
                  </a:cubicBezTo>
                  <a:cubicBezTo>
                    <a:pt x="1081" y="1995"/>
                    <a:pt x="1046" y="1960"/>
                    <a:pt x="1002" y="1960"/>
                  </a:cubicBezTo>
                  <a:lnTo>
                    <a:pt x="676" y="1960"/>
                  </a:lnTo>
                  <a:close/>
                  <a:moveTo>
                    <a:pt x="645" y="2086"/>
                  </a:moveTo>
                  <a:cubicBezTo>
                    <a:pt x="649" y="2190"/>
                    <a:pt x="734" y="2273"/>
                    <a:pt x="839" y="2273"/>
                  </a:cubicBezTo>
                  <a:cubicBezTo>
                    <a:pt x="944" y="2273"/>
                    <a:pt x="1029" y="2190"/>
                    <a:pt x="1033" y="2086"/>
                  </a:cubicBezTo>
                  <a:lnTo>
                    <a:pt x="645" y="2086"/>
                  </a:lnTo>
                  <a:close/>
                  <a:moveTo>
                    <a:pt x="1081" y="2037"/>
                  </a:moveTo>
                  <a:lnTo>
                    <a:pt x="597" y="2037"/>
                  </a:lnTo>
                  <a:lnTo>
                    <a:pt x="597" y="1795"/>
                  </a:lnTo>
                  <a:lnTo>
                    <a:pt x="1081" y="1795"/>
                  </a:lnTo>
                  <a:lnTo>
                    <a:pt x="1081" y="2037"/>
                  </a:lnTo>
                  <a:close/>
                  <a:moveTo>
                    <a:pt x="1157" y="870"/>
                  </a:moveTo>
                  <a:cubicBezTo>
                    <a:pt x="1157" y="914"/>
                    <a:pt x="1121" y="949"/>
                    <a:pt x="1077" y="949"/>
                  </a:cubicBezTo>
                  <a:lnTo>
                    <a:pt x="914" y="949"/>
                  </a:lnTo>
                  <a:lnTo>
                    <a:pt x="914" y="1113"/>
                  </a:lnTo>
                  <a:cubicBezTo>
                    <a:pt x="914" y="1156"/>
                    <a:pt x="878" y="1192"/>
                    <a:pt x="835" y="1192"/>
                  </a:cubicBezTo>
                  <a:cubicBezTo>
                    <a:pt x="791" y="1192"/>
                    <a:pt x="756" y="1156"/>
                    <a:pt x="756" y="1113"/>
                  </a:cubicBezTo>
                  <a:lnTo>
                    <a:pt x="756" y="949"/>
                  </a:lnTo>
                  <a:lnTo>
                    <a:pt x="592" y="949"/>
                  </a:lnTo>
                  <a:cubicBezTo>
                    <a:pt x="549" y="949"/>
                    <a:pt x="513" y="914"/>
                    <a:pt x="513" y="870"/>
                  </a:cubicBezTo>
                  <a:cubicBezTo>
                    <a:pt x="513" y="827"/>
                    <a:pt x="549" y="791"/>
                    <a:pt x="592" y="791"/>
                  </a:cubicBezTo>
                  <a:lnTo>
                    <a:pt x="756" y="791"/>
                  </a:lnTo>
                  <a:lnTo>
                    <a:pt x="756" y="628"/>
                  </a:lnTo>
                  <a:cubicBezTo>
                    <a:pt x="756" y="584"/>
                    <a:pt x="791" y="548"/>
                    <a:pt x="835" y="548"/>
                  </a:cubicBezTo>
                  <a:cubicBezTo>
                    <a:pt x="878" y="548"/>
                    <a:pt x="914" y="584"/>
                    <a:pt x="914" y="628"/>
                  </a:cubicBezTo>
                  <a:lnTo>
                    <a:pt x="914" y="791"/>
                  </a:lnTo>
                  <a:lnTo>
                    <a:pt x="1077" y="791"/>
                  </a:lnTo>
                  <a:cubicBezTo>
                    <a:pt x="1121" y="791"/>
                    <a:pt x="1157" y="827"/>
                    <a:pt x="1157" y="870"/>
                  </a:cubicBezTo>
                  <a:close/>
                  <a:moveTo>
                    <a:pt x="1604" y="768"/>
                  </a:moveTo>
                  <a:lnTo>
                    <a:pt x="1514" y="768"/>
                  </a:lnTo>
                  <a:cubicBezTo>
                    <a:pt x="1517" y="793"/>
                    <a:pt x="1518" y="818"/>
                    <a:pt x="1518" y="844"/>
                  </a:cubicBezTo>
                  <a:cubicBezTo>
                    <a:pt x="1518" y="860"/>
                    <a:pt x="1517" y="877"/>
                    <a:pt x="1515" y="893"/>
                  </a:cubicBezTo>
                  <a:lnTo>
                    <a:pt x="1604" y="893"/>
                  </a:lnTo>
                  <a:cubicBezTo>
                    <a:pt x="1640" y="893"/>
                    <a:pt x="1669" y="865"/>
                    <a:pt x="1669" y="831"/>
                  </a:cubicBezTo>
                  <a:cubicBezTo>
                    <a:pt x="1669" y="796"/>
                    <a:pt x="1640" y="768"/>
                    <a:pt x="1604" y="768"/>
                  </a:cubicBezTo>
                  <a:close/>
                  <a:moveTo>
                    <a:pt x="1356" y="400"/>
                  </a:moveTo>
                  <a:lnTo>
                    <a:pt x="1421" y="336"/>
                  </a:lnTo>
                  <a:cubicBezTo>
                    <a:pt x="1446" y="310"/>
                    <a:pt x="1447" y="270"/>
                    <a:pt x="1423" y="245"/>
                  </a:cubicBezTo>
                  <a:cubicBezTo>
                    <a:pt x="1398" y="221"/>
                    <a:pt x="1358" y="222"/>
                    <a:pt x="1332" y="247"/>
                  </a:cubicBezTo>
                  <a:lnTo>
                    <a:pt x="1267" y="313"/>
                  </a:lnTo>
                  <a:cubicBezTo>
                    <a:pt x="1299" y="339"/>
                    <a:pt x="1329" y="368"/>
                    <a:pt x="1356" y="400"/>
                  </a:cubicBezTo>
                  <a:close/>
                  <a:moveTo>
                    <a:pt x="833" y="158"/>
                  </a:moveTo>
                  <a:cubicBezTo>
                    <a:pt x="854" y="158"/>
                    <a:pt x="875" y="160"/>
                    <a:pt x="895" y="161"/>
                  </a:cubicBezTo>
                  <a:lnTo>
                    <a:pt x="895" y="65"/>
                  </a:lnTo>
                  <a:cubicBezTo>
                    <a:pt x="895" y="29"/>
                    <a:pt x="867" y="0"/>
                    <a:pt x="833" y="0"/>
                  </a:cubicBezTo>
                  <a:cubicBezTo>
                    <a:pt x="799" y="0"/>
                    <a:pt x="771" y="29"/>
                    <a:pt x="771" y="65"/>
                  </a:cubicBezTo>
                  <a:lnTo>
                    <a:pt x="771" y="161"/>
                  </a:lnTo>
                  <a:cubicBezTo>
                    <a:pt x="791" y="160"/>
                    <a:pt x="812" y="158"/>
                    <a:pt x="833" y="158"/>
                  </a:cubicBezTo>
                  <a:close/>
                  <a:moveTo>
                    <a:pt x="307" y="408"/>
                  </a:moveTo>
                  <a:cubicBezTo>
                    <a:pt x="333" y="375"/>
                    <a:pt x="363" y="346"/>
                    <a:pt x="395" y="319"/>
                  </a:cubicBezTo>
                  <a:lnTo>
                    <a:pt x="334" y="258"/>
                  </a:lnTo>
                  <a:cubicBezTo>
                    <a:pt x="308" y="233"/>
                    <a:pt x="268" y="232"/>
                    <a:pt x="244" y="256"/>
                  </a:cubicBezTo>
                  <a:cubicBezTo>
                    <a:pt x="219" y="281"/>
                    <a:pt x="220" y="321"/>
                    <a:pt x="245" y="346"/>
                  </a:cubicBezTo>
                  <a:lnTo>
                    <a:pt x="307" y="408"/>
                  </a:lnTo>
                  <a:close/>
                  <a:moveTo>
                    <a:pt x="149" y="844"/>
                  </a:moveTo>
                  <a:cubicBezTo>
                    <a:pt x="149" y="818"/>
                    <a:pt x="151" y="793"/>
                    <a:pt x="154" y="768"/>
                  </a:cubicBezTo>
                  <a:lnTo>
                    <a:pt x="65" y="768"/>
                  </a:lnTo>
                  <a:cubicBezTo>
                    <a:pt x="29" y="768"/>
                    <a:pt x="0" y="796"/>
                    <a:pt x="0" y="831"/>
                  </a:cubicBezTo>
                  <a:cubicBezTo>
                    <a:pt x="0" y="865"/>
                    <a:pt x="29" y="893"/>
                    <a:pt x="65" y="893"/>
                  </a:cubicBezTo>
                  <a:lnTo>
                    <a:pt x="152" y="893"/>
                  </a:lnTo>
                  <a:cubicBezTo>
                    <a:pt x="151" y="877"/>
                    <a:pt x="149" y="860"/>
                    <a:pt x="149" y="844"/>
                  </a:cubicBezTo>
                  <a:close/>
                </a:path>
              </a:pathLst>
            </a:custGeom>
            <a:grpFill/>
            <a:ln w="3175">
              <a:noFill/>
            </a:ln>
          </p:spPr>
          <p:txBody>
            <a:bodyPr vert="horz" wrap="square" lIns="91440" tIns="45720" rIns="91440" bIns="45720" numCol="1" anchor="t" anchorCtr="0" compatLnSpc="1"/>
            <a:lstStyle/>
            <a:p>
              <a:endParaRPr lang="zh-CN" altLang="en-US" dirty="0">
                <a:solidFill>
                  <a:srgbClr val="2DB6B9"/>
                </a:solidFill>
                <a:latin typeface="印品黑体" panose="00000500000000000000" pitchFamily="2" charset="-122"/>
                <a:ea typeface="印品黑体" panose="00000500000000000000" pitchFamily="2" charset="-122"/>
              </a:endParaRPr>
            </a:p>
          </p:txBody>
        </p:sp>
      </p:grpSp>
      <p:grpSp>
        <p:nvGrpSpPr>
          <p:cNvPr id="28" name="组合 27"/>
          <p:cNvGrpSpPr/>
          <p:nvPr/>
        </p:nvGrpSpPr>
        <p:grpSpPr>
          <a:xfrm>
            <a:off x="7121899" y="5705962"/>
            <a:ext cx="465466" cy="472063"/>
            <a:chOff x="4910385" y="-2248866"/>
            <a:chExt cx="2093913" cy="2122488"/>
          </a:xfrm>
          <a:solidFill>
            <a:schemeClr val="bg1"/>
          </a:solidFill>
        </p:grpSpPr>
        <p:sp>
          <p:nvSpPr>
            <p:cNvPr id="29" name="Freeform 6"/>
            <p:cNvSpPr>
              <a:spLocks noEditPoints="1"/>
            </p:cNvSpPr>
            <p:nvPr/>
          </p:nvSpPr>
          <p:spPr bwMode="auto">
            <a:xfrm>
              <a:off x="4910385" y="-2248866"/>
              <a:ext cx="2093913" cy="2122488"/>
            </a:xfrm>
            <a:custGeom>
              <a:avLst/>
              <a:gdLst>
                <a:gd name="T0" fmla="*/ 1391 w 2783"/>
                <a:gd name="T1" fmla="*/ 0 h 2783"/>
                <a:gd name="T2" fmla="*/ 0 w 2783"/>
                <a:gd name="T3" fmla="*/ 1391 h 2783"/>
                <a:gd name="T4" fmla="*/ 1391 w 2783"/>
                <a:gd name="T5" fmla="*/ 2783 h 2783"/>
                <a:gd name="T6" fmla="*/ 2783 w 2783"/>
                <a:gd name="T7" fmla="*/ 1391 h 2783"/>
                <a:gd name="T8" fmla="*/ 1391 w 2783"/>
                <a:gd name="T9" fmla="*/ 0 h 2783"/>
                <a:gd name="T10" fmla="*/ 1391 w 2783"/>
                <a:gd name="T11" fmla="*/ 55 h 2783"/>
                <a:gd name="T12" fmla="*/ 55 w 2783"/>
                <a:gd name="T13" fmla="*/ 1391 h 2783"/>
                <a:gd name="T14" fmla="*/ 1391 w 2783"/>
                <a:gd name="T15" fmla="*/ 2728 h 2783"/>
                <a:gd name="T16" fmla="*/ 2728 w 2783"/>
                <a:gd name="T17" fmla="*/ 1391 h 2783"/>
                <a:gd name="T18" fmla="*/ 1391 w 2783"/>
                <a:gd name="T19" fmla="*/ 55 h 2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3" h="2783">
                  <a:moveTo>
                    <a:pt x="1391" y="0"/>
                  </a:moveTo>
                  <a:cubicBezTo>
                    <a:pt x="623" y="0"/>
                    <a:pt x="0" y="623"/>
                    <a:pt x="0" y="1391"/>
                  </a:cubicBezTo>
                  <a:cubicBezTo>
                    <a:pt x="0" y="2160"/>
                    <a:pt x="623" y="2783"/>
                    <a:pt x="1391" y="2783"/>
                  </a:cubicBezTo>
                  <a:cubicBezTo>
                    <a:pt x="2160" y="2783"/>
                    <a:pt x="2783" y="2160"/>
                    <a:pt x="2783" y="1391"/>
                  </a:cubicBezTo>
                  <a:cubicBezTo>
                    <a:pt x="2783" y="623"/>
                    <a:pt x="2160" y="0"/>
                    <a:pt x="1391" y="0"/>
                  </a:cubicBezTo>
                  <a:close/>
                  <a:moveTo>
                    <a:pt x="1391" y="55"/>
                  </a:moveTo>
                  <a:cubicBezTo>
                    <a:pt x="654" y="55"/>
                    <a:pt x="55" y="654"/>
                    <a:pt x="55" y="1391"/>
                  </a:cubicBezTo>
                  <a:cubicBezTo>
                    <a:pt x="55" y="2129"/>
                    <a:pt x="654" y="2728"/>
                    <a:pt x="1391" y="2728"/>
                  </a:cubicBezTo>
                  <a:cubicBezTo>
                    <a:pt x="2129" y="2728"/>
                    <a:pt x="2728" y="2129"/>
                    <a:pt x="2728" y="1391"/>
                  </a:cubicBezTo>
                  <a:cubicBezTo>
                    <a:pt x="2728" y="654"/>
                    <a:pt x="2129" y="55"/>
                    <a:pt x="1391" y="55"/>
                  </a:cubicBezTo>
                  <a:close/>
                </a:path>
              </a:pathLst>
            </a:custGeom>
            <a:grpFill/>
            <a:ln w="3175">
              <a:noFill/>
            </a:ln>
          </p:spPr>
          <p:txBody>
            <a:bodyPr vert="horz" wrap="square" lIns="91440" tIns="45720" rIns="91440" bIns="45720" numCol="1" anchor="t" anchorCtr="0" compatLnSpc="1"/>
            <a:lstStyle/>
            <a:p>
              <a:endParaRPr lang="zh-CN" altLang="en-US" dirty="0">
                <a:solidFill>
                  <a:srgbClr val="2DB6B9"/>
                </a:solidFill>
                <a:latin typeface="印品黑体" panose="00000500000000000000" pitchFamily="2" charset="-122"/>
                <a:ea typeface="印品黑体" panose="00000500000000000000" pitchFamily="2" charset="-122"/>
              </a:endParaRPr>
            </a:p>
          </p:txBody>
        </p:sp>
        <p:sp>
          <p:nvSpPr>
            <p:cNvPr id="30" name="Freeform 5"/>
            <p:cNvSpPr>
              <a:spLocks noEditPoints="1"/>
            </p:cNvSpPr>
            <p:nvPr/>
          </p:nvSpPr>
          <p:spPr bwMode="auto">
            <a:xfrm>
              <a:off x="5341463" y="-1826020"/>
              <a:ext cx="1381847" cy="1227579"/>
            </a:xfrm>
            <a:custGeom>
              <a:avLst/>
              <a:gdLst>
                <a:gd name="T0" fmla="*/ 746 w 1802"/>
                <a:gd name="T1" fmla="*/ 524 h 1618"/>
                <a:gd name="T2" fmla="*/ 223 w 1802"/>
                <a:gd name="T3" fmla="*/ 599 h 1618"/>
                <a:gd name="T4" fmla="*/ 223 w 1802"/>
                <a:gd name="T5" fmla="*/ 383 h 1618"/>
                <a:gd name="T6" fmla="*/ 1059 w 1802"/>
                <a:gd name="T7" fmla="*/ 458 h 1618"/>
                <a:gd name="T8" fmla="*/ 223 w 1802"/>
                <a:gd name="T9" fmla="*/ 383 h 1618"/>
                <a:gd name="T10" fmla="*/ 1059 w 1802"/>
                <a:gd name="T11" fmla="*/ 241 h 1618"/>
                <a:gd name="T12" fmla="*/ 223 w 1802"/>
                <a:gd name="T13" fmla="*/ 317 h 1618"/>
                <a:gd name="T14" fmla="*/ 0 w 1802"/>
                <a:gd name="T15" fmla="*/ 1182 h 1618"/>
                <a:gd name="T16" fmla="*/ 202 w 1802"/>
                <a:gd name="T17" fmla="*/ 1455 h 1618"/>
                <a:gd name="T18" fmla="*/ 1283 w 1802"/>
                <a:gd name="T19" fmla="*/ 1548 h 1618"/>
                <a:gd name="T20" fmla="*/ 1198 w 1802"/>
                <a:gd name="T21" fmla="*/ 1219 h 1618"/>
                <a:gd name="T22" fmla="*/ 382 w 1802"/>
                <a:gd name="T23" fmla="*/ 1228 h 1618"/>
                <a:gd name="T24" fmla="*/ 298 w 1802"/>
                <a:gd name="T25" fmla="*/ 1320 h 1618"/>
                <a:gd name="T26" fmla="*/ 84 w 1802"/>
                <a:gd name="T27" fmla="*/ 1164 h 1618"/>
                <a:gd name="T28" fmla="*/ 1198 w 1802"/>
                <a:gd name="T29" fmla="*/ 85 h 1618"/>
                <a:gd name="T30" fmla="*/ 1283 w 1802"/>
                <a:gd name="T31" fmla="*/ 840 h 1618"/>
                <a:gd name="T32" fmla="*/ 0 w 1802"/>
                <a:gd name="T33" fmla="*/ 0 h 1618"/>
                <a:gd name="T34" fmla="*/ 302 w 1802"/>
                <a:gd name="T35" fmla="*/ 1398 h 1618"/>
                <a:gd name="T36" fmla="*/ 972 w 1802"/>
                <a:gd name="T37" fmla="*/ 1492 h 1618"/>
                <a:gd name="T38" fmla="*/ 302 w 1802"/>
                <a:gd name="T39" fmla="*/ 1398 h 1618"/>
                <a:gd name="T40" fmla="*/ 1442 w 1802"/>
                <a:gd name="T41" fmla="*/ 1062 h 1618"/>
                <a:gd name="T42" fmla="*/ 993 w 1802"/>
                <a:gd name="T43" fmla="*/ 851 h 1618"/>
                <a:gd name="T44" fmla="*/ 1783 w 1802"/>
                <a:gd name="T45" fmla="*/ 1547 h 1618"/>
                <a:gd name="T46" fmla="*/ 1604 w 1802"/>
                <a:gd name="T47" fmla="*/ 1057 h 1618"/>
                <a:gd name="T48" fmla="*/ 1387 w 1802"/>
                <a:gd name="T49" fmla="*/ 940 h 1618"/>
                <a:gd name="T50" fmla="*/ 1393 w 1802"/>
                <a:gd name="T51" fmla="*/ 863 h 1618"/>
                <a:gd name="T52" fmla="*/ 1333 w 1802"/>
                <a:gd name="T53" fmla="*/ 914 h 1618"/>
                <a:gd name="T54" fmla="*/ 1360 w 1802"/>
                <a:gd name="T55" fmla="*/ 951 h 1618"/>
                <a:gd name="T56" fmla="*/ 1549 w 1802"/>
                <a:gd name="T57" fmla="*/ 1082 h 1618"/>
                <a:gd name="T58" fmla="*/ 1681 w 1802"/>
                <a:gd name="T59" fmla="*/ 1321 h 1618"/>
                <a:gd name="T60" fmla="*/ 1572 w 1802"/>
                <a:gd name="T61" fmla="*/ 1171 h 1618"/>
                <a:gd name="T62" fmla="*/ 1270 w 1802"/>
                <a:gd name="T63" fmla="*/ 1253 h 1618"/>
                <a:gd name="T64" fmla="*/ 1696 w 1802"/>
                <a:gd name="T65" fmla="*/ 1610 h 1618"/>
                <a:gd name="T66" fmla="*/ 1069 w 1802"/>
                <a:gd name="T67" fmla="*/ 618 h 1618"/>
                <a:gd name="T68" fmla="*/ 823 w 1802"/>
                <a:gd name="T69" fmla="*/ 496 h 1618"/>
                <a:gd name="T70" fmla="*/ 1007 w 1802"/>
                <a:gd name="T71" fmla="*/ 661 h 1618"/>
                <a:gd name="T72" fmla="*/ 941 w 1802"/>
                <a:gd name="T73" fmla="*/ 716 h 1618"/>
                <a:gd name="T74" fmla="*/ 810 w 1802"/>
                <a:gd name="T75" fmla="*/ 507 h 1618"/>
                <a:gd name="T76" fmla="*/ 889 w 1802"/>
                <a:gd name="T77" fmla="*/ 770 h 1618"/>
                <a:gd name="T78" fmla="*/ 1111 w 1802"/>
                <a:gd name="T79" fmla="*/ 712 h 1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02" h="1618">
                  <a:moveTo>
                    <a:pt x="223" y="524"/>
                  </a:moveTo>
                  <a:lnTo>
                    <a:pt x="746" y="524"/>
                  </a:lnTo>
                  <a:lnTo>
                    <a:pt x="746" y="599"/>
                  </a:lnTo>
                  <a:lnTo>
                    <a:pt x="223" y="599"/>
                  </a:lnTo>
                  <a:lnTo>
                    <a:pt x="223" y="524"/>
                  </a:lnTo>
                  <a:close/>
                  <a:moveTo>
                    <a:pt x="223" y="383"/>
                  </a:moveTo>
                  <a:lnTo>
                    <a:pt x="1059" y="383"/>
                  </a:lnTo>
                  <a:lnTo>
                    <a:pt x="1059" y="458"/>
                  </a:lnTo>
                  <a:lnTo>
                    <a:pt x="223" y="458"/>
                  </a:lnTo>
                  <a:lnTo>
                    <a:pt x="223" y="383"/>
                  </a:lnTo>
                  <a:close/>
                  <a:moveTo>
                    <a:pt x="223" y="241"/>
                  </a:moveTo>
                  <a:lnTo>
                    <a:pt x="1059" y="241"/>
                  </a:lnTo>
                  <a:lnTo>
                    <a:pt x="1059" y="317"/>
                  </a:lnTo>
                  <a:lnTo>
                    <a:pt x="223" y="317"/>
                  </a:lnTo>
                  <a:lnTo>
                    <a:pt x="223" y="241"/>
                  </a:lnTo>
                  <a:close/>
                  <a:moveTo>
                    <a:pt x="0" y="1182"/>
                  </a:moveTo>
                  <a:cubicBezTo>
                    <a:pt x="0" y="1254"/>
                    <a:pt x="9" y="1311"/>
                    <a:pt x="54" y="1369"/>
                  </a:cubicBezTo>
                  <a:cubicBezTo>
                    <a:pt x="92" y="1419"/>
                    <a:pt x="140" y="1446"/>
                    <a:pt x="202" y="1455"/>
                  </a:cubicBezTo>
                  <a:lnTo>
                    <a:pt x="1206" y="1612"/>
                  </a:lnTo>
                  <a:cubicBezTo>
                    <a:pt x="1248" y="1618"/>
                    <a:pt x="1283" y="1590"/>
                    <a:pt x="1283" y="1548"/>
                  </a:cubicBezTo>
                  <a:lnTo>
                    <a:pt x="1283" y="1335"/>
                  </a:lnTo>
                  <a:cubicBezTo>
                    <a:pt x="1254" y="1299"/>
                    <a:pt x="1226" y="1259"/>
                    <a:pt x="1198" y="1219"/>
                  </a:cubicBezTo>
                  <a:lnTo>
                    <a:pt x="1198" y="1490"/>
                  </a:lnTo>
                  <a:lnTo>
                    <a:pt x="382" y="1228"/>
                  </a:lnTo>
                  <a:cubicBezTo>
                    <a:pt x="372" y="1225"/>
                    <a:pt x="361" y="1229"/>
                    <a:pt x="356" y="1239"/>
                  </a:cubicBezTo>
                  <a:cubicBezTo>
                    <a:pt x="339" y="1273"/>
                    <a:pt x="319" y="1304"/>
                    <a:pt x="298" y="1320"/>
                  </a:cubicBezTo>
                  <a:cubicBezTo>
                    <a:pt x="239" y="1366"/>
                    <a:pt x="166" y="1357"/>
                    <a:pt x="121" y="1299"/>
                  </a:cubicBezTo>
                  <a:cubicBezTo>
                    <a:pt x="88" y="1256"/>
                    <a:pt x="84" y="1215"/>
                    <a:pt x="84" y="1164"/>
                  </a:cubicBezTo>
                  <a:lnTo>
                    <a:pt x="84" y="85"/>
                  </a:lnTo>
                  <a:lnTo>
                    <a:pt x="1198" y="85"/>
                  </a:lnTo>
                  <a:lnTo>
                    <a:pt x="1198" y="751"/>
                  </a:lnTo>
                  <a:lnTo>
                    <a:pt x="1283" y="840"/>
                  </a:lnTo>
                  <a:lnTo>
                    <a:pt x="1283" y="0"/>
                  </a:lnTo>
                  <a:lnTo>
                    <a:pt x="0" y="0"/>
                  </a:lnTo>
                  <a:lnTo>
                    <a:pt x="0" y="1182"/>
                  </a:lnTo>
                  <a:close/>
                  <a:moveTo>
                    <a:pt x="302" y="1398"/>
                  </a:moveTo>
                  <a:lnTo>
                    <a:pt x="970" y="1503"/>
                  </a:lnTo>
                  <a:cubicBezTo>
                    <a:pt x="977" y="1504"/>
                    <a:pt x="980" y="1494"/>
                    <a:pt x="972" y="1492"/>
                  </a:cubicBezTo>
                  <a:lnTo>
                    <a:pt x="390" y="1305"/>
                  </a:lnTo>
                  <a:cubicBezTo>
                    <a:pt x="364" y="1349"/>
                    <a:pt x="344" y="1371"/>
                    <a:pt x="302" y="1398"/>
                  </a:cubicBezTo>
                  <a:close/>
                  <a:moveTo>
                    <a:pt x="1131" y="735"/>
                  </a:moveTo>
                  <a:lnTo>
                    <a:pt x="1442" y="1062"/>
                  </a:lnTo>
                  <a:lnTo>
                    <a:pt x="1264" y="1213"/>
                  </a:lnTo>
                  <a:lnTo>
                    <a:pt x="993" y="851"/>
                  </a:lnTo>
                  <a:lnTo>
                    <a:pt x="1131" y="735"/>
                  </a:lnTo>
                  <a:close/>
                  <a:moveTo>
                    <a:pt x="1783" y="1547"/>
                  </a:moveTo>
                  <a:cubicBezTo>
                    <a:pt x="1788" y="1530"/>
                    <a:pt x="1791" y="1511"/>
                    <a:pt x="1793" y="1489"/>
                  </a:cubicBezTo>
                  <a:cubicBezTo>
                    <a:pt x="1802" y="1343"/>
                    <a:pt x="1781" y="1146"/>
                    <a:pt x="1604" y="1057"/>
                  </a:cubicBezTo>
                  <a:cubicBezTo>
                    <a:pt x="1550" y="1030"/>
                    <a:pt x="1446" y="989"/>
                    <a:pt x="1408" y="959"/>
                  </a:cubicBezTo>
                  <a:cubicBezTo>
                    <a:pt x="1399" y="952"/>
                    <a:pt x="1392" y="946"/>
                    <a:pt x="1387" y="940"/>
                  </a:cubicBezTo>
                  <a:cubicBezTo>
                    <a:pt x="1392" y="939"/>
                    <a:pt x="1397" y="937"/>
                    <a:pt x="1401" y="933"/>
                  </a:cubicBezTo>
                  <a:cubicBezTo>
                    <a:pt x="1418" y="919"/>
                    <a:pt x="1414" y="888"/>
                    <a:pt x="1393" y="863"/>
                  </a:cubicBezTo>
                  <a:cubicBezTo>
                    <a:pt x="1373" y="838"/>
                    <a:pt x="1342" y="830"/>
                    <a:pt x="1325" y="844"/>
                  </a:cubicBezTo>
                  <a:cubicBezTo>
                    <a:pt x="1309" y="858"/>
                    <a:pt x="1312" y="890"/>
                    <a:pt x="1333" y="914"/>
                  </a:cubicBezTo>
                  <a:cubicBezTo>
                    <a:pt x="1338" y="920"/>
                    <a:pt x="1343" y="925"/>
                    <a:pt x="1349" y="929"/>
                  </a:cubicBezTo>
                  <a:cubicBezTo>
                    <a:pt x="1351" y="937"/>
                    <a:pt x="1355" y="944"/>
                    <a:pt x="1360" y="951"/>
                  </a:cubicBezTo>
                  <a:cubicBezTo>
                    <a:pt x="1367" y="963"/>
                    <a:pt x="1379" y="975"/>
                    <a:pt x="1394" y="986"/>
                  </a:cubicBezTo>
                  <a:cubicBezTo>
                    <a:pt x="1436" y="1019"/>
                    <a:pt x="1494" y="1051"/>
                    <a:pt x="1549" y="1082"/>
                  </a:cubicBezTo>
                  <a:cubicBezTo>
                    <a:pt x="1666" y="1148"/>
                    <a:pt x="1695" y="1231"/>
                    <a:pt x="1700" y="1321"/>
                  </a:cubicBezTo>
                  <a:cubicBezTo>
                    <a:pt x="1701" y="1334"/>
                    <a:pt x="1694" y="1341"/>
                    <a:pt x="1681" y="1321"/>
                  </a:cubicBezTo>
                  <a:cubicBezTo>
                    <a:pt x="1677" y="1316"/>
                    <a:pt x="1673" y="1310"/>
                    <a:pt x="1670" y="1305"/>
                  </a:cubicBezTo>
                  <a:cubicBezTo>
                    <a:pt x="1643" y="1261"/>
                    <a:pt x="1610" y="1216"/>
                    <a:pt x="1572" y="1171"/>
                  </a:cubicBezTo>
                  <a:cubicBezTo>
                    <a:pt x="1542" y="1136"/>
                    <a:pt x="1512" y="1104"/>
                    <a:pt x="1481" y="1075"/>
                  </a:cubicBezTo>
                  <a:lnTo>
                    <a:pt x="1270" y="1253"/>
                  </a:lnTo>
                  <a:cubicBezTo>
                    <a:pt x="1293" y="1288"/>
                    <a:pt x="1320" y="1324"/>
                    <a:pt x="1350" y="1359"/>
                  </a:cubicBezTo>
                  <a:cubicBezTo>
                    <a:pt x="1476" y="1508"/>
                    <a:pt x="1615" y="1606"/>
                    <a:pt x="1696" y="1610"/>
                  </a:cubicBezTo>
                  <a:cubicBezTo>
                    <a:pt x="1739" y="1613"/>
                    <a:pt x="1770" y="1585"/>
                    <a:pt x="1783" y="1547"/>
                  </a:cubicBezTo>
                  <a:close/>
                  <a:moveTo>
                    <a:pt x="1069" y="618"/>
                  </a:moveTo>
                  <a:lnTo>
                    <a:pt x="835" y="486"/>
                  </a:lnTo>
                  <a:lnTo>
                    <a:pt x="823" y="496"/>
                  </a:lnTo>
                  <a:lnTo>
                    <a:pt x="953" y="651"/>
                  </a:lnTo>
                  <a:cubicBezTo>
                    <a:pt x="971" y="641"/>
                    <a:pt x="993" y="645"/>
                    <a:pt x="1007" y="661"/>
                  </a:cubicBezTo>
                  <a:cubicBezTo>
                    <a:pt x="1022" y="679"/>
                    <a:pt x="1020" y="706"/>
                    <a:pt x="1002" y="722"/>
                  </a:cubicBezTo>
                  <a:cubicBezTo>
                    <a:pt x="984" y="737"/>
                    <a:pt x="957" y="734"/>
                    <a:pt x="941" y="716"/>
                  </a:cubicBezTo>
                  <a:cubicBezTo>
                    <a:pt x="928" y="700"/>
                    <a:pt x="928" y="677"/>
                    <a:pt x="940" y="662"/>
                  </a:cubicBezTo>
                  <a:lnTo>
                    <a:pt x="810" y="507"/>
                  </a:lnTo>
                  <a:lnTo>
                    <a:pt x="797" y="518"/>
                  </a:lnTo>
                  <a:lnTo>
                    <a:pt x="889" y="770"/>
                  </a:lnTo>
                  <a:lnTo>
                    <a:pt x="974" y="828"/>
                  </a:lnTo>
                  <a:lnTo>
                    <a:pt x="1111" y="712"/>
                  </a:lnTo>
                  <a:lnTo>
                    <a:pt x="1069" y="618"/>
                  </a:lnTo>
                  <a:close/>
                </a:path>
              </a:pathLst>
            </a:custGeom>
            <a:grpFill/>
            <a:ln w="3175">
              <a:noFill/>
            </a:ln>
          </p:spPr>
          <p:txBody>
            <a:bodyPr vert="horz" wrap="square" lIns="91440" tIns="45720" rIns="91440" bIns="45720" numCol="1" anchor="t" anchorCtr="0" compatLnSpc="1"/>
            <a:lstStyle/>
            <a:p>
              <a:endParaRPr lang="zh-CN" altLang="en-US" dirty="0">
                <a:solidFill>
                  <a:srgbClr val="C4261D"/>
                </a:solidFill>
                <a:latin typeface="印品黑体" panose="00000500000000000000" pitchFamily="2" charset="-122"/>
                <a:ea typeface="印品黑体" panose="00000500000000000000" pitchFamily="2" charset="-122"/>
              </a:endParaRPr>
            </a:p>
          </p:txBody>
        </p:sp>
      </p:grpSp>
      <p:sp>
        <p:nvSpPr>
          <p:cNvPr id="31" name="Rectangle 3"/>
          <p:cNvSpPr txBox="1">
            <a:spLocks noChangeArrowheads="1"/>
          </p:cNvSpPr>
          <p:nvPr/>
        </p:nvSpPr>
        <p:spPr bwMode="auto">
          <a:xfrm>
            <a:off x="3064066" y="151050"/>
            <a:ext cx="3669558" cy="1325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scene3d>
              <a:camera prst="orthographicFront"/>
              <a:lightRig rig="threePt" dir="t"/>
            </a:scene3d>
            <a:sp3d extrusionH="57150">
              <a:bevelT w="57150" h="38100" prst="artDeco"/>
            </a:sp3d>
          </a:bodyPr>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4800" dirty="0">
                <a:solidFill>
                  <a:srgbClr val="0070C0"/>
                </a:solidFill>
                <a:latin typeface="Times New Roman" pitchFamily="18" charset="0"/>
                <a:ea typeface="印品黑体" panose="00000500000000000000" pitchFamily="2" charset="-122"/>
                <a:cs typeface="Times New Roman" pitchFamily="18" charset="0"/>
              </a:rPr>
              <a:t>TIẾT</a:t>
            </a:r>
            <a:r>
              <a:rPr lang="en-US" altLang="zh-CN" sz="4800">
                <a:solidFill>
                  <a:srgbClr val="0070C0"/>
                </a:solidFill>
                <a:latin typeface="Times New Roman" pitchFamily="18" charset="0"/>
                <a:ea typeface="印品黑体" panose="00000500000000000000" pitchFamily="2" charset="-122"/>
                <a:cs typeface="Times New Roman" pitchFamily="18" charset="0"/>
              </a:rPr>
              <a:t>: 3</a:t>
            </a:r>
            <a:endParaRPr lang="zh-CN" altLang="en-US" sz="4800" dirty="0">
              <a:solidFill>
                <a:srgbClr val="0070C0"/>
              </a:solidFill>
              <a:latin typeface="Times New Roman" pitchFamily="18" charset="0"/>
              <a:ea typeface="印品黑体" panose="00000500000000000000" pitchFamily="2" charset="-122"/>
              <a:cs typeface="Times New Roman" pitchFamily="18" charset="0"/>
            </a:endParaRPr>
          </a:p>
        </p:txBody>
      </p:sp>
      <p:sp>
        <p:nvSpPr>
          <p:cNvPr id="32" name="矩形 31"/>
          <p:cNvSpPr/>
          <p:nvPr/>
        </p:nvSpPr>
        <p:spPr>
          <a:xfrm>
            <a:off x="1830261" y="4333559"/>
            <a:ext cx="6031029" cy="707886"/>
          </a:xfrm>
          <a:prstGeom prst="rect">
            <a:avLst/>
          </a:prstGeom>
        </p:spPr>
        <p:txBody>
          <a:bodyPr wrap="square">
            <a:spAutoFit/>
            <a:scene3d>
              <a:camera prst="obliqueBottomRight"/>
              <a:lightRig rig="threePt" dir="t"/>
            </a:scene3d>
          </a:bodyPr>
          <a:lstStyle/>
          <a:p>
            <a:pPr algn="ctr"/>
            <a:r>
              <a:rPr lang="en-US" altLang="zh-CN" sz="4000" dirty="0">
                <a:solidFill>
                  <a:srgbClr val="0070C0"/>
                </a:solidFill>
                <a:latin typeface="Times New Roman" pitchFamily="18" charset="0"/>
                <a:ea typeface="印品黑体" panose="00000500000000000000" pitchFamily="2" charset="-122"/>
                <a:cs typeface="Times New Roman" pitchFamily="18" charset="0"/>
              </a:rPr>
              <a:t>GIÁO VIÊN:……….</a:t>
            </a:r>
          </a:p>
        </p:txBody>
      </p:sp>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102" y="2258911"/>
            <a:ext cx="2645583" cy="4582253"/>
          </a:xfrm>
          <a:prstGeom prst="rect">
            <a:avLst/>
          </a:prstGeom>
        </p:spPr>
      </p:pic>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33624" y="5242303"/>
            <a:ext cx="2255333" cy="14812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250"/>
                                        <p:tgtEl>
                                          <p:spTgt spid="2"/>
                                        </p:tgtEl>
                                      </p:cBhvr>
                                    </p:animEffect>
                                  </p:childTnLst>
                                </p:cTn>
                              </p:par>
                            </p:childTnLst>
                          </p:cTn>
                        </p:par>
                        <p:par>
                          <p:cTn id="8" fill="hold">
                            <p:stCondLst>
                              <p:cond delay="125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25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5"/>
                                        </p:tgtEl>
                                        <p:attrNameLst>
                                          <p:attrName>ppt_y</p:attrName>
                                        </p:attrNameLst>
                                      </p:cBhvr>
                                      <p:tavLst>
                                        <p:tav tm="0">
                                          <p:val>
                                            <p:strVal val="#ppt_y"/>
                                          </p:val>
                                        </p:tav>
                                        <p:tav tm="100000">
                                          <p:val>
                                            <p:strVal val="#ppt_y"/>
                                          </p:val>
                                        </p:tav>
                                      </p:tavLst>
                                    </p:anim>
                                    <p:anim calcmode="lin" valueType="num">
                                      <p:cBhvr>
                                        <p:cTn id="19"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5"/>
                                        </p:tgtEl>
                                      </p:cBhvr>
                                    </p:animEffect>
                                  </p:childTnLst>
                                </p:cTn>
                              </p:par>
                            </p:childTnLst>
                          </p:cTn>
                        </p:par>
                        <p:par>
                          <p:cTn id="22" fill="hold">
                            <p:stCondLst>
                              <p:cond delay="405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31"/>
                                        </p:tgtEl>
                                        <p:attrNameLst>
                                          <p:attrName>ppt_y</p:attrName>
                                        </p:attrNameLst>
                                      </p:cBhvr>
                                      <p:tavLst>
                                        <p:tav tm="0">
                                          <p:val>
                                            <p:strVal val="#ppt_y"/>
                                          </p:val>
                                        </p:tav>
                                        <p:tav tm="100000">
                                          <p:val>
                                            <p:strVal val="#ppt_y"/>
                                          </p:val>
                                        </p:tav>
                                      </p:tavLst>
                                    </p:anim>
                                    <p:anim calcmode="lin" valueType="num">
                                      <p:cBhvr>
                                        <p:cTn id="27"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31"/>
                                        </p:tgtEl>
                                      </p:cBhvr>
                                    </p:animEffect>
                                  </p:childTnLst>
                                </p:cTn>
                              </p:par>
                            </p:childTnLst>
                          </p:cTn>
                        </p:par>
                        <p:par>
                          <p:cTn id="30" fill="hold">
                            <p:stCondLst>
                              <p:cond delay="4800"/>
                            </p:stCondLst>
                            <p:childTnLst>
                              <p:par>
                                <p:cTn id="31" presetID="16" presetClass="entr" presetSubtype="21"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arn(inVertical)">
                                      <p:cBhvr>
                                        <p:cTn id="33" dur="1200"/>
                                        <p:tgtEl>
                                          <p:spTgt spid="32"/>
                                        </p:tgtEl>
                                      </p:cBhvr>
                                    </p:animEffect>
                                  </p:childTnLst>
                                </p:cTn>
                              </p:par>
                              <p:par>
                                <p:cTn id="34" presetID="2" presetClass="entr" presetSubtype="8"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1100" fill="hold"/>
                                        <p:tgtEl>
                                          <p:spTgt spid="13"/>
                                        </p:tgtEl>
                                        <p:attrNameLst>
                                          <p:attrName>ppt_x</p:attrName>
                                        </p:attrNameLst>
                                      </p:cBhvr>
                                      <p:tavLst>
                                        <p:tav tm="0">
                                          <p:val>
                                            <p:strVal val="0-#ppt_w/2"/>
                                          </p:val>
                                        </p:tav>
                                        <p:tav tm="100000">
                                          <p:val>
                                            <p:strVal val="#ppt_x"/>
                                          </p:val>
                                        </p:tav>
                                      </p:tavLst>
                                    </p:anim>
                                    <p:anim calcmode="lin" valueType="num">
                                      <p:cBhvr additive="base">
                                        <p:cTn id="37" dur="1100" fill="hold"/>
                                        <p:tgtEl>
                                          <p:spTgt spid="13"/>
                                        </p:tgtEl>
                                        <p:attrNameLst>
                                          <p:attrName>ppt_y</p:attrName>
                                        </p:attrNameLst>
                                      </p:cBhvr>
                                      <p:tavLst>
                                        <p:tav tm="0">
                                          <p:val>
                                            <p:strVal val="#ppt_y"/>
                                          </p:val>
                                        </p:tav>
                                        <p:tav tm="100000">
                                          <p:val>
                                            <p:strVal val="#ppt_y"/>
                                          </p:val>
                                        </p:tav>
                                      </p:tavLst>
                                    </p:anim>
                                  </p:childTnLst>
                                </p:cTn>
                              </p:par>
                            </p:childTnLst>
                          </p:cTn>
                        </p:par>
                        <p:par>
                          <p:cTn id="38" fill="hold">
                            <p:stCondLst>
                              <p:cond delay="6000"/>
                            </p:stCondLst>
                            <p:childTnLst>
                              <p:par>
                                <p:cTn id="39" presetID="2" presetClass="entr" presetSubtype="12"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2000" fill="hold"/>
                                        <p:tgtEl>
                                          <p:spTgt spid="16"/>
                                        </p:tgtEl>
                                        <p:attrNameLst>
                                          <p:attrName>ppt_x</p:attrName>
                                        </p:attrNameLst>
                                      </p:cBhvr>
                                      <p:tavLst>
                                        <p:tav tm="0">
                                          <p:val>
                                            <p:strVal val="0-#ppt_w/2"/>
                                          </p:val>
                                        </p:tav>
                                        <p:tav tm="100000">
                                          <p:val>
                                            <p:strVal val="#ppt_x"/>
                                          </p:val>
                                        </p:tav>
                                      </p:tavLst>
                                    </p:anim>
                                    <p:anim calcmode="lin" valueType="num">
                                      <p:cBhvr additive="base">
                                        <p:cTn id="42" dur="2000" fill="hold"/>
                                        <p:tgtEl>
                                          <p:spTgt spid="16"/>
                                        </p:tgtEl>
                                        <p:attrNameLst>
                                          <p:attrName>ppt_y</p:attrName>
                                        </p:attrNameLst>
                                      </p:cBhvr>
                                      <p:tavLst>
                                        <p:tav tm="0">
                                          <p:val>
                                            <p:strVal val="1+#ppt_h/2"/>
                                          </p:val>
                                        </p:tav>
                                        <p:tav tm="100000">
                                          <p:val>
                                            <p:strVal val="#ppt_y"/>
                                          </p:val>
                                        </p:tav>
                                      </p:tavLst>
                                    </p:anim>
                                  </p:childTnLst>
                                </p:cTn>
                              </p:par>
                              <p:par>
                                <p:cTn id="43" presetID="8" presetClass="emph" presetSubtype="0" fill="hold" nodeType="withEffect">
                                  <p:stCondLst>
                                    <p:cond delay="0"/>
                                  </p:stCondLst>
                                  <p:childTnLst>
                                    <p:animRot by="21600000">
                                      <p:cBhvr>
                                        <p:cTn id="44" dur="2000" fill="hold"/>
                                        <p:tgtEl>
                                          <p:spTgt spid="16"/>
                                        </p:tgtEl>
                                        <p:attrNameLst>
                                          <p:attrName>r</p:attrName>
                                        </p:attrNameLst>
                                      </p:cBhvr>
                                    </p:animRot>
                                  </p:childTnLst>
                                </p:cTn>
                              </p:par>
                              <p:par>
                                <p:cTn id="45" presetID="2" presetClass="entr" presetSubtype="12"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2000" fill="hold"/>
                                        <p:tgtEl>
                                          <p:spTgt spid="19"/>
                                        </p:tgtEl>
                                        <p:attrNameLst>
                                          <p:attrName>ppt_x</p:attrName>
                                        </p:attrNameLst>
                                      </p:cBhvr>
                                      <p:tavLst>
                                        <p:tav tm="0">
                                          <p:val>
                                            <p:strVal val="0-#ppt_w/2"/>
                                          </p:val>
                                        </p:tav>
                                        <p:tav tm="100000">
                                          <p:val>
                                            <p:strVal val="#ppt_x"/>
                                          </p:val>
                                        </p:tav>
                                      </p:tavLst>
                                    </p:anim>
                                    <p:anim calcmode="lin" valueType="num">
                                      <p:cBhvr additive="base">
                                        <p:cTn id="48" dur="2000" fill="hold"/>
                                        <p:tgtEl>
                                          <p:spTgt spid="19"/>
                                        </p:tgtEl>
                                        <p:attrNameLst>
                                          <p:attrName>ppt_y</p:attrName>
                                        </p:attrNameLst>
                                      </p:cBhvr>
                                      <p:tavLst>
                                        <p:tav tm="0">
                                          <p:val>
                                            <p:strVal val="1+#ppt_h/2"/>
                                          </p:val>
                                        </p:tav>
                                        <p:tav tm="100000">
                                          <p:val>
                                            <p:strVal val="#ppt_y"/>
                                          </p:val>
                                        </p:tav>
                                      </p:tavLst>
                                    </p:anim>
                                  </p:childTnLst>
                                </p:cTn>
                              </p:par>
                              <p:par>
                                <p:cTn id="49" presetID="8" presetClass="emph" presetSubtype="0" fill="hold" nodeType="withEffect">
                                  <p:stCondLst>
                                    <p:cond delay="0"/>
                                  </p:stCondLst>
                                  <p:childTnLst>
                                    <p:animRot by="21600000">
                                      <p:cBhvr>
                                        <p:cTn id="50" dur="2000" fill="hold"/>
                                        <p:tgtEl>
                                          <p:spTgt spid="19"/>
                                        </p:tgtEl>
                                        <p:attrNameLst>
                                          <p:attrName>r</p:attrName>
                                        </p:attrNameLst>
                                      </p:cBhvr>
                                    </p:animRot>
                                  </p:childTnLst>
                                </p:cTn>
                              </p:par>
                              <p:par>
                                <p:cTn id="51" presetID="2" presetClass="entr" presetSubtype="12" fill="hold" nodeType="withEffect">
                                  <p:stCondLst>
                                    <p:cond delay="40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2000" fill="hold"/>
                                        <p:tgtEl>
                                          <p:spTgt spid="22"/>
                                        </p:tgtEl>
                                        <p:attrNameLst>
                                          <p:attrName>ppt_x</p:attrName>
                                        </p:attrNameLst>
                                      </p:cBhvr>
                                      <p:tavLst>
                                        <p:tav tm="0">
                                          <p:val>
                                            <p:strVal val="0-#ppt_w/2"/>
                                          </p:val>
                                        </p:tav>
                                        <p:tav tm="100000">
                                          <p:val>
                                            <p:strVal val="#ppt_x"/>
                                          </p:val>
                                        </p:tav>
                                      </p:tavLst>
                                    </p:anim>
                                    <p:anim calcmode="lin" valueType="num">
                                      <p:cBhvr additive="base">
                                        <p:cTn id="54" dur="2000" fill="hold"/>
                                        <p:tgtEl>
                                          <p:spTgt spid="22"/>
                                        </p:tgtEl>
                                        <p:attrNameLst>
                                          <p:attrName>ppt_y</p:attrName>
                                        </p:attrNameLst>
                                      </p:cBhvr>
                                      <p:tavLst>
                                        <p:tav tm="0">
                                          <p:val>
                                            <p:strVal val="1+#ppt_h/2"/>
                                          </p:val>
                                        </p:tav>
                                        <p:tav tm="100000">
                                          <p:val>
                                            <p:strVal val="#ppt_y"/>
                                          </p:val>
                                        </p:tav>
                                      </p:tavLst>
                                    </p:anim>
                                  </p:childTnLst>
                                </p:cTn>
                              </p:par>
                              <p:par>
                                <p:cTn id="55" presetID="8" presetClass="emph" presetSubtype="0" fill="hold" nodeType="withEffect">
                                  <p:stCondLst>
                                    <p:cond delay="400"/>
                                  </p:stCondLst>
                                  <p:childTnLst>
                                    <p:animRot by="21600000">
                                      <p:cBhvr>
                                        <p:cTn id="56" dur="2000" fill="hold"/>
                                        <p:tgtEl>
                                          <p:spTgt spid="22"/>
                                        </p:tgtEl>
                                        <p:attrNameLst>
                                          <p:attrName>r</p:attrName>
                                        </p:attrNameLst>
                                      </p:cBhvr>
                                    </p:animRot>
                                  </p:childTnLst>
                                </p:cTn>
                              </p:par>
                              <p:par>
                                <p:cTn id="57" presetID="2" presetClass="entr" presetSubtype="12" fill="hold" nodeType="withEffect">
                                  <p:stCondLst>
                                    <p:cond delay="60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2000" fill="hold"/>
                                        <p:tgtEl>
                                          <p:spTgt spid="25"/>
                                        </p:tgtEl>
                                        <p:attrNameLst>
                                          <p:attrName>ppt_x</p:attrName>
                                        </p:attrNameLst>
                                      </p:cBhvr>
                                      <p:tavLst>
                                        <p:tav tm="0">
                                          <p:val>
                                            <p:strVal val="0-#ppt_w/2"/>
                                          </p:val>
                                        </p:tav>
                                        <p:tav tm="100000">
                                          <p:val>
                                            <p:strVal val="#ppt_x"/>
                                          </p:val>
                                        </p:tav>
                                      </p:tavLst>
                                    </p:anim>
                                    <p:anim calcmode="lin" valueType="num">
                                      <p:cBhvr additive="base">
                                        <p:cTn id="60" dur="2000" fill="hold"/>
                                        <p:tgtEl>
                                          <p:spTgt spid="25"/>
                                        </p:tgtEl>
                                        <p:attrNameLst>
                                          <p:attrName>ppt_y</p:attrName>
                                        </p:attrNameLst>
                                      </p:cBhvr>
                                      <p:tavLst>
                                        <p:tav tm="0">
                                          <p:val>
                                            <p:strVal val="1+#ppt_h/2"/>
                                          </p:val>
                                        </p:tav>
                                        <p:tav tm="100000">
                                          <p:val>
                                            <p:strVal val="#ppt_y"/>
                                          </p:val>
                                        </p:tav>
                                      </p:tavLst>
                                    </p:anim>
                                  </p:childTnLst>
                                </p:cTn>
                              </p:par>
                              <p:par>
                                <p:cTn id="61" presetID="8" presetClass="emph" presetSubtype="0" fill="hold" nodeType="withEffect">
                                  <p:stCondLst>
                                    <p:cond delay="600"/>
                                  </p:stCondLst>
                                  <p:childTnLst>
                                    <p:animRot by="21600000">
                                      <p:cBhvr>
                                        <p:cTn id="62" dur="2000" fill="hold"/>
                                        <p:tgtEl>
                                          <p:spTgt spid="25"/>
                                        </p:tgtEl>
                                        <p:attrNameLst>
                                          <p:attrName>r</p:attrName>
                                        </p:attrNameLst>
                                      </p:cBhvr>
                                    </p:animRot>
                                  </p:childTnLst>
                                </p:cTn>
                              </p:par>
                              <p:par>
                                <p:cTn id="63" presetID="2" presetClass="entr" presetSubtype="12" fill="hold" nodeType="withEffect">
                                  <p:stCondLst>
                                    <p:cond delay="200"/>
                                  </p:stCondLst>
                                  <p:childTnLst>
                                    <p:set>
                                      <p:cBhvr>
                                        <p:cTn id="64" dur="1" fill="hold">
                                          <p:stCondLst>
                                            <p:cond delay="0"/>
                                          </p:stCondLst>
                                        </p:cTn>
                                        <p:tgtEl>
                                          <p:spTgt spid="28"/>
                                        </p:tgtEl>
                                        <p:attrNameLst>
                                          <p:attrName>style.visibility</p:attrName>
                                        </p:attrNameLst>
                                      </p:cBhvr>
                                      <p:to>
                                        <p:strVal val="visible"/>
                                      </p:to>
                                    </p:set>
                                    <p:anim calcmode="lin" valueType="num">
                                      <p:cBhvr additive="base">
                                        <p:cTn id="65" dur="2000" fill="hold"/>
                                        <p:tgtEl>
                                          <p:spTgt spid="28"/>
                                        </p:tgtEl>
                                        <p:attrNameLst>
                                          <p:attrName>ppt_x</p:attrName>
                                        </p:attrNameLst>
                                      </p:cBhvr>
                                      <p:tavLst>
                                        <p:tav tm="0">
                                          <p:val>
                                            <p:strVal val="0-#ppt_w/2"/>
                                          </p:val>
                                        </p:tav>
                                        <p:tav tm="100000">
                                          <p:val>
                                            <p:strVal val="#ppt_x"/>
                                          </p:val>
                                        </p:tav>
                                      </p:tavLst>
                                    </p:anim>
                                    <p:anim calcmode="lin" valueType="num">
                                      <p:cBhvr additive="base">
                                        <p:cTn id="66" dur="2000" fill="hold"/>
                                        <p:tgtEl>
                                          <p:spTgt spid="28"/>
                                        </p:tgtEl>
                                        <p:attrNameLst>
                                          <p:attrName>ppt_y</p:attrName>
                                        </p:attrNameLst>
                                      </p:cBhvr>
                                      <p:tavLst>
                                        <p:tav tm="0">
                                          <p:val>
                                            <p:strVal val="1+#ppt_h/2"/>
                                          </p:val>
                                        </p:tav>
                                        <p:tav tm="100000">
                                          <p:val>
                                            <p:strVal val="#ppt_y"/>
                                          </p:val>
                                        </p:tav>
                                      </p:tavLst>
                                    </p:anim>
                                  </p:childTnLst>
                                </p:cTn>
                              </p:par>
                              <p:par>
                                <p:cTn id="67" presetID="8" presetClass="emph" presetSubtype="0" fill="hold" nodeType="withEffect">
                                  <p:stCondLst>
                                    <p:cond delay="800"/>
                                  </p:stCondLst>
                                  <p:childTnLst>
                                    <p:animRot by="21600000">
                                      <p:cBhvr>
                                        <p:cTn id="68" dur="2000" fill="hold"/>
                                        <p:tgtEl>
                                          <p:spTgt spid="28"/>
                                        </p:tgtEl>
                                        <p:attrNameLst>
                                          <p:attrName>r</p:attrName>
                                        </p:attrNameLst>
                                      </p:cBhvr>
                                    </p:animRot>
                                  </p:childTnLst>
                                </p:cTn>
                              </p:par>
                              <p:par>
                                <p:cTn id="69" presetID="42" presetClass="entr" presetSubtype="0" fill="hold"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1800"/>
                                        <p:tgtEl>
                                          <p:spTgt spid="14"/>
                                        </p:tgtEl>
                                      </p:cBhvr>
                                    </p:animEffect>
                                    <p:anim calcmode="lin" valueType="num">
                                      <p:cBhvr>
                                        <p:cTn id="72" dur="1800" fill="hold"/>
                                        <p:tgtEl>
                                          <p:spTgt spid="14"/>
                                        </p:tgtEl>
                                        <p:attrNameLst>
                                          <p:attrName>ppt_x</p:attrName>
                                        </p:attrNameLst>
                                      </p:cBhvr>
                                      <p:tavLst>
                                        <p:tav tm="0">
                                          <p:val>
                                            <p:strVal val="#ppt_x"/>
                                          </p:val>
                                        </p:tav>
                                        <p:tav tm="100000">
                                          <p:val>
                                            <p:strVal val="#ppt_x"/>
                                          </p:val>
                                        </p:tav>
                                      </p:tavLst>
                                    </p:anim>
                                    <p:anim calcmode="lin" valueType="num">
                                      <p:cBhvr>
                                        <p:cTn id="73" dur="18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1" grpId="0"/>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1549400" y="2616200"/>
            <a:ext cx="1799668" cy="147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印品黑体" panose="00000500000000000000" pitchFamily="2" charset="-122"/>
              <a:ea typeface="印品黑体" panose="00000500000000000000" pitchFamily="2" charset="-122"/>
            </a:endParaRPr>
          </a:p>
        </p:txBody>
      </p:sp>
      <p:sp>
        <p:nvSpPr>
          <p:cNvPr id="6" name="流程图: 库存数据 5"/>
          <p:cNvSpPr/>
          <p:nvPr/>
        </p:nvSpPr>
        <p:spPr>
          <a:xfrm flipH="1">
            <a:off x="2727447" y="2417674"/>
            <a:ext cx="7081111" cy="1874926"/>
          </a:xfrm>
          <a:prstGeom prst="flowChartOnlineStorag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400" dirty="0">
              <a:solidFill>
                <a:prstClr val="white"/>
              </a:solidFill>
              <a:latin typeface="印品黑体" panose="00000500000000000000" pitchFamily="2" charset="-122"/>
              <a:ea typeface="印品黑体" panose="00000500000000000000" pitchFamily="2" charset="-122"/>
            </a:endParaRPr>
          </a:p>
        </p:txBody>
      </p:sp>
      <p:sp>
        <p:nvSpPr>
          <p:cNvPr id="7" name="TextBox 9"/>
          <p:cNvSpPr txBox="1"/>
          <p:nvPr/>
        </p:nvSpPr>
        <p:spPr>
          <a:xfrm>
            <a:off x="2164881" y="2584271"/>
            <a:ext cx="774571" cy="1200329"/>
          </a:xfrm>
          <a:prstGeom prst="rect">
            <a:avLst/>
          </a:prstGeom>
          <a:noFill/>
        </p:spPr>
        <p:txBody>
          <a:bodyPr wrap="none" rtlCol="0">
            <a:spAutoFit/>
          </a:bodyPr>
          <a:lstStyle/>
          <a:p>
            <a:r>
              <a:rPr lang="en-US" altLang="zh-CN" sz="7200" b="1" dirty="0">
                <a:solidFill>
                  <a:prstClr val="white"/>
                </a:solidFill>
                <a:latin typeface="Times New Roman" pitchFamily="18" charset="0"/>
                <a:ea typeface="印品黑体" panose="00000500000000000000" pitchFamily="2" charset="-122"/>
                <a:cs typeface="Times New Roman" pitchFamily="18" charset="0"/>
              </a:rPr>
              <a:t>I.</a:t>
            </a:r>
            <a:endParaRPr lang="zh-CN" altLang="en-US" sz="7200" b="1" dirty="0">
              <a:solidFill>
                <a:prstClr val="white"/>
              </a:solidFill>
              <a:latin typeface="Times New Roman" pitchFamily="18" charset="0"/>
              <a:ea typeface="印品黑体" panose="00000500000000000000" pitchFamily="2" charset="-122"/>
              <a:cs typeface="Times New Roman" pitchFamily="18" charset="0"/>
            </a:endParaRPr>
          </a:p>
        </p:txBody>
      </p:sp>
      <p:sp>
        <p:nvSpPr>
          <p:cNvPr id="9" name="TextBox 11"/>
          <p:cNvSpPr txBox="1"/>
          <p:nvPr/>
        </p:nvSpPr>
        <p:spPr>
          <a:xfrm>
            <a:off x="3725933" y="2176374"/>
            <a:ext cx="5433054" cy="2292487"/>
          </a:xfrm>
          <a:prstGeom prst="rect">
            <a:avLst/>
          </a:prstGeom>
          <a:noFill/>
        </p:spPr>
        <p:txBody>
          <a:bodyPr wrap="square" rtlCol="0">
            <a:spAutoFit/>
          </a:bodyPr>
          <a:lstStyle/>
          <a:p>
            <a:pPr algn="ctr">
              <a:lnSpc>
                <a:spcPct val="125000"/>
              </a:lnSpc>
            </a:pPr>
            <a:r>
              <a:rPr lang="en-US" altLang="zh-CN" sz="6000" b="1">
                <a:solidFill>
                  <a:prstClr val="white"/>
                </a:solidFill>
                <a:latin typeface="Times New Roman" pitchFamily="18" charset="0"/>
                <a:ea typeface="印品黑体" panose="00000500000000000000" pitchFamily="2" charset="-122"/>
                <a:cs typeface="Times New Roman" pitchFamily="18" charset="0"/>
              </a:rPr>
              <a:t>Tìm hiểu giới thiệu bài học </a:t>
            </a:r>
          </a:p>
        </p:txBody>
      </p:sp>
    </p:spTree>
    <p:extLst>
      <p:ext uri="{BB962C8B-B14F-4D97-AF65-F5344CB8AC3E}">
        <p14:creationId xmlns:p14="http://schemas.microsoft.com/office/powerpoint/2010/main" val="3740834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41" presetClass="entr" presetSubtype="0" fill="hold" grpId="0" nodeType="withEffect">
                                  <p:stCondLst>
                                    <p:cond delay="0"/>
                                  </p:stCondLst>
                                  <p:iterate type="lt">
                                    <p:tmPct val="10000"/>
                                  </p:iterate>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9"/>
                                        </p:tgtEl>
                                        <p:attrNameLst>
                                          <p:attrName>ppt_y</p:attrName>
                                        </p:attrNameLst>
                                      </p:cBhvr>
                                      <p:tavLst>
                                        <p:tav tm="0">
                                          <p:val>
                                            <p:strVal val="#ppt_y"/>
                                          </p:val>
                                        </p:tav>
                                        <p:tav tm="100000">
                                          <p:val>
                                            <p:strVal val="#ppt_y"/>
                                          </p:val>
                                        </p:tav>
                                      </p:tavLst>
                                    </p:anim>
                                    <p:anim calcmode="lin" valueType="num">
                                      <p:cBhvr>
                                        <p:cTn id="20"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415246" y="1015663"/>
            <a:ext cx="4103419" cy="914400"/>
          </a:xfrm>
          <a:prstGeom prst="roundRect">
            <a:avLst/>
          </a:prstGeom>
          <a:ln w="762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a:latin typeface="Times New Roman" panose="02020603050405020304" pitchFamily="18" charset="0"/>
                <a:cs typeface="Times New Roman" panose="02020603050405020304" pitchFamily="18" charset="0"/>
              </a:rPr>
              <a:t>Chủ đề: “Chuyện kể về những người anh hùng” </a:t>
            </a:r>
            <a:endParaRPr lang="en-US" sz="2800">
              <a:latin typeface="Times New Roman" panose="02020603050405020304" pitchFamily="18" charset="0"/>
              <a:cs typeface="Times New Roman" panose="02020603050405020304" pitchFamily="18" charset="0"/>
            </a:endParaRPr>
          </a:p>
        </p:txBody>
      </p:sp>
      <p:sp>
        <p:nvSpPr>
          <p:cNvPr id="4" name="Rounded Rectangle 3"/>
          <p:cNvSpPr/>
          <p:nvPr/>
        </p:nvSpPr>
        <p:spPr>
          <a:xfrm>
            <a:off x="4519749" y="2766084"/>
            <a:ext cx="4545874" cy="1440155"/>
          </a:xfrm>
          <a:prstGeom prst="roundRect">
            <a:avLst/>
          </a:prstGeom>
          <a:ln w="76200">
            <a:solidFill>
              <a:srgbClr val="0070C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a:latin typeface="Times New Roman" panose="02020603050405020304" pitchFamily="18" charset="0"/>
                <a:cs typeface="Times New Roman" panose="02020603050405020304" pitchFamily="18" charset="0"/>
              </a:rPr>
              <a:t>Thể loại chính: truyền thuyết</a:t>
            </a:r>
          </a:p>
        </p:txBody>
      </p:sp>
      <p:sp>
        <p:nvSpPr>
          <p:cNvPr id="5" name="Rounded Rectangle 4"/>
          <p:cNvSpPr/>
          <p:nvPr/>
        </p:nvSpPr>
        <p:spPr>
          <a:xfrm>
            <a:off x="0" y="2468881"/>
            <a:ext cx="3004457" cy="1737358"/>
          </a:xfrm>
          <a:prstGeom prst="roundRect">
            <a:avLst>
              <a:gd name="adj" fmla="val 45239"/>
            </a:avLst>
          </a:prstGeom>
          <a:ln w="762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latin typeface="Times New Roman" panose="02020603050405020304" pitchFamily="18" charset="0"/>
                <a:cs typeface="Times New Roman" panose="02020603050405020304" pitchFamily="18" charset="0"/>
              </a:rPr>
              <a:t> </a:t>
            </a:r>
            <a:r>
              <a:rPr lang="en-US" sz="4000" b="1">
                <a:latin typeface="Times New Roman" panose="02020603050405020304" pitchFamily="18" charset="0"/>
                <a:cs typeface="Times New Roman" panose="02020603050405020304" pitchFamily="18" charset="0"/>
              </a:rPr>
              <a:t>1. Giới thiệu bài học</a:t>
            </a:r>
          </a:p>
        </p:txBody>
      </p:sp>
      <p:sp>
        <p:nvSpPr>
          <p:cNvPr id="7" name="Rounded Rectangular Callout 6"/>
          <p:cNvSpPr/>
          <p:nvPr/>
        </p:nvSpPr>
        <p:spPr>
          <a:xfrm>
            <a:off x="7824651" y="418011"/>
            <a:ext cx="4140926" cy="1881051"/>
          </a:xfrm>
          <a:prstGeom prst="wedgeRoundRectCallout">
            <a:avLst>
              <a:gd name="adj1" fmla="val -69721"/>
              <a:gd name="adj2" fmla="val 9581"/>
              <a:gd name="adj3" fmla="val 16667"/>
            </a:avLst>
          </a:prstGeom>
          <a:ln w="76200">
            <a:solidFill>
              <a:srgbClr val="01A89E"/>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a:latin typeface="Times New Roman" panose="02020603050405020304" pitchFamily="18" charset="0"/>
                <a:cs typeface="Times New Roman" panose="02020603050405020304" pitchFamily="18" charset="0"/>
              </a:rPr>
              <a:t>Người anh hùng: là những người có phẩm chất cao quí, hay có những thành tích phi thường và cống hiến lớn lao cho cộng đồng</a:t>
            </a:r>
          </a:p>
        </p:txBody>
      </p:sp>
      <p:sp>
        <p:nvSpPr>
          <p:cNvPr id="8" name="Rounded Rectangle 7"/>
          <p:cNvSpPr/>
          <p:nvPr/>
        </p:nvSpPr>
        <p:spPr>
          <a:xfrm>
            <a:off x="4519749" y="4630832"/>
            <a:ext cx="4545874" cy="1440155"/>
          </a:xfrm>
          <a:prstGeom prst="roundRect">
            <a:avLst/>
          </a:prstGeom>
          <a:ln w="76200">
            <a:solidFill>
              <a:schemeClr val="tx1">
                <a:lumMod val="75000"/>
                <a:lumOff val="25000"/>
              </a:schemeClr>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a:latin typeface="Times New Roman" panose="02020603050405020304" pitchFamily="18" charset="0"/>
                <a:cs typeface="Times New Roman" panose="02020603050405020304" pitchFamily="18" charset="0"/>
              </a:rPr>
              <a:t>Văn bản: 4 văn bản</a:t>
            </a:r>
          </a:p>
        </p:txBody>
      </p:sp>
      <p:sp>
        <p:nvSpPr>
          <p:cNvPr id="9" name="Cloud Callout 8"/>
          <p:cNvSpPr/>
          <p:nvPr/>
        </p:nvSpPr>
        <p:spPr>
          <a:xfrm>
            <a:off x="3004457" y="1324634"/>
            <a:ext cx="5985111" cy="2882900"/>
          </a:xfrm>
          <a:prstGeom prst="cloudCallout">
            <a:avLst>
              <a:gd name="adj1" fmla="val -48760"/>
              <a:gd name="adj2" fmla="val 69402"/>
            </a:avLst>
          </a:prstGeom>
          <a:ln w="76200">
            <a:prstDash val="lg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altLang="zh-CN" sz="4000" b="1" kern="0">
                <a:solidFill>
                  <a:srgbClr val="E54919"/>
                </a:solidFill>
                <a:latin typeface="Times New Roman" pitchFamily="18" charset="0"/>
                <a:cs typeface="Times New Roman" pitchFamily="18" charset="0"/>
              </a:rPr>
              <a:t>Chủ đề của bài học là gì?</a:t>
            </a:r>
            <a:endParaRPr lang="zh-CN" altLang="en-US" sz="4000" b="1" kern="0" dirty="0">
              <a:solidFill>
                <a:srgbClr val="E54919"/>
              </a:solidFill>
              <a:latin typeface="Times New Roman" pitchFamily="18" charset="0"/>
              <a:cs typeface="Times New Roman" pitchFamily="18" charset="0"/>
            </a:endParaRPr>
          </a:p>
        </p:txBody>
      </p:sp>
      <p:cxnSp>
        <p:nvCxnSpPr>
          <p:cNvPr id="11" name="Straight Arrow Connector 10"/>
          <p:cNvCxnSpPr/>
          <p:nvPr/>
        </p:nvCxnSpPr>
        <p:spPr>
          <a:xfrm flipV="1">
            <a:off x="3032962" y="1776549"/>
            <a:ext cx="1332468" cy="1252412"/>
          </a:xfrm>
          <a:prstGeom prst="straightConnector1">
            <a:avLst/>
          </a:prstGeom>
          <a:ln w="7620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endCxn id="4" idx="1"/>
          </p:cNvCxnSpPr>
          <p:nvPr/>
        </p:nvCxnSpPr>
        <p:spPr>
          <a:xfrm>
            <a:off x="3004457" y="3061569"/>
            <a:ext cx="1515292" cy="424593"/>
          </a:xfrm>
          <a:prstGeom prst="straightConnector1">
            <a:avLst/>
          </a:prstGeom>
          <a:ln w="76200">
            <a:prstDash val="dashDot"/>
            <a:tailEnd type="triangle"/>
          </a:ln>
        </p:spPr>
        <p:style>
          <a:lnRef idx="1">
            <a:schemeClr val="accent1"/>
          </a:lnRef>
          <a:fillRef idx="0">
            <a:schemeClr val="accent1"/>
          </a:fillRef>
          <a:effectRef idx="0">
            <a:schemeClr val="accent1"/>
          </a:effectRef>
          <a:fontRef idx="minor">
            <a:schemeClr val="tx1"/>
          </a:fontRef>
        </p:style>
      </p:cxnSp>
      <p:sp>
        <p:nvSpPr>
          <p:cNvPr id="16" name="Cloud Callout 15"/>
          <p:cNvSpPr/>
          <p:nvPr/>
        </p:nvSpPr>
        <p:spPr>
          <a:xfrm>
            <a:off x="481844" y="6637549"/>
            <a:ext cx="5985111" cy="2882900"/>
          </a:xfrm>
          <a:prstGeom prst="cloudCallout">
            <a:avLst>
              <a:gd name="adj1" fmla="val -48760"/>
              <a:gd name="adj2" fmla="val 69402"/>
            </a:avLst>
          </a:prstGeom>
          <a:ln w="76200">
            <a:prstDash val="lg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altLang="zh-CN" sz="4000" b="1" kern="0">
                <a:solidFill>
                  <a:srgbClr val="E54919"/>
                </a:solidFill>
                <a:latin typeface="Times New Roman" pitchFamily="18" charset="0"/>
                <a:cs typeface="Times New Roman" pitchFamily="18" charset="0"/>
              </a:rPr>
              <a:t>Chủ đề của bài học là gì?</a:t>
            </a:r>
            <a:endParaRPr lang="zh-CN" altLang="en-US" sz="4000" b="1" kern="0" dirty="0">
              <a:solidFill>
                <a:srgbClr val="E54919"/>
              </a:solidFill>
              <a:latin typeface="Times New Roman" pitchFamily="18" charset="0"/>
              <a:cs typeface="Times New Roman" pitchFamily="18" charset="0"/>
            </a:endParaRPr>
          </a:p>
        </p:txBody>
      </p:sp>
      <p:cxnSp>
        <p:nvCxnSpPr>
          <p:cNvPr id="17" name="Straight Arrow Connector 16"/>
          <p:cNvCxnSpPr>
            <a:endCxn id="8" idx="1"/>
          </p:cNvCxnSpPr>
          <p:nvPr/>
        </p:nvCxnSpPr>
        <p:spPr>
          <a:xfrm>
            <a:off x="3032962" y="3131796"/>
            <a:ext cx="1486787" cy="2219114"/>
          </a:xfrm>
          <a:prstGeom prst="straightConnector1">
            <a:avLst/>
          </a:prstGeom>
          <a:ln w="76200">
            <a:prstDash val="dashDot"/>
            <a:tailEnd type="triangle"/>
          </a:ln>
        </p:spPr>
        <p:style>
          <a:lnRef idx="1">
            <a:schemeClr val="accent1"/>
          </a:lnRef>
          <a:fillRef idx="0">
            <a:schemeClr val="accent1"/>
          </a:fillRef>
          <a:effectRef idx="0">
            <a:schemeClr val="accent1"/>
          </a:effectRef>
          <a:fontRef idx="minor">
            <a:schemeClr val="tx1"/>
          </a:fontRef>
        </p:style>
      </p:cxnSp>
      <p:sp>
        <p:nvSpPr>
          <p:cNvPr id="20" name="Cloud Callout 19"/>
          <p:cNvSpPr/>
          <p:nvPr/>
        </p:nvSpPr>
        <p:spPr>
          <a:xfrm>
            <a:off x="2807033" y="1358536"/>
            <a:ext cx="5985111" cy="2882900"/>
          </a:xfrm>
          <a:prstGeom prst="cloudCallout">
            <a:avLst>
              <a:gd name="adj1" fmla="val -48760"/>
              <a:gd name="adj2" fmla="val 69402"/>
            </a:avLst>
          </a:prstGeom>
          <a:ln w="76200">
            <a:prstDash val="lg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altLang="zh-CN" sz="4000" b="1" kern="0">
                <a:solidFill>
                  <a:srgbClr val="E54919"/>
                </a:solidFill>
                <a:latin typeface="Times New Roman" pitchFamily="18" charset="0"/>
                <a:cs typeface="Times New Roman" pitchFamily="18" charset="0"/>
              </a:rPr>
              <a:t>Theo em, thế nào là người anh hùng?</a:t>
            </a:r>
            <a:endParaRPr lang="zh-CN" altLang="en-US" sz="4000" b="1" kern="0" dirty="0">
              <a:solidFill>
                <a:srgbClr val="E54919"/>
              </a:solidFill>
              <a:latin typeface="Times New Roman" pitchFamily="18" charset="0"/>
              <a:cs typeface="Times New Roman" pitchFamily="18" charset="0"/>
            </a:endParaRPr>
          </a:p>
        </p:txBody>
      </p:sp>
      <p:sp>
        <p:nvSpPr>
          <p:cNvPr id="21" name="Cloud Callout 20"/>
          <p:cNvSpPr/>
          <p:nvPr/>
        </p:nvSpPr>
        <p:spPr>
          <a:xfrm>
            <a:off x="2533554" y="1336401"/>
            <a:ext cx="5985111" cy="2882900"/>
          </a:xfrm>
          <a:prstGeom prst="cloudCallout">
            <a:avLst>
              <a:gd name="adj1" fmla="val -48760"/>
              <a:gd name="adj2" fmla="val 69402"/>
            </a:avLst>
          </a:prstGeom>
          <a:ln w="76200">
            <a:prstDash val="lg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altLang="zh-CN" sz="4000" b="1" kern="0">
                <a:solidFill>
                  <a:srgbClr val="E54919"/>
                </a:solidFill>
                <a:latin typeface="Times New Roman" pitchFamily="18" charset="0"/>
                <a:cs typeface="Times New Roman" pitchFamily="18" charset="0"/>
              </a:rPr>
              <a:t>Chủ đề được thể hiện qua thể loại chính nào?</a:t>
            </a:r>
            <a:endParaRPr lang="zh-CN" altLang="en-US" sz="4000" b="1" kern="0" dirty="0">
              <a:solidFill>
                <a:srgbClr val="E54919"/>
              </a:solidFill>
              <a:latin typeface="Times New Roman" pitchFamily="18" charset="0"/>
              <a:cs typeface="Times New Roman" pitchFamily="18" charset="0"/>
            </a:endParaRPr>
          </a:p>
        </p:txBody>
      </p:sp>
    </p:spTree>
    <p:extLst>
      <p:ext uri="{BB962C8B-B14F-4D97-AF65-F5344CB8AC3E}">
        <p14:creationId xmlns:p14="http://schemas.microsoft.com/office/powerpoint/2010/main" val="394251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20"/>
                                        </p:tgtEl>
                                      </p:cBhvr>
                                    </p:animEffect>
                                    <p:set>
                                      <p:cBhvr>
                                        <p:cTn id="45" dur="1" fill="hold">
                                          <p:stCondLst>
                                            <p:cond delay="499"/>
                                          </p:stCondLst>
                                        </p:cTn>
                                        <p:tgtEl>
                                          <p:spTgt spid="20"/>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20"/>
                                        </p:tgtEl>
                                      </p:cBhvr>
                                    </p:animEffect>
                                    <p:set>
                                      <p:cBhvr>
                                        <p:cTn id="48" dur="1" fill="hold">
                                          <p:stCondLst>
                                            <p:cond delay="499"/>
                                          </p:stCondLst>
                                        </p:cTn>
                                        <p:tgtEl>
                                          <p:spTgt spid="2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down)">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barn(inVertical)">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barn(inVertical)">
                                      <p:cBhvr>
                                        <p:cTn id="73" dur="500"/>
                                        <p:tgtEl>
                                          <p:spTgt spid="13"/>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barn(inVertical)">
                                      <p:cBhvr>
                                        <p:cTn id="76" dur="500"/>
                                        <p:tgtEl>
                                          <p:spTgt spid="4"/>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barn(inVertical)">
                                      <p:cBhvr>
                                        <p:cTn id="81" dur="500"/>
                                        <p:tgtEl>
                                          <p:spTgt spid="17"/>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8"/>
                                        </p:tgtEl>
                                        <p:attrNameLst>
                                          <p:attrName>style.visibility</p:attrName>
                                        </p:attrNameLst>
                                      </p:cBhvr>
                                      <p:to>
                                        <p:strVal val="visible"/>
                                      </p:to>
                                    </p:set>
                                    <p:animEffect transition="in" filter="barn(inVertical)">
                                      <p:cBhvr>
                                        <p:cTn id="8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7" grpId="1" animBg="1"/>
      <p:bldP spid="8" grpId="0" animBg="1"/>
      <p:bldP spid="9" grpId="0" animBg="1"/>
      <p:bldP spid="9" grpId="1" animBg="1"/>
      <p:bldP spid="16" grpId="0" animBg="1"/>
      <p:bldP spid="16" grpId="1" animBg="1"/>
      <p:bldP spid="20" grpId="0" animBg="1"/>
      <p:bldP spid="20" grpId="1" animBg="1"/>
      <p:bldP spid="20" grpId="2" animBg="1"/>
      <p:bldP spid="21" grpId="0" animBg="1"/>
      <p:bldP spid="2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100+ hình ảnh vẽ bông hoa đẹp - hinhanhsieudep.net">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5632" y="5596055"/>
            <a:ext cx="1236368" cy="12178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stretch>
            <a:fillRect/>
          </a:stretch>
        </p:blipFill>
        <p:spPr>
          <a:xfrm>
            <a:off x="8891010" y="34278"/>
            <a:ext cx="3300990" cy="2134409"/>
          </a:xfrm>
          <a:prstGeom prst="rect">
            <a:avLst/>
          </a:prstGeom>
        </p:spPr>
      </p:pic>
      <p:pic>
        <p:nvPicPr>
          <p:cNvPr id="14" name="Picture 13"/>
          <p:cNvPicPr>
            <a:picLocks noChangeAspect="1"/>
          </p:cNvPicPr>
          <p:nvPr/>
        </p:nvPicPr>
        <p:blipFill>
          <a:blip r:embed="rId5"/>
          <a:stretch>
            <a:fillRect/>
          </a:stretch>
        </p:blipFill>
        <p:spPr>
          <a:xfrm>
            <a:off x="163080" y="5038196"/>
            <a:ext cx="2993458" cy="1673965"/>
          </a:xfrm>
          <a:prstGeom prst="rect">
            <a:avLst/>
          </a:prstGeom>
        </p:spPr>
      </p:pic>
      <p:sp>
        <p:nvSpPr>
          <p:cNvPr id="15" name="Rounded Rectangle 14"/>
          <p:cNvSpPr/>
          <p:nvPr/>
        </p:nvSpPr>
        <p:spPr>
          <a:xfrm>
            <a:off x="4658748" y="166817"/>
            <a:ext cx="3440613" cy="914400"/>
          </a:xfrm>
          <a:prstGeom prst="roundRect">
            <a:avLst>
              <a:gd name="adj" fmla="val 35238"/>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Thánh Gióng</a:t>
            </a:r>
          </a:p>
        </p:txBody>
      </p:sp>
      <p:cxnSp>
        <p:nvCxnSpPr>
          <p:cNvPr id="17" name="Curved Connector 16"/>
          <p:cNvCxnSpPr>
            <a:endCxn id="15" idx="1"/>
          </p:cNvCxnSpPr>
          <p:nvPr/>
        </p:nvCxnSpPr>
        <p:spPr>
          <a:xfrm flipV="1">
            <a:off x="1806222" y="624017"/>
            <a:ext cx="2852526" cy="1638074"/>
          </a:xfrm>
          <a:prstGeom prst="curvedConnector3">
            <a:avLst/>
          </a:prstGeom>
          <a:ln w="76200">
            <a:solidFill>
              <a:srgbClr val="00B050"/>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4371755" y="1754141"/>
            <a:ext cx="3727606" cy="914400"/>
          </a:xfrm>
          <a:prstGeom prst="roundRect">
            <a:avLst>
              <a:gd name="adj" fmla="val 35238"/>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Times New Roman" panose="02020603050405020304" pitchFamily="18" charset="0"/>
                <a:cs typeface="Times New Roman" panose="02020603050405020304" pitchFamily="18" charset="0"/>
              </a:rPr>
              <a:t>Sơn Tinh- Thủy Tinh</a:t>
            </a:r>
          </a:p>
        </p:txBody>
      </p:sp>
      <p:sp>
        <p:nvSpPr>
          <p:cNvPr id="20" name="Rounded Rectangle 19"/>
          <p:cNvSpPr/>
          <p:nvPr/>
        </p:nvSpPr>
        <p:spPr>
          <a:xfrm>
            <a:off x="4788884" y="3226123"/>
            <a:ext cx="3310477" cy="914400"/>
          </a:xfrm>
          <a:prstGeom prst="roundRect">
            <a:avLst>
              <a:gd name="adj" fmla="val 35238"/>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a:latin typeface="Times New Roman" panose="02020603050405020304" pitchFamily="18" charset="0"/>
                <a:cs typeface="Times New Roman" panose="02020603050405020304" pitchFamily="18" charset="0"/>
              </a:rPr>
              <a:t>Ai chơi mồng 9 tháng 4</a:t>
            </a:r>
          </a:p>
        </p:txBody>
      </p:sp>
      <p:sp>
        <p:nvSpPr>
          <p:cNvPr id="21" name="Rounded Rectangle 20"/>
          <p:cNvSpPr/>
          <p:nvPr/>
        </p:nvSpPr>
        <p:spPr>
          <a:xfrm>
            <a:off x="3776574" y="5009867"/>
            <a:ext cx="3316557" cy="914400"/>
          </a:xfrm>
          <a:prstGeom prst="roundRect">
            <a:avLst>
              <a:gd name="adj" fmla="val 3523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Times New Roman" panose="02020603050405020304" pitchFamily="18" charset="0"/>
                <a:cs typeface="Times New Roman" panose="02020603050405020304" pitchFamily="18" charset="0"/>
              </a:rPr>
              <a:t>Bánh chưng, bánh giày</a:t>
            </a:r>
          </a:p>
        </p:txBody>
      </p:sp>
      <p:cxnSp>
        <p:nvCxnSpPr>
          <p:cNvPr id="23" name="Curved Connector 22"/>
          <p:cNvCxnSpPr/>
          <p:nvPr/>
        </p:nvCxnSpPr>
        <p:spPr>
          <a:xfrm flipV="1">
            <a:off x="1806222" y="2150428"/>
            <a:ext cx="2582898" cy="153851"/>
          </a:xfrm>
          <a:prstGeom prst="curvedConnector3">
            <a:avLst/>
          </a:prstGeom>
          <a:ln w="76200">
            <a:solidFill>
              <a:srgbClr val="00B05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p:cNvCxnSpPr/>
          <p:nvPr/>
        </p:nvCxnSpPr>
        <p:spPr>
          <a:xfrm>
            <a:off x="1806222" y="2304279"/>
            <a:ext cx="3017392" cy="1233606"/>
          </a:xfrm>
          <a:prstGeom prst="curvedConnector3">
            <a:avLst/>
          </a:prstGeom>
          <a:ln w="76200">
            <a:solidFill>
              <a:srgbClr val="00B05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9" name="Curved Connector 28"/>
          <p:cNvCxnSpPr/>
          <p:nvPr/>
        </p:nvCxnSpPr>
        <p:spPr>
          <a:xfrm rot="16200000" flipH="1">
            <a:off x="1534770" y="2575731"/>
            <a:ext cx="2733917" cy="2191012"/>
          </a:xfrm>
          <a:prstGeom prst="curvedConnector3">
            <a:avLst/>
          </a:prstGeom>
          <a:ln w="76200">
            <a:solidFill>
              <a:srgbClr val="00B050"/>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2250" y="1623751"/>
            <a:ext cx="1954605" cy="1294090"/>
          </a:xfrm>
          <a:prstGeom prst="roundRect">
            <a:avLst>
              <a:gd name="adj" fmla="val 352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Văn bản</a:t>
            </a:r>
          </a:p>
        </p:txBody>
      </p:sp>
      <p:pic>
        <p:nvPicPr>
          <p:cNvPr id="33" name="Picture 32"/>
          <p:cNvPicPr>
            <a:picLocks noChangeAspect="1"/>
          </p:cNvPicPr>
          <p:nvPr/>
        </p:nvPicPr>
        <p:blipFill>
          <a:blip r:embed="rId6"/>
          <a:stretch>
            <a:fillRect/>
          </a:stretch>
        </p:blipFill>
        <p:spPr>
          <a:xfrm>
            <a:off x="8891010" y="2600627"/>
            <a:ext cx="3300990" cy="2128127"/>
          </a:xfrm>
          <a:prstGeom prst="rect">
            <a:avLst/>
          </a:prstGeom>
        </p:spPr>
      </p:pic>
      <p:pic>
        <p:nvPicPr>
          <p:cNvPr id="34" name="Picture 33"/>
          <p:cNvPicPr>
            <a:picLocks noChangeAspect="1"/>
          </p:cNvPicPr>
          <p:nvPr/>
        </p:nvPicPr>
        <p:blipFill>
          <a:blip r:embed="rId7"/>
          <a:stretch>
            <a:fillRect/>
          </a:stretch>
        </p:blipFill>
        <p:spPr>
          <a:xfrm>
            <a:off x="8995062" y="5199964"/>
            <a:ext cx="3196938" cy="1658036"/>
          </a:xfrm>
          <a:prstGeom prst="rect">
            <a:avLst/>
          </a:prstGeom>
        </p:spPr>
      </p:pic>
    </p:spTree>
    <p:extLst>
      <p:ext uri="{BB962C8B-B14F-4D97-AF65-F5344CB8AC3E}">
        <p14:creationId xmlns:p14="http://schemas.microsoft.com/office/powerpoint/2010/main" val="259425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barn(inVertical)">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barn(inVertical)">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barn(inVertical)">
                                      <p:cBhvr>
                                        <p:cTn id="45" dur="500"/>
                                        <p:tgtEl>
                                          <p:spTgt spid="29"/>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arn(inVertical)">
                                      <p:cBhvr>
                                        <p:cTn id="48" dur="500"/>
                                        <p:tgtEl>
                                          <p:spTgt spid="21"/>
                                        </p:tgtEl>
                                      </p:cBhvr>
                                    </p:animEffect>
                                  </p:childTnLst>
                                </p:cTn>
                              </p:par>
                              <p:par>
                                <p:cTn id="49" presetID="16" presetClass="entr" presetSubtype="21"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0" grpId="0" animBg="1"/>
      <p:bldP spid="21"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3729863" y="4601816"/>
            <a:ext cx="3900652" cy="1387823"/>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9" name="TextBox 28"/>
          <p:cNvSpPr txBox="1"/>
          <p:nvPr/>
        </p:nvSpPr>
        <p:spPr>
          <a:xfrm>
            <a:off x="1820475" y="1252665"/>
            <a:ext cx="340158"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1</a:t>
            </a:r>
          </a:p>
        </p:txBody>
      </p:sp>
      <p:sp>
        <p:nvSpPr>
          <p:cNvPr id="48" name="Isosceles Triangle 47"/>
          <p:cNvSpPr/>
          <p:nvPr/>
        </p:nvSpPr>
        <p:spPr>
          <a:xfrm>
            <a:off x="2703" y="4097064"/>
            <a:ext cx="5350548" cy="1903686"/>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1" name="5-Point Star 50">
            <a:hlinkClick r:id="rId4" action="ppaction://hlinksldjump"/>
          </p:cNvPr>
          <p:cNvSpPr/>
          <p:nvPr/>
        </p:nvSpPr>
        <p:spPr>
          <a:xfrm>
            <a:off x="1710557" y="1578327"/>
            <a:ext cx="612891" cy="459668"/>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2" name="TextBox 51"/>
          <p:cNvSpPr txBox="1"/>
          <p:nvPr/>
        </p:nvSpPr>
        <p:spPr>
          <a:xfrm>
            <a:off x="3533329" y="1897021"/>
            <a:ext cx="340158"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2</a:t>
            </a:r>
          </a:p>
        </p:txBody>
      </p:sp>
      <p:sp>
        <p:nvSpPr>
          <p:cNvPr id="53" name="5-Point Star 52">
            <a:hlinkClick r:id="rId5" action="ppaction://hlinksldjump"/>
          </p:cNvPr>
          <p:cNvSpPr/>
          <p:nvPr/>
        </p:nvSpPr>
        <p:spPr>
          <a:xfrm>
            <a:off x="3300288" y="2222682"/>
            <a:ext cx="859141" cy="64435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4" name="TextBox 53"/>
          <p:cNvSpPr txBox="1"/>
          <p:nvPr/>
        </p:nvSpPr>
        <p:spPr>
          <a:xfrm>
            <a:off x="6346085" y="1249135"/>
            <a:ext cx="340158"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5</a:t>
            </a:r>
          </a:p>
        </p:txBody>
      </p:sp>
      <p:sp>
        <p:nvSpPr>
          <p:cNvPr id="55" name="5-Point Star 54">
            <a:hlinkClick r:id="rId6" action="ppaction://hlinksldjump"/>
          </p:cNvPr>
          <p:cNvSpPr/>
          <p:nvPr/>
        </p:nvSpPr>
        <p:spPr>
          <a:xfrm>
            <a:off x="6113044" y="1574796"/>
            <a:ext cx="859141" cy="644356"/>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6" name="TextBox 55"/>
          <p:cNvSpPr txBox="1"/>
          <p:nvPr/>
        </p:nvSpPr>
        <p:spPr>
          <a:xfrm>
            <a:off x="9158841" y="2219198"/>
            <a:ext cx="340158"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6</a:t>
            </a:r>
          </a:p>
        </p:txBody>
      </p:sp>
      <p:sp>
        <p:nvSpPr>
          <p:cNvPr id="57" name="5-Point Star 56">
            <a:hlinkClick r:id="rId7" action="ppaction://hlinksldjump"/>
          </p:cNvPr>
          <p:cNvSpPr/>
          <p:nvPr/>
        </p:nvSpPr>
        <p:spPr>
          <a:xfrm>
            <a:off x="8925800" y="2544860"/>
            <a:ext cx="859141" cy="644356"/>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8" name="TextBox 57"/>
          <p:cNvSpPr txBox="1"/>
          <p:nvPr/>
        </p:nvSpPr>
        <p:spPr>
          <a:xfrm>
            <a:off x="7088705" y="2955174"/>
            <a:ext cx="340158"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4</a:t>
            </a:r>
          </a:p>
        </p:txBody>
      </p:sp>
      <p:sp>
        <p:nvSpPr>
          <p:cNvPr id="59" name="5-Point Star 58">
            <a:hlinkClick r:id="rId8" action="ppaction://hlinksldjump"/>
          </p:cNvPr>
          <p:cNvSpPr/>
          <p:nvPr/>
        </p:nvSpPr>
        <p:spPr>
          <a:xfrm>
            <a:off x="6972185" y="3280836"/>
            <a:ext cx="626099" cy="469574"/>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62" name="TextBox 61"/>
          <p:cNvSpPr txBox="1"/>
          <p:nvPr/>
        </p:nvSpPr>
        <p:spPr>
          <a:xfrm>
            <a:off x="750953" y="2219197"/>
            <a:ext cx="340158"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3</a:t>
            </a:r>
          </a:p>
        </p:txBody>
      </p:sp>
      <p:sp>
        <p:nvSpPr>
          <p:cNvPr id="63" name="5-Point Star 62">
            <a:hlinkClick r:id="rId9" action="ppaction://hlinksldjump"/>
          </p:cNvPr>
          <p:cNvSpPr/>
          <p:nvPr/>
        </p:nvSpPr>
        <p:spPr>
          <a:xfrm>
            <a:off x="732697" y="2544860"/>
            <a:ext cx="429571" cy="32217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68" name="TextBox 67"/>
          <p:cNvSpPr txBox="1"/>
          <p:nvPr/>
        </p:nvSpPr>
        <p:spPr>
          <a:xfrm>
            <a:off x="4584971" y="2750680"/>
            <a:ext cx="1232517"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a:ea typeface="+mn-ea"/>
                <a:cs typeface="Arial"/>
                <a:sym typeface="Arial"/>
              </a:rPr>
              <a:t>Đặc</a:t>
            </a:r>
            <a:r>
              <a:rPr kumimoji="0" lang="en-US" sz="2400" b="1" i="0" u="none" strike="noStrike" kern="1200" cap="none" spc="0" normalizeH="0" baseline="0" noProof="0" dirty="0">
                <a:ln>
                  <a:noFill/>
                </a:ln>
                <a:solidFill>
                  <a:prstClr val="white"/>
                </a:solidFill>
                <a:effectLst/>
                <a:uLnTx/>
                <a:uFillTx/>
                <a:latin typeface="Calibri"/>
                <a:ea typeface="+mn-ea"/>
                <a:cs typeface="Arial"/>
                <a:sym typeface="Arial"/>
              </a:rPr>
              <a:t> </a:t>
            </a:r>
            <a:r>
              <a:rPr kumimoji="0" lang="en-US" sz="2400" b="1" i="0" u="none" strike="noStrike" kern="1200" cap="none" spc="0" normalizeH="0" baseline="0" noProof="0" dirty="0" err="1">
                <a:ln>
                  <a:noFill/>
                </a:ln>
                <a:solidFill>
                  <a:prstClr val="white"/>
                </a:solidFill>
                <a:effectLst/>
                <a:uLnTx/>
                <a:uFillTx/>
                <a:latin typeface="Calibri"/>
                <a:ea typeface="+mn-ea"/>
                <a:cs typeface="Arial"/>
                <a:sym typeface="Arial"/>
              </a:rPr>
              <a:t>biệt</a:t>
            </a:r>
            <a:endParaRPr kumimoji="0" lang="en-US" sz="2400" b="1" i="0" u="none" strike="noStrike" kern="1200" cap="none" spc="0" normalizeH="0" baseline="0" noProof="0" dirty="0">
              <a:ln>
                <a:noFill/>
              </a:ln>
              <a:solidFill>
                <a:prstClr val="white"/>
              </a:solidFill>
              <a:effectLst/>
              <a:uLnTx/>
              <a:uFillTx/>
              <a:latin typeface="Calibri"/>
              <a:ea typeface="+mn-ea"/>
              <a:cs typeface="Arial"/>
              <a:sym typeface="Arial"/>
            </a:endParaRPr>
          </a:p>
        </p:txBody>
      </p:sp>
      <p:sp>
        <p:nvSpPr>
          <p:cNvPr id="69" name="5-Point Star 68">
            <a:hlinkClick r:id="rId10" action="ppaction://hlinksldjump"/>
          </p:cNvPr>
          <p:cNvSpPr/>
          <p:nvPr/>
        </p:nvSpPr>
        <p:spPr>
          <a:xfrm>
            <a:off x="3866340" y="3127007"/>
            <a:ext cx="2579713" cy="1441897"/>
          </a:xfrm>
          <a:prstGeom prst="star5">
            <a:avLst>
              <a:gd name="adj" fmla="val 2905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70" name="Pentagon 69"/>
          <p:cNvSpPr/>
          <p:nvPr/>
        </p:nvSpPr>
        <p:spPr>
          <a:xfrm flipH="1">
            <a:off x="10159133" y="5436144"/>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pipi</a:t>
            </a:r>
          </a:p>
        </p:txBody>
      </p:sp>
      <p:sp>
        <p:nvSpPr>
          <p:cNvPr id="71" name="Rectangle 70"/>
          <p:cNvSpPr/>
          <p:nvPr/>
        </p:nvSpPr>
        <p:spPr>
          <a:xfrm>
            <a:off x="2800451" y="4478041"/>
            <a:ext cx="6591100" cy="1084912"/>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Arial"/>
                <a:sym typeface="Arial"/>
              </a:rPr>
              <a:t>Ngôi</a:t>
            </a: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Arial"/>
                <a:sym typeface="Arial"/>
              </a:rPr>
              <a:t> </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Arial"/>
                <a:sym typeface="Arial"/>
              </a:rPr>
              <a:t>sao</a:t>
            </a: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Arial"/>
                <a:sym typeface="Arial"/>
              </a:rPr>
              <a:t> may </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Arial"/>
                <a:sym typeface="Arial"/>
              </a:rPr>
              <a:t>mắn</a:t>
            </a:r>
            <a:endPar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Arial"/>
              <a:sym typeface="Arial"/>
            </a:endParaRPr>
          </a:p>
        </p:txBody>
      </p:sp>
      <p:pic>
        <p:nvPicPr>
          <p:cNvPr id="73" name="Picture 7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3505" y="3168687"/>
            <a:ext cx="149975" cy="99502"/>
          </a:xfrm>
          <a:prstGeom prst="rect">
            <a:avLst/>
          </a:prstGeom>
        </p:spPr>
      </p:pic>
      <p:pic>
        <p:nvPicPr>
          <p:cNvPr id="76" name="Picture 7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17129" y="1859268"/>
            <a:ext cx="247651" cy="164306"/>
          </a:xfrm>
          <a:prstGeom prst="rect">
            <a:avLst/>
          </a:prstGeom>
        </p:spPr>
      </p:pic>
      <p:pic>
        <p:nvPicPr>
          <p:cNvPr id="77" name="Picture 7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77168" y="2256886"/>
            <a:ext cx="206475" cy="136988"/>
          </a:xfrm>
          <a:prstGeom prst="rect">
            <a:avLst/>
          </a:prstGeom>
        </p:spPr>
      </p:pic>
      <p:pic>
        <p:nvPicPr>
          <p:cNvPr id="79" name="Picture 7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08513" y="2274135"/>
            <a:ext cx="174279" cy="115628"/>
          </a:xfrm>
          <a:prstGeom prst="rect">
            <a:avLst/>
          </a:prstGeom>
        </p:spPr>
      </p:pic>
      <p:sp>
        <p:nvSpPr>
          <p:cNvPr id="2" name="Rectangle: Rounded Corners 1">
            <a:hlinkClick r:id="rId12" action="ppaction://hlinksldjump"/>
            <a:extLst>
              <a:ext uri="{FF2B5EF4-FFF2-40B4-BE49-F238E27FC236}">
                <a16:creationId xmlns:a16="http://schemas.microsoft.com/office/drawing/2014/main" id="{0480B393-4988-4D76-866F-5168E707A428}"/>
              </a:ext>
            </a:extLst>
          </p:cNvPr>
          <p:cNvSpPr/>
          <p:nvPr/>
        </p:nvSpPr>
        <p:spPr>
          <a:xfrm>
            <a:off x="100884" y="5488100"/>
            <a:ext cx="1693257" cy="437797"/>
          </a:xfrm>
          <a:prstGeom prst="roundRect">
            <a:avLst/>
          </a:prstGeom>
          <a:ln w="28575">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prstClr val="black"/>
                </a:solidFill>
                <a:effectLst/>
                <a:uLnTx/>
                <a:uFillTx/>
                <a:latin typeface="Calibri"/>
                <a:ea typeface="+mn-ea"/>
                <a:cs typeface="+mn-cs"/>
                <a:sym typeface="Arial"/>
              </a:rPr>
              <a:t>Bài học</a:t>
            </a:r>
          </a:p>
        </p:txBody>
      </p:sp>
      <p:pic>
        <p:nvPicPr>
          <p:cNvPr id="4" name="Victory-Bond_zh8.mp3">
            <a:hlinkClick r:id="" action="ppaction://media"/>
          </p:cNvPr>
          <p:cNvPicPr>
            <a:picLocks noChangeAspect="1"/>
          </p:cNvPicPr>
          <p:nvPr>
            <a:audioFile r:link="rId1"/>
            <p:extLst>
              <p:ext uri="{DAA4B4D4-6D71-4841-9C94-3DE7FCFB9230}">
                <p14:media xmlns:p14="http://schemas.microsoft.com/office/powerpoint/2010/main" r:embed="rId2">
                  <p14:trim st="12176.8776" end="183294.0435"/>
                </p14:media>
              </p:ext>
            </p:extLst>
          </p:nvPr>
        </p:nvPicPr>
        <p:blipFill>
          <a:blip r:embed="rId13"/>
          <a:stretch>
            <a:fillRect/>
          </a:stretch>
        </p:blipFill>
        <p:spPr>
          <a:xfrm>
            <a:off x="-943735" y="3543155"/>
            <a:ext cx="609600" cy="609600"/>
          </a:xfrm>
          <a:prstGeom prst="rect">
            <a:avLst/>
          </a:prstGeom>
        </p:spPr>
      </p:pic>
      <p:sp>
        <p:nvSpPr>
          <p:cNvPr id="26" name="TextBox 25"/>
          <p:cNvSpPr txBox="1"/>
          <p:nvPr/>
        </p:nvSpPr>
        <p:spPr>
          <a:xfrm>
            <a:off x="1743303" y="3325717"/>
            <a:ext cx="340158"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7</a:t>
            </a:r>
          </a:p>
        </p:txBody>
      </p:sp>
      <p:sp>
        <p:nvSpPr>
          <p:cNvPr id="27" name="5-Point Star 26">
            <a:hlinkClick r:id="rId14" action="ppaction://hlinksldjump"/>
          </p:cNvPr>
          <p:cNvSpPr/>
          <p:nvPr/>
        </p:nvSpPr>
        <p:spPr>
          <a:xfrm>
            <a:off x="1510262" y="3651379"/>
            <a:ext cx="859141" cy="644356"/>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8" name="TextBox 27"/>
          <p:cNvSpPr txBox="1"/>
          <p:nvPr/>
        </p:nvSpPr>
        <p:spPr>
          <a:xfrm>
            <a:off x="4647050" y="480566"/>
            <a:ext cx="340158"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8</a:t>
            </a:r>
          </a:p>
        </p:txBody>
      </p:sp>
      <p:sp>
        <p:nvSpPr>
          <p:cNvPr id="30" name="5-Point Star 29">
            <a:hlinkClick r:id="rId15" action="ppaction://hlinksldjump"/>
          </p:cNvPr>
          <p:cNvSpPr/>
          <p:nvPr/>
        </p:nvSpPr>
        <p:spPr>
          <a:xfrm>
            <a:off x="4530530" y="806228"/>
            <a:ext cx="626099" cy="469574"/>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162354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000" fill="hold"/>
                                        <p:tgtEl>
                                          <p:spTgt spid="57"/>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250" fill="hold"/>
                                        <p:tgtEl>
                                          <p:spTgt spid="59"/>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1750" fill="hold"/>
                                        <p:tgtEl>
                                          <p:spTgt spid="63"/>
                                        </p:tgtEl>
                                        <p:attrNameLst>
                                          <p:attrName>r</p:attrName>
                                        </p:attrNameLst>
                                      </p:cBhvr>
                                    </p:animRot>
                                  </p:childTnLst>
                                </p:cTn>
                              </p:par>
                              <p:par>
                                <p:cTn id="23" presetID="8" presetClass="emph" presetSubtype="0" repeatCount="indefinite" fill="hold" grpId="1" nodeType="withEffect">
                                  <p:stCondLst>
                                    <p:cond delay="0"/>
                                  </p:stCondLst>
                                  <p:childTnLst>
                                    <p:animRot by="21600000">
                                      <p:cBhvr>
                                        <p:cTn id="24" dur="2500" fill="hold"/>
                                        <p:tgtEl>
                                          <p:spTgt spid="69"/>
                                        </p:tgtEl>
                                        <p:attrNameLst>
                                          <p:attrName>r</p:attrName>
                                        </p:attrNameLst>
                                      </p:cBhvr>
                                    </p:animRot>
                                  </p:childTnLst>
                                </p:cTn>
                              </p:par>
                            </p:childTnLst>
                          </p:cTn>
                        </p:par>
                        <p:par>
                          <p:cTn id="25" fill="hold">
                            <p:stCondLst>
                              <p:cond delay="3250"/>
                            </p:stCondLst>
                            <p:childTnLst>
                              <p:par>
                                <p:cTn id="26" presetID="1" presetClass="mediacall" presetSubtype="0" fill="hold" nodeType="afterEffect">
                                  <p:stCondLst>
                                    <p:cond delay="0"/>
                                  </p:stCondLst>
                                  <p:childTnLst>
                                    <p:cmd type="call" cmd="playFrom(0.0)">
                                      <p:cBhvr>
                                        <p:cTn id="27" dur="72981" fill="hold"/>
                                        <p:tgtEl>
                                          <p:spTgt spid="4"/>
                                        </p:tgtEl>
                                      </p:cBhvr>
                                    </p:cmd>
                                  </p:childTnLst>
                                </p:cTn>
                              </p:par>
                              <p:par>
                                <p:cTn id="28" presetID="8" presetClass="emph" presetSubtype="0" repeatCount="indefinite" fill="hold" grpId="1" nodeType="withEffect">
                                  <p:stCondLst>
                                    <p:cond delay="0"/>
                                  </p:stCondLst>
                                  <p:childTnLst>
                                    <p:animRot by="21600000">
                                      <p:cBhvr>
                                        <p:cTn id="29" dur="1000" fill="hold"/>
                                        <p:tgtEl>
                                          <p:spTgt spid="27"/>
                                        </p:tgtEl>
                                        <p:attrNameLst>
                                          <p:attrName>r</p:attrName>
                                        </p:attrNameLst>
                                      </p:cBhvr>
                                    </p:animRot>
                                  </p:childTnLst>
                                </p:cTn>
                              </p:par>
                              <p:par>
                                <p:cTn id="30" presetID="8" presetClass="emph" presetSubtype="0" repeatCount="indefinite" fill="hold" grpId="1" nodeType="withEffect">
                                  <p:stCondLst>
                                    <p:cond delay="0"/>
                                  </p:stCondLst>
                                  <p:childTnLst>
                                    <p:animRot by="21600000">
                                      <p:cBhvr>
                                        <p:cTn id="31" dur="125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1"/>
                    </p:tgtEl>
                  </p:cond>
                </p:stCondLst>
                <p:endSync evt="end" delay="0">
                  <p:rtn val="all"/>
                </p:endSync>
                <p:childTnLst>
                  <p:par>
                    <p:cTn id="33" fill="hold">
                      <p:stCondLst>
                        <p:cond delay="0"/>
                      </p:stCondLst>
                      <p:childTnLst>
                        <p:par>
                          <p:cTn id="34" fill="hold">
                            <p:stCondLst>
                              <p:cond delay="0"/>
                            </p:stCondLst>
                            <p:childTnLst>
                              <p:par>
                                <p:cTn id="35" presetID="23" presetClass="exit" presetSubtype="544" fill="hold" grpId="0" nodeType="clickEffect">
                                  <p:stCondLst>
                                    <p:cond delay="0"/>
                                  </p:stCondLst>
                                  <p:childTnLst>
                                    <p:anim calcmode="lin" valueType="num">
                                      <p:cBhvr>
                                        <p:cTn id="36" dur="500"/>
                                        <p:tgtEl>
                                          <p:spTgt spid="51"/>
                                        </p:tgtEl>
                                        <p:attrNameLst>
                                          <p:attrName>ppt_w</p:attrName>
                                        </p:attrNameLst>
                                      </p:cBhvr>
                                      <p:tavLst>
                                        <p:tav tm="0">
                                          <p:val>
                                            <p:strVal val="ppt_w"/>
                                          </p:val>
                                        </p:tav>
                                        <p:tav tm="100000">
                                          <p:val>
                                            <p:fltVal val="0"/>
                                          </p:val>
                                        </p:tav>
                                      </p:tavLst>
                                    </p:anim>
                                    <p:anim calcmode="lin" valueType="num">
                                      <p:cBhvr>
                                        <p:cTn id="37" dur="500"/>
                                        <p:tgtEl>
                                          <p:spTgt spid="51"/>
                                        </p:tgtEl>
                                        <p:attrNameLst>
                                          <p:attrName>ppt_h</p:attrName>
                                        </p:attrNameLst>
                                      </p:cBhvr>
                                      <p:tavLst>
                                        <p:tav tm="0">
                                          <p:val>
                                            <p:strVal val="ppt_h"/>
                                          </p:val>
                                        </p:tav>
                                        <p:tav tm="100000">
                                          <p:val>
                                            <p:fltVal val="0"/>
                                          </p:val>
                                        </p:tav>
                                      </p:tavLst>
                                    </p:anim>
                                    <p:anim calcmode="lin" valueType="num">
                                      <p:cBhvr>
                                        <p:cTn id="38" dur="500"/>
                                        <p:tgtEl>
                                          <p:spTgt spid="51"/>
                                        </p:tgtEl>
                                        <p:attrNameLst>
                                          <p:attrName>ppt_x</p:attrName>
                                        </p:attrNameLst>
                                      </p:cBhvr>
                                      <p:tavLst>
                                        <p:tav tm="0">
                                          <p:val>
                                            <p:strVal val="ppt_x"/>
                                          </p:val>
                                        </p:tav>
                                        <p:tav tm="100000">
                                          <p:val>
                                            <p:fltVal val="0.5"/>
                                          </p:val>
                                        </p:tav>
                                      </p:tavLst>
                                    </p:anim>
                                    <p:anim calcmode="lin" valueType="num">
                                      <p:cBhvr>
                                        <p:cTn id="39" dur="500"/>
                                        <p:tgtEl>
                                          <p:spTgt spid="51"/>
                                        </p:tgtEl>
                                        <p:attrNameLst>
                                          <p:attrName>ppt_y</p:attrName>
                                        </p:attrNameLst>
                                      </p:cBhvr>
                                      <p:tavLst>
                                        <p:tav tm="0">
                                          <p:val>
                                            <p:strVal val="ppt_y"/>
                                          </p:val>
                                        </p:tav>
                                        <p:tav tm="100000">
                                          <p:val>
                                            <p:fltVal val="0.5"/>
                                          </p:val>
                                        </p:tav>
                                      </p:tavLst>
                                    </p:anim>
                                    <p:set>
                                      <p:cBhvr>
                                        <p:cTn id="40" dur="1" fill="hold">
                                          <p:stCondLst>
                                            <p:cond delay="499"/>
                                          </p:stCondLst>
                                        </p:cTn>
                                        <p:tgtEl>
                                          <p:spTgt spid="51"/>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10"/>
                                        <p:tgtEl>
                                          <p:spTgt spid="29"/>
                                        </p:tgtEl>
                                      </p:cBhvr>
                                    </p:animEffect>
                                    <p:set>
                                      <p:cBhvr>
                                        <p:cTn id="43"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23" presetClass="exit" presetSubtype="544" fill="hold" grpId="0" nodeType="clickEffect">
                                  <p:stCondLst>
                                    <p:cond delay="0"/>
                                  </p:stCondLst>
                                  <p:childTnLst>
                                    <p:anim calcmode="lin" valueType="num">
                                      <p:cBhvr>
                                        <p:cTn id="48" dur="500"/>
                                        <p:tgtEl>
                                          <p:spTgt spid="53"/>
                                        </p:tgtEl>
                                        <p:attrNameLst>
                                          <p:attrName>ppt_w</p:attrName>
                                        </p:attrNameLst>
                                      </p:cBhvr>
                                      <p:tavLst>
                                        <p:tav tm="0">
                                          <p:val>
                                            <p:strVal val="ppt_w"/>
                                          </p:val>
                                        </p:tav>
                                        <p:tav tm="100000">
                                          <p:val>
                                            <p:fltVal val="0"/>
                                          </p:val>
                                        </p:tav>
                                      </p:tavLst>
                                    </p:anim>
                                    <p:anim calcmode="lin" valueType="num">
                                      <p:cBhvr>
                                        <p:cTn id="49" dur="500"/>
                                        <p:tgtEl>
                                          <p:spTgt spid="53"/>
                                        </p:tgtEl>
                                        <p:attrNameLst>
                                          <p:attrName>ppt_h</p:attrName>
                                        </p:attrNameLst>
                                      </p:cBhvr>
                                      <p:tavLst>
                                        <p:tav tm="0">
                                          <p:val>
                                            <p:strVal val="ppt_h"/>
                                          </p:val>
                                        </p:tav>
                                        <p:tav tm="100000">
                                          <p:val>
                                            <p:fltVal val="0"/>
                                          </p:val>
                                        </p:tav>
                                      </p:tavLst>
                                    </p:anim>
                                    <p:anim calcmode="lin" valueType="num">
                                      <p:cBhvr>
                                        <p:cTn id="50" dur="500"/>
                                        <p:tgtEl>
                                          <p:spTgt spid="53"/>
                                        </p:tgtEl>
                                        <p:attrNameLst>
                                          <p:attrName>ppt_x</p:attrName>
                                        </p:attrNameLst>
                                      </p:cBhvr>
                                      <p:tavLst>
                                        <p:tav tm="0">
                                          <p:val>
                                            <p:strVal val="ppt_x"/>
                                          </p:val>
                                        </p:tav>
                                        <p:tav tm="100000">
                                          <p:val>
                                            <p:fltVal val="0.5"/>
                                          </p:val>
                                        </p:tav>
                                      </p:tavLst>
                                    </p:anim>
                                    <p:anim calcmode="lin" valueType="num">
                                      <p:cBhvr>
                                        <p:cTn id="51" dur="500"/>
                                        <p:tgtEl>
                                          <p:spTgt spid="53"/>
                                        </p:tgtEl>
                                        <p:attrNameLst>
                                          <p:attrName>ppt_y</p:attrName>
                                        </p:attrNameLst>
                                      </p:cBhvr>
                                      <p:tavLst>
                                        <p:tav tm="0">
                                          <p:val>
                                            <p:strVal val="ppt_y"/>
                                          </p:val>
                                        </p:tav>
                                        <p:tav tm="100000">
                                          <p:val>
                                            <p:fltVal val="0.5"/>
                                          </p:val>
                                        </p:tav>
                                      </p:tavLst>
                                    </p:anim>
                                    <p:set>
                                      <p:cBhvr>
                                        <p:cTn id="52" dur="1" fill="hold">
                                          <p:stCondLst>
                                            <p:cond delay="499"/>
                                          </p:stCondLst>
                                        </p:cTn>
                                        <p:tgtEl>
                                          <p:spTgt spid="53"/>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10"/>
                                        <p:tgtEl>
                                          <p:spTgt spid="52"/>
                                        </p:tgtEl>
                                      </p:cBhvr>
                                    </p:animEffect>
                                    <p:set>
                                      <p:cBhvr>
                                        <p:cTn id="55"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6" restart="whenNotActive" fill="hold" evtFilter="cancelBubble" nodeType="interactiveSeq">
                <p:stCondLst>
                  <p:cond evt="onClick" delay="0">
                    <p:tgtEl>
                      <p:spTgt spid="55"/>
                    </p:tgtEl>
                  </p:cond>
                </p:stCondLst>
                <p:endSync evt="end" delay="0">
                  <p:rtn val="all"/>
                </p:endSync>
                <p:childTnLst>
                  <p:par>
                    <p:cTn id="57" fill="hold">
                      <p:stCondLst>
                        <p:cond delay="0"/>
                      </p:stCondLst>
                      <p:childTnLst>
                        <p:par>
                          <p:cTn id="58" fill="hold">
                            <p:stCondLst>
                              <p:cond delay="0"/>
                            </p:stCondLst>
                            <p:childTnLst>
                              <p:par>
                                <p:cTn id="59" presetID="23" presetClass="exit" presetSubtype="544" fill="hold" grpId="0" nodeType="clickEffect">
                                  <p:stCondLst>
                                    <p:cond delay="0"/>
                                  </p:stCondLst>
                                  <p:childTnLst>
                                    <p:anim calcmode="lin" valueType="num">
                                      <p:cBhvr>
                                        <p:cTn id="60" dur="500"/>
                                        <p:tgtEl>
                                          <p:spTgt spid="55"/>
                                        </p:tgtEl>
                                        <p:attrNameLst>
                                          <p:attrName>ppt_w</p:attrName>
                                        </p:attrNameLst>
                                      </p:cBhvr>
                                      <p:tavLst>
                                        <p:tav tm="0">
                                          <p:val>
                                            <p:strVal val="ppt_w"/>
                                          </p:val>
                                        </p:tav>
                                        <p:tav tm="100000">
                                          <p:val>
                                            <p:fltVal val="0"/>
                                          </p:val>
                                        </p:tav>
                                      </p:tavLst>
                                    </p:anim>
                                    <p:anim calcmode="lin" valueType="num">
                                      <p:cBhvr>
                                        <p:cTn id="61" dur="500"/>
                                        <p:tgtEl>
                                          <p:spTgt spid="55"/>
                                        </p:tgtEl>
                                        <p:attrNameLst>
                                          <p:attrName>ppt_h</p:attrName>
                                        </p:attrNameLst>
                                      </p:cBhvr>
                                      <p:tavLst>
                                        <p:tav tm="0">
                                          <p:val>
                                            <p:strVal val="ppt_h"/>
                                          </p:val>
                                        </p:tav>
                                        <p:tav tm="100000">
                                          <p:val>
                                            <p:fltVal val="0"/>
                                          </p:val>
                                        </p:tav>
                                      </p:tavLst>
                                    </p:anim>
                                    <p:anim calcmode="lin" valueType="num">
                                      <p:cBhvr>
                                        <p:cTn id="62" dur="500"/>
                                        <p:tgtEl>
                                          <p:spTgt spid="55"/>
                                        </p:tgtEl>
                                        <p:attrNameLst>
                                          <p:attrName>ppt_x</p:attrName>
                                        </p:attrNameLst>
                                      </p:cBhvr>
                                      <p:tavLst>
                                        <p:tav tm="0">
                                          <p:val>
                                            <p:strVal val="ppt_x"/>
                                          </p:val>
                                        </p:tav>
                                        <p:tav tm="100000">
                                          <p:val>
                                            <p:fltVal val="0.5"/>
                                          </p:val>
                                        </p:tav>
                                      </p:tavLst>
                                    </p:anim>
                                    <p:anim calcmode="lin" valueType="num">
                                      <p:cBhvr>
                                        <p:cTn id="63" dur="500"/>
                                        <p:tgtEl>
                                          <p:spTgt spid="55"/>
                                        </p:tgtEl>
                                        <p:attrNameLst>
                                          <p:attrName>ppt_y</p:attrName>
                                        </p:attrNameLst>
                                      </p:cBhvr>
                                      <p:tavLst>
                                        <p:tav tm="0">
                                          <p:val>
                                            <p:strVal val="ppt_y"/>
                                          </p:val>
                                        </p:tav>
                                        <p:tav tm="100000">
                                          <p:val>
                                            <p:fltVal val="0.5"/>
                                          </p:val>
                                        </p:tav>
                                      </p:tavLst>
                                    </p:anim>
                                    <p:set>
                                      <p:cBhvr>
                                        <p:cTn id="64" dur="1" fill="hold">
                                          <p:stCondLst>
                                            <p:cond delay="499"/>
                                          </p:stCondLst>
                                        </p:cTn>
                                        <p:tgtEl>
                                          <p:spTgt spid="55"/>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10"/>
                                        <p:tgtEl>
                                          <p:spTgt spid="54"/>
                                        </p:tgtEl>
                                      </p:cBhvr>
                                    </p:animEffect>
                                    <p:set>
                                      <p:cBhvr>
                                        <p:cTn id="67"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8" restart="whenNotActive" fill="hold" evtFilter="cancelBubble" nodeType="interactiveSeq">
                <p:stCondLst>
                  <p:cond evt="onClick" delay="0">
                    <p:tgtEl>
                      <p:spTgt spid="57"/>
                    </p:tgtEl>
                  </p:cond>
                </p:stCondLst>
                <p:endSync evt="end" delay="0">
                  <p:rtn val="all"/>
                </p:endSync>
                <p:childTnLst>
                  <p:par>
                    <p:cTn id="69" fill="hold">
                      <p:stCondLst>
                        <p:cond delay="0"/>
                      </p:stCondLst>
                      <p:childTnLst>
                        <p:par>
                          <p:cTn id="70" fill="hold">
                            <p:stCondLst>
                              <p:cond delay="0"/>
                            </p:stCondLst>
                            <p:childTnLst>
                              <p:par>
                                <p:cTn id="71" presetID="23" presetClass="exit" presetSubtype="544" fill="hold" grpId="0" nodeType="clickEffect">
                                  <p:stCondLst>
                                    <p:cond delay="0"/>
                                  </p:stCondLst>
                                  <p:childTnLst>
                                    <p:anim calcmode="lin" valueType="num">
                                      <p:cBhvr>
                                        <p:cTn id="72" dur="500"/>
                                        <p:tgtEl>
                                          <p:spTgt spid="57"/>
                                        </p:tgtEl>
                                        <p:attrNameLst>
                                          <p:attrName>ppt_w</p:attrName>
                                        </p:attrNameLst>
                                      </p:cBhvr>
                                      <p:tavLst>
                                        <p:tav tm="0">
                                          <p:val>
                                            <p:strVal val="ppt_w"/>
                                          </p:val>
                                        </p:tav>
                                        <p:tav tm="100000">
                                          <p:val>
                                            <p:fltVal val="0"/>
                                          </p:val>
                                        </p:tav>
                                      </p:tavLst>
                                    </p:anim>
                                    <p:anim calcmode="lin" valueType="num">
                                      <p:cBhvr>
                                        <p:cTn id="73" dur="500"/>
                                        <p:tgtEl>
                                          <p:spTgt spid="57"/>
                                        </p:tgtEl>
                                        <p:attrNameLst>
                                          <p:attrName>ppt_h</p:attrName>
                                        </p:attrNameLst>
                                      </p:cBhvr>
                                      <p:tavLst>
                                        <p:tav tm="0">
                                          <p:val>
                                            <p:strVal val="ppt_h"/>
                                          </p:val>
                                        </p:tav>
                                        <p:tav tm="100000">
                                          <p:val>
                                            <p:fltVal val="0"/>
                                          </p:val>
                                        </p:tav>
                                      </p:tavLst>
                                    </p:anim>
                                    <p:anim calcmode="lin" valueType="num">
                                      <p:cBhvr>
                                        <p:cTn id="74" dur="500"/>
                                        <p:tgtEl>
                                          <p:spTgt spid="57"/>
                                        </p:tgtEl>
                                        <p:attrNameLst>
                                          <p:attrName>ppt_x</p:attrName>
                                        </p:attrNameLst>
                                      </p:cBhvr>
                                      <p:tavLst>
                                        <p:tav tm="0">
                                          <p:val>
                                            <p:strVal val="ppt_x"/>
                                          </p:val>
                                        </p:tav>
                                        <p:tav tm="100000">
                                          <p:val>
                                            <p:fltVal val="0.5"/>
                                          </p:val>
                                        </p:tav>
                                      </p:tavLst>
                                    </p:anim>
                                    <p:anim calcmode="lin" valueType="num">
                                      <p:cBhvr>
                                        <p:cTn id="75" dur="500"/>
                                        <p:tgtEl>
                                          <p:spTgt spid="57"/>
                                        </p:tgtEl>
                                        <p:attrNameLst>
                                          <p:attrName>ppt_y</p:attrName>
                                        </p:attrNameLst>
                                      </p:cBhvr>
                                      <p:tavLst>
                                        <p:tav tm="0">
                                          <p:val>
                                            <p:strVal val="ppt_y"/>
                                          </p:val>
                                        </p:tav>
                                        <p:tav tm="100000">
                                          <p:val>
                                            <p:fltVal val="0.5"/>
                                          </p:val>
                                        </p:tav>
                                      </p:tavLst>
                                    </p:anim>
                                    <p:set>
                                      <p:cBhvr>
                                        <p:cTn id="76" dur="1" fill="hold">
                                          <p:stCondLst>
                                            <p:cond delay="499"/>
                                          </p:stCondLst>
                                        </p:cTn>
                                        <p:tgtEl>
                                          <p:spTgt spid="57"/>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10"/>
                                        <p:tgtEl>
                                          <p:spTgt spid="56"/>
                                        </p:tgtEl>
                                      </p:cBhvr>
                                    </p:animEffect>
                                    <p:set>
                                      <p:cBhvr>
                                        <p:cTn id="79" dur="1" fill="hold">
                                          <p:stCondLst>
                                            <p:cond delay="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80" restart="whenNotActive" fill="hold" evtFilter="cancelBubble" nodeType="interactiveSeq">
                <p:stCondLst>
                  <p:cond evt="onClick" delay="0">
                    <p:tgtEl>
                      <p:spTgt spid="59"/>
                    </p:tgtEl>
                  </p:cond>
                </p:stCondLst>
                <p:endSync evt="end" delay="0">
                  <p:rtn val="all"/>
                </p:endSync>
                <p:childTnLst>
                  <p:par>
                    <p:cTn id="81" fill="hold">
                      <p:stCondLst>
                        <p:cond delay="0"/>
                      </p:stCondLst>
                      <p:childTnLst>
                        <p:par>
                          <p:cTn id="82" fill="hold">
                            <p:stCondLst>
                              <p:cond delay="0"/>
                            </p:stCondLst>
                            <p:childTnLst>
                              <p:par>
                                <p:cTn id="83" presetID="23" presetClass="exit" presetSubtype="544" fill="hold" grpId="0" nodeType="clickEffect">
                                  <p:stCondLst>
                                    <p:cond delay="0"/>
                                  </p:stCondLst>
                                  <p:childTnLst>
                                    <p:anim calcmode="lin" valueType="num">
                                      <p:cBhvr>
                                        <p:cTn id="84" dur="500"/>
                                        <p:tgtEl>
                                          <p:spTgt spid="59"/>
                                        </p:tgtEl>
                                        <p:attrNameLst>
                                          <p:attrName>ppt_w</p:attrName>
                                        </p:attrNameLst>
                                      </p:cBhvr>
                                      <p:tavLst>
                                        <p:tav tm="0">
                                          <p:val>
                                            <p:strVal val="ppt_w"/>
                                          </p:val>
                                        </p:tav>
                                        <p:tav tm="100000">
                                          <p:val>
                                            <p:fltVal val="0"/>
                                          </p:val>
                                        </p:tav>
                                      </p:tavLst>
                                    </p:anim>
                                    <p:anim calcmode="lin" valueType="num">
                                      <p:cBhvr>
                                        <p:cTn id="85" dur="500"/>
                                        <p:tgtEl>
                                          <p:spTgt spid="59"/>
                                        </p:tgtEl>
                                        <p:attrNameLst>
                                          <p:attrName>ppt_h</p:attrName>
                                        </p:attrNameLst>
                                      </p:cBhvr>
                                      <p:tavLst>
                                        <p:tav tm="0">
                                          <p:val>
                                            <p:strVal val="ppt_h"/>
                                          </p:val>
                                        </p:tav>
                                        <p:tav tm="100000">
                                          <p:val>
                                            <p:fltVal val="0"/>
                                          </p:val>
                                        </p:tav>
                                      </p:tavLst>
                                    </p:anim>
                                    <p:anim calcmode="lin" valueType="num">
                                      <p:cBhvr>
                                        <p:cTn id="86" dur="500"/>
                                        <p:tgtEl>
                                          <p:spTgt spid="59"/>
                                        </p:tgtEl>
                                        <p:attrNameLst>
                                          <p:attrName>ppt_x</p:attrName>
                                        </p:attrNameLst>
                                      </p:cBhvr>
                                      <p:tavLst>
                                        <p:tav tm="0">
                                          <p:val>
                                            <p:strVal val="ppt_x"/>
                                          </p:val>
                                        </p:tav>
                                        <p:tav tm="100000">
                                          <p:val>
                                            <p:fltVal val="0.5"/>
                                          </p:val>
                                        </p:tav>
                                      </p:tavLst>
                                    </p:anim>
                                    <p:anim calcmode="lin" valueType="num">
                                      <p:cBhvr>
                                        <p:cTn id="87" dur="500"/>
                                        <p:tgtEl>
                                          <p:spTgt spid="59"/>
                                        </p:tgtEl>
                                        <p:attrNameLst>
                                          <p:attrName>ppt_y</p:attrName>
                                        </p:attrNameLst>
                                      </p:cBhvr>
                                      <p:tavLst>
                                        <p:tav tm="0">
                                          <p:val>
                                            <p:strVal val="ppt_y"/>
                                          </p:val>
                                        </p:tav>
                                        <p:tav tm="100000">
                                          <p:val>
                                            <p:fltVal val="0.5"/>
                                          </p:val>
                                        </p:tav>
                                      </p:tavLst>
                                    </p:anim>
                                    <p:set>
                                      <p:cBhvr>
                                        <p:cTn id="88" dur="1" fill="hold">
                                          <p:stCondLst>
                                            <p:cond delay="499"/>
                                          </p:stCondLst>
                                        </p:cTn>
                                        <p:tgtEl>
                                          <p:spTgt spid="59"/>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10"/>
                                        <p:tgtEl>
                                          <p:spTgt spid="58"/>
                                        </p:tgtEl>
                                      </p:cBhvr>
                                    </p:animEffect>
                                    <p:set>
                                      <p:cBhvr>
                                        <p:cTn id="91"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92" restart="whenNotActive" fill="hold" evtFilter="cancelBubble" nodeType="interactiveSeq">
                <p:stCondLst>
                  <p:cond evt="onClick" delay="0">
                    <p:tgtEl>
                      <p:spTgt spid="63"/>
                    </p:tgtEl>
                  </p:cond>
                </p:stCondLst>
                <p:endSync evt="end" delay="0">
                  <p:rtn val="all"/>
                </p:endSync>
                <p:childTnLst>
                  <p:par>
                    <p:cTn id="93" fill="hold">
                      <p:stCondLst>
                        <p:cond delay="0"/>
                      </p:stCondLst>
                      <p:childTnLst>
                        <p:par>
                          <p:cTn id="94" fill="hold">
                            <p:stCondLst>
                              <p:cond delay="0"/>
                            </p:stCondLst>
                            <p:childTnLst>
                              <p:par>
                                <p:cTn id="95" presetID="23" presetClass="exit" presetSubtype="544" fill="hold" grpId="0" nodeType="clickEffect">
                                  <p:stCondLst>
                                    <p:cond delay="0"/>
                                  </p:stCondLst>
                                  <p:childTnLst>
                                    <p:anim calcmode="lin" valueType="num">
                                      <p:cBhvr>
                                        <p:cTn id="96" dur="500"/>
                                        <p:tgtEl>
                                          <p:spTgt spid="63"/>
                                        </p:tgtEl>
                                        <p:attrNameLst>
                                          <p:attrName>ppt_w</p:attrName>
                                        </p:attrNameLst>
                                      </p:cBhvr>
                                      <p:tavLst>
                                        <p:tav tm="0">
                                          <p:val>
                                            <p:strVal val="ppt_w"/>
                                          </p:val>
                                        </p:tav>
                                        <p:tav tm="100000">
                                          <p:val>
                                            <p:fltVal val="0"/>
                                          </p:val>
                                        </p:tav>
                                      </p:tavLst>
                                    </p:anim>
                                    <p:anim calcmode="lin" valueType="num">
                                      <p:cBhvr>
                                        <p:cTn id="97" dur="500"/>
                                        <p:tgtEl>
                                          <p:spTgt spid="63"/>
                                        </p:tgtEl>
                                        <p:attrNameLst>
                                          <p:attrName>ppt_h</p:attrName>
                                        </p:attrNameLst>
                                      </p:cBhvr>
                                      <p:tavLst>
                                        <p:tav tm="0">
                                          <p:val>
                                            <p:strVal val="ppt_h"/>
                                          </p:val>
                                        </p:tav>
                                        <p:tav tm="100000">
                                          <p:val>
                                            <p:fltVal val="0"/>
                                          </p:val>
                                        </p:tav>
                                      </p:tavLst>
                                    </p:anim>
                                    <p:anim calcmode="lin" valueType="num">
                                      <p:cBhvr>
                                        <p:cTn id="98" dur="500"/>
                                        <p:tgtEl>
                                          <p:spTgt spid="63"/>
                                        </p:tgtEl>
                                        <p:attrNameLst>
                                          <p:attrName>ppt_x</p:attrName>
                                        </p:attrNameLst>
                                      </p:cBhvr>
                                      <p:tavLst>
                                        <p:tav tm="0">
                                          <p:val>
                                            <p:strVal val="ppt_x"/>
                                          </p:val>
                                        </p:tav>
                                        <p:tav tm="100000">
                                          <p:val>
                                            <p:fltVal val="0.5"/>
                                          </p:val>
                                        </p:tav>
                                      </p:tavLst>
                                    </p:anim>
                                    <p:anim calcmode="lin" valueType="num">
                                      <p:cBhvr>
                                        <p:cTn id="99" dur="500"/>
                                        <p:tgtEl>
                                          <p:spTgt spid="63"/>
                                        </p:tgtEl>
                                        <p:attrNameLst>
                                          <p:attrName>ppt_y</p:attrName>
                                        </p:attrNameLst>
                                      </p:cBhvr>
                                      <p:tavLst>
                                        <p:tav tm="0">
                                          <p:val>
                                            <p:strVal val="ppt_y"/>
                                          </p:val>
                                        </p:tav>
                                        <p:tav tm="100000">
                                          <p:val>
                                            <p:fltVal val="0.5"/>
                                          </p:val>
                                        </p:tav>
                                      </p:tavLst>
                                    </p:anim>
                                    <p:set>
                                      <p:cBhvr>
                                        <p:cTn id="100" dur="1" fill="hold">
                                          <p:stCondLst>
                                            <p:cond delay="499"/>
                                          </p:stCondLst>
                                        </p:cTn>
                                        <p:tgtEl>
                                          <p:spTgt spid="63"/>
                                        </p:tgtEl>
                                        <p:attrNameLst>
                                          <p:attrName>style.visibility</p:attrName>
                                        </p:attrNameLst>
                                      </p:cBhvr>
                                      <p:to>
                                        <p:strVal val="hidden"/>
                                      </p:to>
                                    </p:set>
                                  </p:childTnLst>
                                </p:cTn>
                              </p:par>
                              <p:par>
                                <p:cTn id="101" presetID="10" presetClass="exit" presetSubtype="0" fill="hold" grpId="0" nodeType="withEffect">
                                  <p:stCondLst>
                                    <p:cond delay="0"/>
                                  </p:stCondLst>
                                  <p:childTnLst>
                                    <p:animEffect transition="out" filter="fade">
                                      <p:cBhvr>
                                        <p:cTn id="102" dur="10"/>
                                        <p:tgtEl>
                                          <p:spTgt spid="62"/>
                                        </p:tgtEl>
                                      </p:cBhvr>
                                    </p:animEffect>
                                    <p:set>
                                      <p:cBhvr>
                                        <p:cTn id="103"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04" restart="whenNotActive" fill="hold" evtFilter="cancelBubble" nodeType="interactiveSeq">
                <p:stCondLst>
                  <p:cond evt="onClick" delay="0">
                    <p:tgtEl>
                      <p:spTgt spid="69"/>
                    </p:tgtEl>
                  </p:cond>
                </p:stCondLst>
                <p:endSync evt="end" delay="0">
                  <p:rtn val="all"/>
                </p:endSync>
                <p:childTnLst>
                  <p:par>
                    <p:cTn id="105" fill="hold">
                      <p:stCondLst>
                        <p:cond delay="0"/>
                      </p:stCondLst>
                      <p:childTnLst>
                        <p:par>
                          <p:cTn id="106" fill="hold">
                            <p:stCondLst>
                              <p:cond delay="0"/>
                            </p:stCondLst>
                            <p:childTnLst>
                              <p:par>
                                <p:cTn id="107" presetID="23" presetClass="exit" presetSubtype="544" fill="hold" grpId="0" nodeType="clickEffect">
                                  <p:stCondLst>
                                    <p:cond delay="0"/>
                                  </p:stCondLst>
                                  <p:childTnLst>
                                    <p:anim calcmode="lin" valueType="num">
                                      <p:cBhvr>
                                        <p:cTn id="108" dur="500"/>
                                        <p:tgtEl>
                                          <p:spTgt spid="69"/>
                                        </p:tgtEl>
                                        <p:attrNameLst>
                                          <p:attrName>ppt_w</p:attrName>
                                        </p:attrNameLst>
                                      </p:cBhvr>
                                      <p:tavLst>
                                        <p:tav tm="0">
                                          <p:val>
                                            <p:strVal val="ppt_w"/>
                                          </p:val>
                                        </p:tav>
                                        <p:tav tm="100000">
                                          <p:val>
                                            <p:fltVal val="0"/>
                                          </p:val>
                                        </p:tav>
                                      </p:tavLst>
                                    </p:anim>
                                    <p:anim calcmode="lin" valueType="num">
                                      <p:cBhvr>
                                        <p:cTn id="109" dur="500"/>
                                        <p:tgtEl>
                                          <p:spTgt spid="69"/>
                                        </p:tgtEl>
                                        <p:attrNameLst>
                                          <p:attrName>ppt_h</p:attrName>
                                        </p:attrNameLst>
                                      </p:cBhvr>
                                      <p:tavLst>
                                        <p:tav tm="0">
                                          <p:val>
                                            <p:strVal val="ppt_h"/>
                                          </p:val>
                                        </p:tav>
                                        <p:tav tm="100000">
                                          <p:val>
                                            <p:fltVal val="0"/>
                                          </p:val>
                                        </p:tav>
                                      </p:tavLst>
                                    </p:anim>
                                    <p:anim calcmode="lin" valueType="num">
                                      <p:cBhvr>
                                        <p:cTn id="110" dur="500"/>
                                        <p:tgtEl>
                                          <p:spTgt spid="69"/>
                                        </p:tgtEl>
                                        <p:attrNameLst>
                                          <p:attrName>ppt_x</p:attrName>
                                        </p:attrNameLst>
                                      </p:cBhvr>
                                      <p:tavLst>
                                        <p:tav tm="0">
                                          <p:val>
                                            <p:strVal val="ppt_x"/>
                                          </p:val>
                                        </p:tav>
                                        <p:tav tm="100000">
                                          <p:val>
                                            <p:fltVal val="0.5"/>
                                          </p:val>
                                        </p:tav>
                                      </p:tavLst>
                                    </p:anim>
                                    <p:anim calcmode="lin" valueType="num">
                                      <p:cBhvr>
                                        <p:cTn id="111" dur="500"/>
                                        <p:tgtEl>
                                          <p:spTgt spid="69"/>
                                        </p:tgtEl>
                                        <p:attrNameLst>
                                          <p:attrName>ppt_y</p:attrName>
                                        </p:attrNameLst>
                                      </p:cBhvr>
                                      <p:tavLst>
                                        <p:tav tm="0">
                                          <p:val>
                                            <p:strVal val="ppt_y"/>
                                          </p:val>
                                        </p:tav>
                                        <p:tav tm="100000">
                                          <p:val>
                                            <p:fltVal val="0.5"/>
                                          </p:val>
                                        </p:tav>
                                      </p:tavLst>
                                    </p:anim>
                                    <p:set>
                                      <p:cBhvr>
                                        <p:cTn id="112" dur="1" fill="hold">
                                          <p:stCondLst>
                                            <p:cond delay="499"/>
                                          </p:stCondLst>
                                        </p:cTn>
                                        <p:tgtEl>
                                          <p:spTgt spid="69"/>
                                        </p:tgtEl>
                                        <p:attrNameLst>
                                          <p:attrName>style.visibility</p:attrName>
                                        </p:attrNameLst>
                                      </p:cBhvr>
                                      <p:to>
                                        <p:strVal val="hidden"/>
                                      </p:to>
                                    </p:set>
                                  </p:childTnLst>
                                </p:cTn>
                              </p:par>
                              <p:par>
                                <p:cTn id="113" presetID="10" presetClass="exit" presetSubtype="0" fill="hold" grpId="0" nodeType="withEffect">
                                  <p:stCondLst>
                                    <p:cond delay="0"/>
                                  </p:stCondLst>
                                  <p:childTnLst>
                                    <p:animEffect transition="out" filter="fade">
                                      <p:cBhvr>
                                        <p:cTn id="114" dur="10"/>
                                        <p:tgtEl>
                                          <p:spTgt spid="68"/>
                                        </p:tgtEl>
                                      </p:cBhvr>
                                    </p:animEffect>
                                    <p:set>
                                      <p:cBhvr>
                                        <p:cTn id="115" dur="1" fill="hold">
                                          <p:stCondLst>
                                            <p:cond delay="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9"/>
                  </p:tgtEl>
                </p:cond>
              </p:nextCondLst>
            </p:seq>
            <p:audio>
              <p:cMediaNode vol="80000">
                <p:cTn id="116" fill="hold" display="0">
                  <p:stCondLst>
                    <p:cond delay="indefinite"/>
                  </p:stCondLst>
                  <p:endCondLst>
                    <p:cond evt="onStopAudio" delay="0">
                      <p:tgtEl>
                        <p:sldTgt/>
                      </p:tgtEl>
                    </p:cond>
                  </p:endCondLst>
                </p:cTn>
                <p:tgtEl>
                  <p:spTgt spid="4"/>
                </p:tgtEl>
              </p:cMediaNode>
            </p:audio>
            <p:seq concurrent="1" nextAc="seek">
              <p:cTn id="117" restart="whenNotActive" fill="hold" evtFilter="cancelBubble" nodeType="interactiveSeq">
                <p:stCondLst>
                  <p:cond evt="onClick" delay="0">
                    <p:tgtEl>
                      <p:spTgt spid="27"/>
                    </p:tgtEl>
                  </p:cond>
                </p:stCondLst>
                <p:endSync evt="end" delay="0">
                  <p:rtn val="all"/>
                </p:endSync>
                <p:childTnLst>
                  <p:par>
                    <p:cTn id="118" fill="hold">
                      <p:stCondLst>
                        <p:cond delay="0"/>
                      </p:stCondLst>
                      <p:childTnLst>
                        <p:par>
                          <p:cTn id="119" fill="hold">
                            <p:stCondLst>
                              <p:cond delay="0"/>
                            </p:stCondLst>
                            <p:childTnLst>
                              <p:par>
                                <p:cTn id="120" presetID="23" presetClass="exit" presetSubtype="544" fill="hold" grpId="0" nodeType="clickEffect">
                                  <p:stCondLst>
                                    <p:cond delay="0"/>
                                  </p:stCondLst>
                                  <p:childTnLst>
                                    <p:anim calcmode="lin" valueType="num">
                                      <p:cBhvr>
                                        <p:cTn id="121" dur="500"/>
                                        <p:tgtEl>
                                          <p:spTgt spid="27"/>
                                        </p:tgtEl>
                                        <p:attrNameLst>
                                          <p:attrName>ppt_w</p:attrName>
                                        </p:attrNameLst>
                                      </p:cBhvr>
                                      <p:tavLst>
                                        <p:tav tm="0">
                                          <p:val>
                                            <p:strVal val="ppt_w"/>
                                          </p:val>
                                        </p:tav>
                                        <p:tav tm="100000">
                                          <p:val>
                                            <p:fltVal val="0"/>
                                          </p:val>
                                        </p:tav>
                                      </p:tavLst>
                                    </p:anim>
                                    <p:anim calcmode="lin" valueType="num">
                                      <p:cBhvr>
                                        <p:cTn id="122" dur="500"/>
                                        <p:tgtEl>
                                          <p:spTgt spid="27"/>
                                        </p:tgtEl>
                                        <p:attrNameLst>
                                          <p:attrName>ppt_h</p:attrName>
                                        </p:attrNameLst>
                                      </p:cBhvr>
                                      <p:tavLst>
                                        <p:tav tm="0">
                                          <p:val>
                                            <p:strVal val="ppt_h"/>
                                          </p:val>
                                        </p:tav>
                                        <p:tav tm="100000">
                                          <p:val>
                                            <p:fltVal val="0"/>
                                          </p:val>
                                        </p:tav>
                                      </p:tavLst>
                                    </p:anim>
                                    <p:anim calcmode="lin" valueType="num">
                                      <p:cBhvr>
                                        <p:cTn id="123" dur="500"/>
                                        <p:tgtEl>
                                          <p:spTgt spid="27"/>
                                        </p:tgtEl>
                                        <p:attrNameLst>
                                          <p:attrName>ppt_x</p:attrName>
                                        </p:attrNameLst>
                                      </p:cBhvr>
                                      <p:tavLst>
                                        <p:tav tm="0">
                                          <p:val>
                                            <p:strVal val="ppt_x"/>
                                          </p:val>
                                        </p:tav>
                                        <p:tav tm="100000">
                                          <p:val>
                                            <p:fltVal val="0.5"/>
                                          </p:val>
                                        </p:tav>
                                      </p:tavLst>
                                    </p:anim>
                                    <p:anim calcmode="lin" valueType="num">
                                      <p:cBhvr>
                                        <p:cTn id="124" dur="500"/>
                                        <p:tgtEl>
                                          <p:spTgt spid="27"/>
                                        </p:tgtEl>
                                        <p:attrNameLst>
                                          <p:attrName>ppt_y</p:attrName>
                                        </p:attrNameLst>
                                      </p:cBhvr>
                                      <p:tavLst>
                                        <p:tav tm="0">
                                          <p:val>
                                            <p:strVal val="ppt_y"/>
                                          </p:val>
                                        </p:tav>
                                        <p:tav tm="100000">
                                          <p:val>
                                            <p:fltVal val="0.5"/>
                                          </p:val>
                                        </p:tav>
                                      </p:tavLst>
                                    </p:anim>
                                    <p:set>
                                      <p:cBhvr>
                                        <p:cTn id="125" dur="1" fill="hold">
                                          <p:stCondLst>
                                            <p:cond delay="499"/>
                                          </p:stCondLst>
                                        </p:cTn>
                                        <p:tgtEl>
                                          <p:spTgt spid="27"/>
                                        </p:tgtEl>
                                        <p:attrNameLst>
                                          <p:attrName>style.visibility</p:attrName>
                                        </p:attrNameLst>
                                      </p:cBhvr>
                                      <p:to>
                                        <p:strVal val="hidden"/>
                                      </p:to>
                                    </p:set>
                                  </p:childTnLst>
                                </p:cTn>
                              </p:par>
                              <p:par>
                                <p:cTn id="126" presetID="10" presetClass="exit" presetSubtype="0" fill="hold" grpId="0" nodeType="withEffect">
                                  <p:stCondLst>
                                    <p:cond delay="0"/>
                                  </p:stCondLst>
                                  <p:childTnLst>
                                    <p:animEffect transition="out" filter="fade">
                                      <p:cBhvr>
                                        <p:cTn id="127" dur="10"/>
                                        <p:tgtEl>
                                          <p:spTgt spid="26"/>
                                        </p:tgtEl>
                                      </p:cBhvr>
                                    </p:animEffect>
                                    <p:set>
                                      <p:cBhvr>
                                        <p:cTn id="128" dur="1" fill="hold">
                                          <p:stCondLst>
                                            <p:cond delay="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29" restart="whenNotActive" fill="hold" evtFilter="cancelBubble" nodeType="interactiveSeq">
                <p:stCondLst>
                  <p:cond evt="onClick" delay="0">
                    <p:tgtEl>
                      <p:spTgt spid="30"/>
                    </p:tgtEl>
                  </p:cond>
                </p:stCondLst>
                <p:endSync evt="end" delay="0">
                  <p:rtn val="all"/>
                </p:endSync>
                <p:childTnLst>
                  <p:par>
                    <p:cTn id="130" fill="hold">
                      <p:stCondLst>
                        <p:cond delay="0"/>
                      </p:stCondLst>
                      <p:childTnLst>
                        <p:par>
                          <p:cTn id="131" fill="hold">
                            <p:stCondLst>
                              <p:cond delay="0"/>
                            </p:stCondLst>
                            <p:childTnLst>
                              <p:par>
                                <p:cTn id="132" presetID="23" presetClass="exit" presetSubtype="544" fill="hold" grpId="0" nodeType="clickEffect">
                                  <p:stCondLst>
                                    <p:cond delay="0"/>
                                  </p:stCondLst>
                                  <p:childTnLst>
                                    <p:anim calcmode="lin" valueType="num">
                                      <p:cBhvr>
                                        <p:cTn id="133" dur="500"/>
                                        <p:tgtEl>
                                          <p:spTgt spid="30"/>
                                        </p:tgtEl>
                                        <p:attrNameLst>
                                          <p:attrName>ppt_w</p:attrName>
                                        </p:attrNameLst>
                                      </p:cBhvr>
                                      <p:tavLst>
                                        <p:tav tm="0">
                                          <p:val>
                                            <p:strVal val="ppt_w"/>
                                          </p:val>
                                        </p:tav>
                                        <p:tav tm="100000">
                                          <p:val>
                                            <p:fltVal val="0"/>
                                          </p:val>
                                        </p:tav>
                                      </p:tavLst>
                                    </p:anim>
                                    <p:anim calcmode="lin" valueType="num">
                                      <p:cBhvr>
                                        <p:cTn id="134" dur="500"/>
                                        <p:tgtEl>
                                          <p:spTgt spid="30"/>
                                        </p:tgtEl>
                                        <p:attrNameLst>
                                          <p:attrName>ppt_h</p:attrName>
                                        </p:attrNameLst>
                                      </p:cBhvr>
                                      <p:tavLst>
                                        <p:tav tm="0">
                                          <p:val>
                                            <p:strVal val="ppt_h"/>
                                          </p:val>
                                        </p:tav>
                                        <p:tav tm="100000">
                                          <p:val>
                                            <p:fltVal val="0"/>
                                          </p:val>
                                        </p:tav>
                                      </p:tavLst>
                                    </p:anim>
                                    <p:anim calcmode="lin" valueType="num">
                                      <p:cBhvr>
                                        <p:cTn id="135" dur="500"/>
                                        <p:tgtEl>
                                          <p:spTgt spid="30"/>
                                        </p:tgtEl>
                                        <p:attrNameLst>
                                          <p:attrName>ppt_x</p:attrName>
                                        </p:attrNameLst>
                                      </p:cBhvr>
                                      <p:tavLst>
                                        <p:tav tm="0">
                                          <p:val>
                                            <p:strVal val="ppt_x"/>
                                          </p:val>
                                        </p:tav>
                                        <p:tav tm="100000">
                                          <p:val>
                                            <p:fltVal val="0.5"/>
                                          </p:val>
                                        </p:tav>
                                      </p:tavLst>
                                    </p:anim>
                                    <p:anim calcmode="lin" valueType="num">
                                      <p:cBhvr>
                                        <p:cTn id="136" dur="500"/>
                                        <p:tgtEl>
                                          <p:spTgt spid="30"/>
                                        </p:tgtEl>
                                        <p:attrNameLst>
                                          <p:attrName>ppt_y</p:attrName>
                                        </p:attrNameLst>
                                      </p:cBhvr>
                                      <p:tavLst>
                                        <p:tav tm="0">
                                          <p:val>
                                            <p:strVal val="ppt_y"/>
                                          </p:val>
                                        </p:tav>
                                        <p:tav tm="100000">
                                          <p:val>
                                            <p:fltVal val="0.5"/>
                                          </p:val>
                                        </p:tav>
                                      </p:tavLst>
                                    </p:anim>
                                    <p:set>
                                      <p:cBhvr>
                                        <p:cTn id="137" dur="1" fill="hold">
                                          <p:stCondLst>
                                            <p:cond delay="499"/>
                                          </p:stCondLst>
                                        </p:cTn>
                                        <p:tgtEl>
                                          <p:spTgt spid="30"/>
                                        </p:tgtEl>
                                        <p:attrNameLst>
                                          <p:attrName>style.visibility</p:attrName>
                                        </p:attrNameLst>
                                      </p:cBhvr>
                                      <p:to>
                                        <p:strVal val="hidden"/>
                                      </p:to>
                                    </p:set>
                                  </p:childTnLst>
                                </p:cTn>
                              </p:par>
                              <p:par>
                                <p:cTn id="138" presetID="10" presetClass="exit" presetSubtype="0" fill="hold" grpId="0" nodeType="withEffect">
                                  <p:stCondLst>
                                    <p:cond delay="0"/>
                                  </p:stCondLst>
                                  <p:childTnLst>
                                    <p:animEffect transition="out" filter="fade">
                                      <p:cBhvr>
                                        <p:cTn id="139" dur="10"/>
                                        <p:tgtEl>
                                          <p:spTgt spid="28"/>
                                        </p:tgtEl>
                                      </p:cBhvr>
                                    </p:animEffect>
                                    <p:set>
                                      <p:cBhvr>
                                        <p:cTn id="140" dur="1" fill="hold">
                                          <p:stCondLst>
                                            <p:cond delay="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6" grpId="0"/>
      <p:bldP spid="57" grpId="0" animBg="1"/>
      <p:bldP spid="57" grpId="1" animBg="1"/>
      <p:bldP spid="58" grpId="0"/>
      <p:bldP spid="59" grpId="0" animBg="1"/>
      <p:bldP spid="59" grpId="1" animBg="1"/>
      <p:bldP spid="62" grpId="0"/>
      <p:bldP spid="63" grpId="0" animBg="1"/>
      <p:bldP spid="63" grpId="1" animBg="1"/>
      <p:bldP spid="68" grpId="0"/>
      <p:bldP spid="69" grpId="0" animBg="1"/>
      <p:bldP spid="69" grpId="1" animBg="1"/>
      <p:bldP spid="71" grpId="0"/>
      <p:bldP spid="26" grpId="0"/>
      <p:bldP spid="27" grpId="0" animBg="1"/>
      <p:bldP spid="27" grpId="1" animBg="1"/>
      <p:bldP spid="28" grpId="0"/>
      <p:bldP spid="30" grpId="0" animBg="1"/>
      <p:bldP spid="3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6" y="4757109"/>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12" name="Snip Diagonal Corner Rectangle 11"/>
          <p:cNvSpPr/>
          <p:nvPr/>
        </p:nvSpPr>
        <p:spPr>
          <a:xfrm>
            <a:off x="1623849" y="1655224"/>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defRPr/>
            </a:pPr>
            <a:r>
              <a:rPr lang="en-US" sz="2800" b="1">
                <a:solidFill>
                  <a:prstClr val="white"/>
                </a:solidFill>
                <a:latin typeface="Times New Roman" panose="02020603050405020304" pitchFamily="18" charset="0"/>
                <a:cs typeface="Times New Roman" panose="02020603050405020304" pitchFamily="18" charset="0"/>
              </a:rPr>
              <a:t>Câu 1: Truyền thuyết là loại truyện dân gian kể về các sự kiện và nhân vật ít nhiều có liên quan đến…</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2203823" y="3733347"/>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defRPr/>
            </a:pPr>
            <a:r>
              <a:rPr lang="vi-VN" sz="3200" b="1">
                <a:solidFill>
                  <a:prstClr val="black"/>
                </a:solidFill>
                <a:latin typeface="Times New Roman" pitchFamily="18" charset="0"/>
                <a:cs typeface="Times New Roman" pitchFamily="18" charset="0"/>
                <a:sym typeface="Arial"/>
              </a:rPr>
              <a:t>lịch sử</a:t>
            </a: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3722559" y="3117377"/>
            <a:ext cx="4746941"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You are given 3 candies</a:t>
            </a:r>
          </a:p>
        </p:txBody>
      </p:sp>
      <p:sp>
        <p:nvSpPr>
          <p:cNvPr id="8" name="Pentagon 7">
            <a:hlinkClick r:id="rId7" action="ppaction://hlinksldjump"/>
          </p:cNvPr>
          <p:cNvSpPr/>
          <p:nvPr/>
        </p:nvSpPr>
        <p:spPr>
          <a:xfrm flipH="1">
            <a:off x="10062588" y="5747134"/>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Tree>
    <p:extLst>
      <p:ext uri="{BB962C8B-B14F-4D97-AF65-F5344CB8AC3E}">
        <p14:creationId xmlns:p14="http://schemas.microsoft.com/office/powerpoint/2010/main" val="382099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3" y="4757105"/>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12" name="Snip Diagonal Corner Rectangle 11"/>
          <p:cNvSpPr/>
          <p:nvPr/>
        </p:nvSpPr>
        <p:spPr>
          <a:xfrm>
            <a:off x="1493553" y="1703993"/>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defRPr/>
            </a:pPr>
            <a:r>
              <a:rPr lang="vi-VN" sz="2800" b="1">
                <a:solidFill>
                  <a:prstClr val="white"/>
                </a:solidFill>
                <a:latin typeface="Times New Roman" pitchFamily="18" charset="0"/>
                <a:cs typeface="Times New Roman" pitchFamily="18" charset="0"/>
              </a:rPr>
              <a:t>Câu 2: Trong truyền thuyết thường có yếu tố…</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2203823" y="3733343"/>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defRPr/>
            </a:pPr>
            <a:r>
              <a:rPr lang="en-US" sz="2400" b="1">
                <a:solidFill>
                  <a:prstClr val="black"/>
                </a:solidFill>
                <a:latin typeface="Times New Roman" pitchFamily="18" charset="0"/>
                <a:cs typeface="Times New Roman" pitchFamily="18" charset="0"/>
              </a:rPr>
              <a:t>Kì ảo.</a:t>
            </a: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5" name="Rectangle 14"/>
          <p:cNvSpPr/>
          <p:nvPr/>
        </p:nvSpPr>
        <p:spPr>
          <a:xfrm>
            <a:off x="3722556" y="3117377"/>
            <a:ext cx="4746941"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You are given 1 candies</a:t>
            </a:r>
          </a:p>
        </p:txBody>
      </p:sp>
      <p:sp>
        <p:nvSpPr>
          <p:cNvPr id="8" name="Pentagon 7">
            <a:hlinkClick r:id="rId7" action="ppaction://hlinksldjump"/>
          </p:cNvPr>
          <p:cNvSpPr/>
          <p:nvPr/>
        </p:nvSpPr>
        <p:spPr>
          <a:xfrm flipH="1">
            <a:off x="10024993" y="5914044"/>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a:t>
            </a:r>
            <a:r>
              <a:rPr kumimoji="0" lang="en-US" sz="2100" b="0" i="0" u="none" strike="noStrike" kern="1200" cap="none" spc="0" normalizeH="0" baseline="0" noProof="0">
                <a:ln>
                  <a:noFill/>
                </a:ln>
                <a:solidFill>
                  <a:prstClr val="black"/>
                </a:solidFill>
                <a:effectLst/>
                <a:uLnTx/>
                <a:uFillTx/>
                <a:latin typeface="Calibri"/>
                <a:ea typeface="+mn-ea"/>
                <a:cs typeface="+mn-cs"/>
                <a:sym typeface="Arial"/>
                <a:hlinkClick r:id="rId8" action="ppaction://hlinksldjump"/>
              </a:rPr>
              <a:t>HOME</a:t>
            </a:r>
            <a:endParaRPr kumimoji="0" lang="en-US" sz="2100" b="0" i="0" u="none" strike="noStrike" kern="1200" cap="none" spc="0" normalizeH="0" baseline="0" noProof="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val="131755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0" y="4757099"/>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12" name="Snip Diagonal Corner Rectangle 11"/>
          <p:cNvSpPr/>
          <p:nvPr/>
        </p:nvSpPr>
        <p:spPr>
          <a:xfrm>
            <a:off x="1493553" y="1703987"/>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defRPr/>
            </a:pPr>
            <a:r>
              <a:rPr lang="vi-VN" sz="2800" b="1">
                <a:solidFill>
                  <a:prstClr val="white"/>
                </a:solidFill>
                <a:latin typeface="Times New Roman" pitchFamily="18" charset="0"/>
                <a:cs typeface="Times New Roman" pitchFamily="18" charset="0"/>
              </a:rPr>
              <a:t>Câu 3: Cốt truyện truyền thuyết được  tác giả dân gian thường kể theo trình tự…</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2203823" y="3733337"/>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itchFamily="18" charset="0"/>
                <a:ea typeface="+mn-ea"/>
                <a:cs typeface="Times New Roman" pitchFamily="18" charset="0"/>
                <a:sym typeface="Arial"/>
              </a:rPr>
              <a:t>Thời</a:t>
            </a:r>
            <a:r>
              <a:rPr kumimoji="0" lang="en-US" sz="3200" b="1" i="0" u="none" strike="noStrike" kern="1200" cap="none" spc="0" normalizeH="0" noProof="0">
                <a:ln>
                  <a:noFill/>
                </a:ln>
                <a:solidFill>
                  <a:srgbClr val="002060"/>
                </a:solidFill>
                <a:effectLst/>
                <a:uLnTx/>
                <a:uFillTx/>
                <a:latin typeface="Times New Roman" pitchFamily="18" charset="0"/>
                <a:ea typeface="+mn-ea"/>
                <a:cs typeface="Times New Roman" pitchFamily="18" charset="0"/>
                <a:sym typeface="Arial"/>
              </a:rPr>
              <a:t> gian.</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3804850" y="3117377"/>
            <a:ext cx="4582345"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a:ea typeface="+mn-ea"/>
                <a:cs typeface="Arial"/>
                <a:sym typeface="Arial"/>
              </a:rPr>
              <a:t>You are given 5 candies</a:t>
            </a:r>
          </a:p>
        </p:txBody>
      </p:sp>
      <p:sp>
        <p:nvSpPr>
          <p:cNvPr id="8" name="Pentagon 7">
            <a:hlinkClick r:id="rId7" action="ppaction://hlinksldjump"/>
          </p:cNvPr>
          <p:cNvSpPr/>
          <p:nvPr/>
        </p:nvSpPr>
        <p:spPr>
          <a:xfrm flipH="1">
            <a:off x="10159103" y="5925855"/>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Tree>
    <p:extLst>
      <p:ext uri="{BB962C8B-B14F-4D97-AF65-F5344CB8AC3E}">
        <p14:creationId xmlns:p14="http://schemas.microsoft.com/office/powerpoint/2010/main" val="236546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34" y="4757091"/>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12" name="Snip Diagonal Corner Rectangle 11"/>
          <p:cNvSpPr/>
          <p:nvPr/>
        </p:nvSpPr>
        <p:spPr>
          <a:xfrm>
            <a:off x="1493553" y="1703979"/>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defRPr/>
            </a:pPr>
            <a:r>
              <a:rPr lang="vi-VN" sz="2800" b="1">
                <a:solidFill>
                  <a:prstClr val="white"/>
                </a:solidFill>
                <a:latin typeface="Times New Roman" pitchFamily="18" charset="0"/>
                <a:cs typeface="Times New Roman" pitchFamily="18" charset="0"/>
              </a:rPr>
              <a:t>Câu 4: Truyền thuyết thường kể lại cuộc đời và …của nhân vật lịch sử</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2203823" y="3733329"/>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itchFamily="18" charset="0"/>
                <a:ea typeface="+mn-ea"/>
                <a:cs typeface="Times New Roman" pitchFamily="18" charset="0"/>
                <a:sym typeface="Arial"/>
              </a:rPr>
              <a:t>Chiến công.</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3722547" y="3117377"/>
            <a:ext cx="4746941"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You are given 8 candies</a:t>
            </a:r>
          </a:p>
        </p:txBody>
      </p:sp>
      <p:sp>
        <p:nvSpPr>
          <p:cNvPr id="8" name="Pentagon 7">
            <a:hlinkClick r:id="rId7" action="ppaction://hlinksldjump"/>
          </p:cNvPr>
          <p:cNvSpPr/>
          <p:nvPr/>
        </p:nvSpPr>
        <p:spPr>
          <a:xfrm flipH="1">
            <a:off x="10159105" y="5987196"/>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Tree>
    <p:extLst>
      <p:ext uri="{BB962C8B-B14F-4D97-AF65-F5344CB8AC3E}">
        <p14:creationId xmlns:p14="http://schemas.microsoft.com/office/powerpoint/2010/main" val="398925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28" y="4757081"/>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12" name="Snip Diagonal Corner Rectangle 11"/>
          <p:cNvSpPr/>
          <p:nvPr/>
        </p:nvSpPr>
        <p:spPr>
          <a:xfrm>
            <a:off x="1493553" y="1703969"/>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defRPr/>
            </a:pPr>
            <a:r>
              <a:rPr lang="vi-VN" sz="2800" b="1">
                <a:solidFill>
                  <a:prstClr val="white"/>
                </a:solidFill>
                <a:latin typeface="Times New Roman" pitchFamily="18" charset="0"/>
                <a:cs typeface="Times New Roman" pitchFamily="18" charset="0"/>
              </a:rPr>
              <a:t>Câu 5: Nhân vật trong truyền thuyết thường là…</a:t>
            </a:r>
            <a:endPar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sym typeface="Arial"/>
            </a:endParaRPr>
          </a:p>
        </p:txBody>
      </p:sp>
      <p:sp>
        <p:nvSpPr>
          <p:cNvPr id="5" name="Rectangle 4"/>
          <p:cNvSpPr/>
          <p:nvPr/>
        </p:nvSpPr>
        <p:spPr>
          <a:xfrm>
            <a:off x="2203823" y="3733319"/>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itchFamily="18" charset="0"/>
                <a:ea typeface="+mn-ea"/>
                <a:cs typeface="Times New Roman" pitchFamily="18" charset="0"/>
                <a:sym typeface="Arial"/>
              </a:rPr>
              <a:t>Người</a:t>
            </a:r>
            <a:r>
              <a:rPr kumimoji="0" lang="en-US" sz="3200" b="1" i="0" u="none" strike="noStrike" kern="1200" cap="none" spc="0" normalizeH="0" noProof="0">
                <a:ln>
                  <a:noFill/>
                </a:ln>
                <a:solidFill>
                  <a:srgbClr val="002060"/>
                </a:solidFill>
                <a:effectLst/>
                <a:uLnTx/>
                <a:uFillTx/>
                <a:latin typeface="Times New Roman" pitchFamily="18" charset="0"/>
                <a:ea typeface="+mn-ea"/>
                <a:cs typeface="Times New Roman" pitchFamily="18" charset="0"/>
                <a:sym typeface="Arial"/>
              </a:rPr>
              <a:t> anh hùng</a:t>
            </a:r>
            <a:r>
              <a:rPr kumimoji="0" lang="en-US" sz="3200" b="1" i="0" u="none" strike="noStrike" kern="1200" cap="none" spc="0" normalizeH="0" baseline="0" noProof="0">
                <a:ln>
                  <a:noFill/>
                </a:ln>
                <a:solidFill>
                  <a:srgbClr val="002060"/>
                </a:solidFill>
                <a:effectLst/>
                <a:uLnTx/>
                <a:uFillTx/>
                <a:latin typeface="Times New Roman" pitchFamily="18" charset="0"/>
                <a:ea typeface="+mn-ea"/>
                <a:cs typeface="Times New Roman" pitchFamily="18" charset="0"/>
                <a:sym typeface="Arial"/>
              </a:rPr>
              <a:t>.</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3607119" y="3117377"/>
            <a:ext cx="4977773"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You are given 10 candies</a:t>
            </a:r>
          </a:p>
        </p:txBody>
      </p:sp>
      <p:sp>
        <p:nvSpPr>
          <p:cNvPr id="8" name="Pentagon 7">
            <a:hlinkClick r:id="rId7" action="ppaction://hlinksldjump"/>
          </p:cNvPr>
          <p:cNvSpPr/>
          <p:nvPr/>
        </p:nvSpPr>
        <p:spPr>
          <a:xfrm flipH="1">
            <a:off x="10317841" y="5838438"/>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Tree>
    <p:extLst>
      <p:ext uri="{BB962C8B-B14F-4D97-AF65-F5344CB8AC3E}">
        <p14:creationId xmlns:p14="http://schemas.microsoft.com/office/powerpoint/2010/main" val="221401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19" y="4757069"/>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9" name="Pentagon 8">
            <a:hlinkClick r:id="rId6" action="ppaction://hlinksldjump"/>
          </p:cNvPr>
          <p:cNvSpPr/>
          <p:nvPr/>
        </p:nvSpPr>
        <p:spPr>
          <a:xfrm flipH="1">
            <a:off x="10159105" y="5436102"/>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
        <p:nvSpPr>
          <p:cNvPr id="12" name="Snip Diagonal Corner Rectangle 11"/>
          <p:cNvSpPr/>
          <p:nvPr/>
        </p:nvSpPr>
        <p:spPr>
          <a:xfrm>
            <a:off x="1320802" y="1591742"/>
            <a:ext cx="10088847" cy="1406363"/>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vi-VN" sz="2800" b="1">
                <a:solidFill>
                  <a:prstClr val="white"/>
                </a:solidFill>
                <a:latin typeface="Times New Roman" pitchFamily="18" charset="0"/>
                <a:cs typeface="Times New Roman" pitchFamily="18" charset="0"/>
              </a:rPr>
              <a:t>Câu 6: Nhân vật chính trong truyền thuyết lập nên những chiến công phi thường nhờ có sự hỗ trợ của cộng đồng và…</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2203823" y="3733307"/>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defRPr/>
            </a:pPr>
            <a:r>
              <a:rPr lang="en-US" sz="3200" b="1">
                <a:solidFill>
                  <a:srgbClr val="002060"/>
                </a:solidFill>
                <a:latin typeface="Times New Roman" pitchFamily="18" charset="0"/>
                <a:cs typeface="Times New Roman" pitchFamily="18" charset="0"/>
                <a:sym typeface="Arial"/>
              </a:rPr>
              <a:t>Tài năng xuất chúng.</a:t>
            </a:r>
            <a:endParaRPr kumimoji="0" lang="en-US" sz="3200" b="1" i="0" u="none" strike="noStrike" kern="1200" cap="none" spc="0" normalizeH="0" baseline="0" noProof="0">
              <a:ln>
                <a:noFill/>
              </a:ln>
              <a:solidFill>
                <a:srgbClr val="002060"/>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3804830" y="3117377"/>
            <a:ext cx="4582345"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a:ea typeface="+mn-ea"/>
                <a:cs typeface="Arial"/>
                <a:sym typeface="Arial"/>
              </a:rPr>
              <a:t>You are given 2 candies</a:t>
            </a:r>
          </a:p>
        </p:txBody>
      </p:sp>
    </p:spTree>
    <p:extLst>
      <p:ext uri="{BB962C8B-B14F-4D97-AF65-F5344CB8AC3E}">
        <p14:creationId xmlns:p14="http://schemas.microsoft.com/office/powerpoint/2010/main" val="288131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 形 12"/>
          <p:cNvSpPr/>
          <p:nvPr/>
        </p:nvSpPr>
        <p:spPr>
          <a:xfrm rot="18900000" flipH="1">
            <a:off x="11404600" y="3200400"/>
            <a:ext cx="457200" cy="457200"/>
          </a:xfrm>
          <a:prstGeom prst="corner">
            <a:avLst>
              <a:gd name="adj1" fmla="val 28333"/>
              <a:gd name="adj2" fmla="val 2833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pic>
        <p:nvPicPr>
          <p:cNvPr id="4" name="Picture 3"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3"/>
          <a:stretch>
            <a:fillRect/>
          </a:stretch>
        </p:blipFill>
        <p:spPr>
          <a:xfrm>
            <a:off x="355600" y="0"/>
            <a:ext cx="11963400" cy="6990790"/>
          </a:xfrm>
          <a:prstGeom prst="rect">
            <a:avLst/>
          </a:prstGeom>
        </p:spPr>
      </p:pic>
      <p:sp>
        <p:nvSpPr>
          <p:cNvPr id="2" name="Rectangle 1"/>
          <p:cNvSpPr/>
          <p:nvPr/>
        </p:nvSpPr>
        <p:spPr>
          <a:xfrm>
            <a:off x="3537486" y="1933688"/>
            <a:ext cx="5929829" cy="1200329"/>
          </a:xfrm>
          <a:prstGeom prst="rect">
            <a:avLst/>
          </a:prstGeom>
        </p:spPr>
        <p:txBody>
          <a:bodyPr wrap="none">
            <a:spAutoFit/>
          </a:bodyPr>
          <a:lstStyle/>
          <a:p>
            <a:pPr lvl="0" algn="ctr" defTabSz="1218565">
              <a:defRPr/>
            </a:pPr>
            <a:r>
              <a:rPr lang="en-US" altLang="zh-CN" sz="7200" b="1" kern="0" dirty="0">
                <a:latin typeface="Times New Roman" pitchFamily="18" charset="0"/>
                <a:ea typeface="印品黑体" panose="00000500000000000000" pitchFamily="2" charset="-122"/>
                <a:cs typeface="Times New Roman" pitchFamily="18" charset="0"/>
              </a:rPr>
              <a:t>KHỞI ĐỘNG </a:t>
            </a:r>
            <a:endParaRPr lang="zh-CN" altLang="en-US" sz="7200" b="1" kern="0" dirty="0">
              <a:latin typeface="Times New Roman" pitchFamily="18" charset="0"/>
              <a:ea typeface="印品黑体" panose="00000500000000000000" pitchFamily="2" charset="-122"/>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19" y="4757069"/>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9" name="Pentagon 8">
            <a:hlinkClick r:id="rId6" action="ppaction://hlinksldjump"/>
          </p:cNvPr>
          <p:cNvSpPr/>
          <p:nvPr/>
        </p:nvSpPr>
        <p:spPr>
          <a:xfrm flipH="1">
            <a:off x="10159105" y="5436102"/>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
        <p:nvSpPr>
          <p:cNvPr id="12" name="Snip Diagonal Corner Rectangle 11"/>
          <p:cNvSpPr/>
          <p:nvPr/>
        </p:nvSpPr>
        <p:spPr>
          <a:xfrm>
            <a:off x="1320802" y="1591742"/>
            <a:ext cx="10088847" cy="1406363"/>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en-US" sz="2800" b="1">
                <a:solidFill>
                  <a:prstClr val="white"/>
                </a:solidFill>
                <a:latin typeface="Times New Roman" pitchFamily="18" charset="0"/>
                <a:cs typeface="Times New Roman" pitchFamily="18" charset="0"/>
              </a:rPr>
              <a:t>Câu 7: Lời kể của truyền thuyết cô đọng, mang sắc thái…</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2203823" y="3733307"/>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defRPr/>
            </a:pPr>
            <a:r>
              <a:rPr lang="en-US" sz="3200" b="1">
                <a:solidFill>
                  <a:srgbClr val="002060"/>
                </a:solidFill>
                <a:latin typeface="Times New Roman" pitchFamily="18" charset="0"/>
                <a:cs typeface="Times New Roman" pitchFamily="18" charset="0"/>
                <a:sym typeface="Arial"/>
              </a:rPr>
              <a:t>Trang trọng.</a:t>
            </a:r>
            <a:endParaRPr kumimoji="0" lang="en-US" sz="3200" b="1" i="0" u="none" strike="noStrike" kern="1200" cap="none" spc="0" normalizeH="0" baseline="0" noProof="0">
              <a:ln>
                <a:noFill/>
              </a:ln>
              <a:solidFill>
                <a:srgbClr val="002060"/>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3804830" y="3117377"/>
            <a:ext cx="4582345"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a:ea typeface="+mn-ea"/>
                <a:cs typeface="Arial"/>
                <a:sym typeface="Arial"/>
              </a:rPr>
              <a:t>You are given 2 candies</a:t>
            </a:r>
          </a:p>
        </p:txBody>
      </p:sp>
    </p:spTree>
    <p:extLst>
      <p:ext uri="{BB962C8B-B14F-4D97-AF65-F5344CB8AC3E}">
        <p14:creationId xmlns:p14="http://schemas.microsoft.com/office/powerpoint/2010/main" val="73878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19" y="4757069"/>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9" name="Pentagon 8">
            <a:hlinkClick r:id="rId6" action="ppaction://hlinksldjump"/>
          </p:cNvPr>
          <p:cNvSpPr/>
          <p:nvPr/>
        </p:nvSpPr>
        <p:spPr>
          <a:xfrm flipH="1">
            <a:off x="10159105" y="5436102"/>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
        <p:nvSpPr>
          <p:cNvPr id="12" name="Snip Diagonal Corner Rectangle 11"/>
          <p:cNvSpPr/>
          <p:nvPr/>
        </p:nvSpPr>
        <p:spPr>
          <a:xfrm>
            <a:off x="1320802" y="1591742"/>
            <a:ext cx="10088847" cy="1406363"/>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vi-VN" sz="2800" b="1">
                <a:solidFill>
                  <a:prstClr val="white"/>
                </a:solidFill>
                <a:latin typeface="Times New Roman" pitchFamily="18" charset="0"/>
                <a:cs typeface="Times New Roman" pitchFamily="18" charset="0"/>
              </a:rPr>
              <a:t>Câu 8: Cốt truyện truyền thuyết thường gắn với cuộc đời nhân vật chính, bao gồm mấy phần?</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2203823" y="3733307"/>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defRPr/>
            </a:pPr>
            <a:r>
              <a:rPr lang="en-US" sz="3200" b="1">
                <a:solidFill>
                  <a:srgbClr val="002060"/>
                </a:solidFill>
                <a:latin typeface="Times New Roman" pitchFamily="18" charset="0"/>
                <a:cs typeface="Times New Roman" pitchFamily="18" charset="0"/>
                <a:sym typeface="Arial"/>
              </a:rPr>
              <a:t>Ba phần.</a:t>
            </a:r>
            <a:endParaRPr kumimoji="0" lang="en-US" sz="3200" b="1" i="0" u="none" strike="noStrike" kern="1200" cap="none" spc="0" normalizeH="0" baseline="0" noProof="0">
              <a:ln>
                <a:noFill/>
              </a:ln>
              <a:solidFill>
                <a:srgbClr val="002060"/>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3804830" y="3117377"/>
            <a:ext cx="4582345"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a:ea typeface="+mn-ea"/>
                <a:cs typeface="Arial"/>
                <a:sym typeface="Arial"/>
              </a:rPr>
              <a:t>You are given 2 candies</a:t>
            </a:r>
          </a:p>
        </p:txBody>
      </p:sp>
    </p:spTree>
    <p:extLst>
      <p:ext uri="{BB962C8B-B14F-4D97-AF65-F5344CB8AC3E}">
        <p14:creationId xmlns:p14="http://schemas.microsoft.com/office/powerpoint/2010/main" val="327691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l="30953" t="26667" r="20952" b="53651"/>
          <a:stretch>
            <a:fillRect/>
          </a:stretch>
        </p:blipFill>
        <p:spPr>
          <a:xfrm>
            <a:off x="536911" y="136694"/>
            <a:ext cx="10923644" cy="2514600"/>
          </a:xfrm>
          <a:prstGeom prst="rect">
            <a:avLst/>
          </a:prstGeom>
        </p:spPr>
      </p:pic>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l="53214" t="30900" r="27976" b="38836"/>
          <a:stretch>
            <a:fillRect/>
          </a:stretch>
        </p:blipFill>
        <p:spPr>
          <a:xfrm>
            <a:off x="10485579" y="0"/>
            <a:ext cx="1456783" cy="1318480"/>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372999" y="136694"/>
            <a:ext cx="1803467" cy="4266708"/>
          </a:xfrm>
          <a:prstGeom prst="rect">
            <a:avLst/>
          </a:prstGeom>
        </p:spPr>
      </p:pic>
      <p:pic>
        <p:nvPicPr>
          <p:cNvPr id="10" name="图片 9"/>
          <p:cNvPicPr>
            <a:picLocks noChangeAspect="1"/>
          </p:cNvPicPr>
          <p:nvPr/>
        </p:nvPicPr>
        <p:blipFill rotWithShape="1">
          <a:blip r:embed="rId9" cstate="print">
            <a:extLst>
              <a:ext uri="{28A0092B-C50C-407E-A947-70E740481C1C}">
                <a14:useLocalDpi xmlns:a14="http://schemas.microsoft.com/office/drawing/2010/main" val="0"/>
              </a:ext>
            </a:extLst>
          </a:blip>
          <a:srcRect l="70595" t="59471" r="6905"/>
          <a:stretch>
            <a:fillRect/>
          </a:stretch>
        </p:blipFill>
        <p:spPr>
          <a:xfrm>
            <a:off x="10112580" y="361568"/>
            <a:ext cx="1142465" cy="3371235"/>
          </a:xfrm>
          <a:prstGeom prst="rect">
            <a:avLst/>
          </a:prstGeom>
        </p:spPr>
      </p:pic>
      <p:sp>
        <p:nvSpPr>
          <p:cNvPr id="7" name="Heart 6"/>
          <p:cNvSpPr/>
          <p:nvPr/>
        </p:nvSpPr>
        <p:spPr>
          <a:xfrm>
            <a:off x="1711235" y="1257779"/>
            <a:ext cx="4092158" cy="334351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noProof="0">
                <a:solidFill>
                  <a:prstClr val="white"/>
                </a:solidFill>
                <a:latin typeface="Times New Roman" pitchFamily="18" charset="0"/>
                <a:cs typeface="Times New Roman" pitchFamily="18" charset="0"/>
              </a:rPr>
              <a:t>Tri thức</a:t>
            </a:r>
            <a:endParaRPr kumimoji="0" lang="en-US" sz="6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31" name="Heart 30"/>
          <p:cNvSpPr/>
          <p:nvPr/>
        </p:nvSpPr>
        <p:spPr>
          <a:xfrm>
            <a:off x="5305970" y="966651"/>
            <a:ext cx="4642698" cy="314205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a:solidFill>
                  <a:prstClr val="white"/>
                </a:solidFill>
                <a:latin typeface="Times New Roman" pitchFamily="18" charset="0"/>
                <a:cs typeface="Times New Roman" pitchFamily="18" charset="0"/>
              </a:rPr>
              <a:t>đọc </a:t>
            </a:r>
            <a:r>
              <a:rPr kumimoji="0" lang="en-US" sz="60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hiểu</a:t>
            </a:r>
            <a:endParaRPr kumimoji="0" lang="en-US" sz="6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32" name="Pentagon 31">
            <a:hlinkClick r:id="rId10" action="ppaction://hlinksldjump"/>
          </p:cNvPr>
          <p:cNvSpPr/>
          <p:nvPr/>
        </p:nvSpPr>
        <p:spPr>
          <a:xfrm flipH="1">
            <a:off x="9915265" y="5900977"/>
            <a:ext cx="1874159" cy="489753"/>
          </a:xfrm>
          <a:prstGeom prst="homePlate">
            <a:avLst/>
          </a:prstGeom>
          <a:solidFill>
            <a:srgbClr val="FF0000">
              <a:alpha val="75000"/>
            </a:srgbClr>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a:ln>
                  <a:noFill/>
                </a:ln>
                <a:solidFill>
                  <a:prstClr val="black"/>
                </a:solidFill>
                <a:effectLst/>
                <a:uLnTx/>
                <a:uFillTx/>
                <a:latin typeface="Calibri"/>
                <a:ea typeface="+mn-ea"/>
                <a:cs typeface="+mn-cs"/>
                <a:sym typeface="Arial"/>
                <a:hlinkClick r:id="" action="ppaction://noaction"/>
              </a:rPr>
              <a:t>GO</a:t>
            </a:r>
            <a:r>
              <a:rPr kumimoji="0" lang="en-US" sz="2100" b="0" i="0" u="none" strike="noStrike" kern="0" cap="none" spc="0" normalizeH="0" baseline="0" noProof="0" dirty="0">
                <a:ln>
                  <a:noFill/>
                </a:ln>
                <a:solidFill>
                  <a:prstClr val="black"/>
                </a:solidFill>
                <a:effectLst/>
                <a:uLnTx/>
                <a:uFillTx/>
                <a:latin typeface="Calibri"/>
                <a:ea typeface="+mn-ea"/>
                <a:cs typeface="+mn-cs"/>
                <a:sym typeface="Arial"/>
              </a:rPr>
              <a:t> HOME</a:t>
            </a:r>
          </a:p>
        </p:txBody>
      </p:sp>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46506" y="5164122"/>
            <a:ext cx="1320033" cy="990025"/>
          </a:xfrm>
          <a:prstGeom prst="rect">
            <a:avLst/>
          </a:prstGeom>
        </p:spPr>
      </p:pic>
      <p:pic>
        <p:nvPicPr>
          <p:cNvPr id="11" name="Victory-Bond_zh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09600" y="2467935"/>
            <a:ext cx="609600" cy="609600"/>
          </a:xfrm>
          <a:prstGeom prst="rect">
            <a:avLst/>
          </a:prstGeom>
        </p:spPr>
      </p:pic>
    </p:spTree>
    <p:extLst>
      <p:ext uri="{BB962C8B-B14F-4D97-AF65-F5344CB8AC3E}">
        <p14:creationId xmlns:p14="http://schemas.microsoft.com/office/powerpoint/2010/main" val="36718432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6845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cond evt="onNext" delay="0">
                      <p:tgtEl>
                        <p:sldTgt/>
                      </p:tgtEl>
                    </p:cond>
                  </p:endCondLst>
                </p:cTn>
                <p:tgtEl>
                  <p:spTgt spid="11"/>
                </p:tgtEl>
              </p:cMediaNode>
            </p:audio>
            <p:seq concurrent="1" nextAc="seek">
              <p:cTn id="13" restart="whenNotActive" fill="hold" evtFilter="cancelBubble" nodeType="interactiveSeq">
                <p:stCondLst>
                  <p:cond evt="onClick" delay="0">
                    <p:tgtEl>
                      <p:spTgt spid="33"/>
                    </p:tgtEl>
                  </p:cond>
                </p:stCondLst>
                <p:endSync evt="end" delay="0">
                  <p:rtn val="all"/>
                </p:endSync>
                <p:childTnLst>
                  <p:par>
                    <p:cTn id="14" fill="hold">
                      <p:stCondLst>
                        <p:cond delay="0"/>
                      </p:stCondLst>
                      <p:childTnLst>
                        <p:par>
                          <p:cTn id="15" fill="hold">
                            <p:stCondLst>
                              <p:cond delay="0"/>
                            </p:stCondLst>
                            <p:childTnLst>
                              <p:par>
                                <p:cTn id="16" presetID="8" presetClass="emph" presetSubtype="0" fill="hold" grpId="0" nodeType="clickEffect">
                                  <p:stCondLst>
                                    <p:cond delay="0"/>
                                  </p:stCondLst>
                                  <p:childTnLst>
                                    <p:animRot by="21600000">
                                      <p:cBhvr>
                                        <p:cTn id="17" dur="2000" fill="hold"/>
                                        <p:tgtEl>
                                          <p:spTgt spid="7"/>
                                        </p:tgtEl>
                                        <p:attrNameLst>
                                          <p:attrName>r</p:attrName>
                                        </p:attrNameLst>
                                      </p:cBhvr>
                                    </p:animRot>
                                  </p:childTnLst>
                                </p:cTn>
                              </p:par>
                              <p:par>
                                <p:cTn id="18" presetID="8" presetClass="emph" presetSubtype="0" fill="hold" grpId="0" nodeType="withEffect">
                                  <p:stCondLst>
                                    <p:cond delay="0"/>
                                  </p:stCondLst>
                                  <p:childTnLst>
                                    <p:animRot by="21600000">
                                      <p:cBhvr>
                                        <p:cTn id="19" dur="2000" fill="hold"/>
                                        <p:tgtEl>
                                          <p:spTgt spid="31"/>
                                        </p:tgtEl>
                                        <p:attrNameLst>
                                          <p:attrName>r</p:attrName>
                                        </p:attrNameLst>
                                      </p:cBhvr>
                                    </p:animRot>
                                  </p:childTnLst>
                                </p:cTn>
                              </p:par>
                            </p:childTnLst>
                          </p:cTn>
                        </p:par>
                      </p:childTnLst>
                    </p:cTn>
                  </p:par>
                </p:childTnLst>
              </p:cTn>
              <p:nextCondLst>
                <p:cond evt="onClick" delay="0">
                  <p:tgtEl>
                    <p:spTgt spid="33"/>
                  </p:tgtEl>
                </p:cond>
              </p:nextCondLst>
            </p:seq>
          </p:childTnLst>
        </p:cTn>
      </p:par>
    </p:tnLst>
    <p:bldLst>
      <p:bldP spid="7" grpId="0" animBg="1"/>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1549400" y="2616200"/>
            <a:ext cx="1799668" cy="147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6" name="流程图: 库存数据 5"/>
          <p:cNvSpPr/>
          <p:nvPr/>
        </p:nvSpPr>
        <p:spPr>
          <a:xfrm flipH="1">
            <a:off x="2727447" y="2417674"/>
            <a:ext cx="7081111" cy="1874926"/>
          </a:xfrm>
          <a:prstGeom prst="flowChartOnlineStorag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TextBox 9"/>
          <p:cNvSpPr txBox="1"/>
          <p:nvPr/>
        </p:nvSpPr>
        <p:spPr>
          <a:xfrm>
            <a:off x="2164881" y="2584271"/>
            <a:ext cx="1133644"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a:noFill/>
                </a:ln>
                <a:solidFill>
                  <a:prstClr val="white"/>
                </a:solidFill>
                <a:effectLst/>
                <a:uLnTx/>
                <a:uFillTx/>
                <a:latin typeface="Times New Roman" pitchFamily="18" charset="0"/>
                <a:ea typeface="印品黑体" panose="00000500000000000000" pitchFamily="2" charset="-122"/>
                <a:cs typeface="Times New Roman" pitchFamily="18" charset="0"/>
              </a:rPr>
              <a:t>II.</a:t>
            </a:r>
            <a:endParaRPr kumimoji="0" lang="zh-CN" altLang="en-US" sz="7200" b="1" i="0" u="none" strike="noStrike" kern="1200" cap="none" spc="0" normalizeH="0" baseline="0" noProof="0" dirty="0">
              <a:ln>
                <a:noFill/>
              </a:ln>
              <a:solidFill>
                <a:prstClr val="white"/>
              </a:solidFill>
              <a:effectLst/>
              <a:uLnTx/>
              <a:uFillTx/>
              <a:latin typeface="Times New Roman" pitchFamily="18" charset="0"/>
              <a:ea typeface="印品黑体" panose="00000500000000000000" pitchFamily="2" charset="-122"/>
              <a:cs typeface="Times New Roman" pitchFamily="18" charset="0"/>
            </a:endParaRPr>
          </a:p>
        </p:txBody>
      </p:sp>
      <p:sp>
        <p:nvSpPr>
          <p:cNvPr id="9" name="TextBox 11"/>
          <p:cNvSpPr txBox="1"/>
          <p:nvPr/>
        </p:nvSpPr>
        <p:spPr>
          <a:xfrm>
            <a:off x="3725933" y="2176374"/>
            <a:ext cx="5433054" cy="2400657"/>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6000" b="1" i="0" u="none" strike="noStrike" kern="1200" cap="none" spc="0" normalizeH="0" baseline="0" noProof="0">
                <a:ln>
                  <a:noFill/>
                </a:ln>
                <a:solidFill>
                  <a:prstClr val="white"/>
                </a:solidFill>
                <a:effectLst/>
                <a:uLnTx/>
                <a:uFillTx/>
                <a:latin typeface="Times New Roman" pitchFamily="18" charset="0"/>
                <a:ea typeface="印品黑体" panose="00000500000000000000" pitchFamily="2" charset="-122"/>
                <a:cs typeface="Times New Roman" pitchFamily="18" charset="0"/>
              </a:rPr>
              <a:t>Tri thức</a:t>
            </a:r>
            <a:r>
              <a:rPr kumimoji="0" lang="en-US" altLang="zh-CN" sz="6000" b="1" i="0" u="none" strike="noStrike" kern="1200" cap="none" spc="0" normalizeH="0" noProof="0">
                <a:ln>
                  <a:noFill/>
                </a:ln>
                <a:solidFill>
                  <a:prstClr val="white"/>
                </a:solidFill>
                <a:effectLst/>
                <a:uLnTx/>
                <a:uFillTx/>
                <a:latin typeface="Times New Roman" pitchFamily="18" charset="0"/>
                <a:ea typeface="印品黑体" panose="00000500000000000000" pitchFamily="2" charset="-122"/>
                <a:cs typeface="Times New Roman" pitchFamily="18" charset="0"/>
              </a:rPr>
              <a:t> đọc hiểu</a:t>
            </a:r>
            <a:endParaRPr kumimoji="0" lang="en-US" altLang="zh-CN" sz="6000" b="1" i="0" u="none" strike="noStrike" kern="1200" cap="none" spc="0" normalizeH="0" baseline="0" noProof="0">
              <a:ln>
                <a:noFill/>
              </a:ln>
              <a:solidFill>
                <a:prstClr val="white"/>
              </a:solidFill>
              <a:effectLst/>
              <a:uLnTx/>
              <a:uFillTx/>
              <a:latin typeface="Times New Roman" pitchFamily="18" charset="0"/>
              <a:ea typeface="印品黑体" panose="00000500000000000000" pitchFamily="2" charset="-122"/>
              <a:cs typeface="Times New Roman" pitchFamily="18" charset="0"/>
            </a:endParaRPr>
          </a:p>
        </p:txBody>
      </p:sp>
    </p:spTree>
    <p:extLst>
      <p:ext uri="{BB962C8B-B14F-4D97-AF65-F5344CB8AC3E}">
        <p14:creationId xmlns:p14="http://schemas.microsoft.com/office/powerpoint/2010/main" val="64254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41" presetClass="entr" presetSubtype="0" fill="hold" grpId="0" nodeType="withEffect">
                                  <p:stCondLst>
                                    <p:cond delay="0"/>
                                  </p:stCondLst>
                                  <p:iterate type="lt">
                                    <p:tmPct val="10000"/>
                                  </p:iterate>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9"/>
                                        </p:tgtEl>
                                        <p:attrNameLst>
                                          <p:attrName>ppt_y</p:attrName>
                                        </p:attrNameLst>
                                      </p:cBhvr>
                                      <p:tavLst>
                                        <p:tav tm="0">
                                          <p:val>
                                            <p:strVal val="#ppt_y"/>
                                          </p:val>
                                        </p:tav>
                                        <p:tav tm="100000">
                                          <p:val>
                                            <p:strVal val="#ppt_y"/>
                                          </p:val>
                                        </p:tav>
                                      </p:tavLst>
                                    </p:anim>
                                    <p:anim calcmode="lin" valueType="num">
                                      <p:cBhvr>
                                        <p:cTn id="20"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622114" y="146960"/>
            <a:ext cx="454547" cy="378000"/>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印品黑体" panose="00000500000000000000" pitchFamily="2" charset="-122"/>
                <a:ea typeface="印品黑体" panose="00000500000000000000" pitchFamily="2" charset="-122"/>
              </a:endParaRPr>
            </a:p>
          </p:txBody>
        </p:sp>
        <p:sp>
          <p:nvSpPr>
            <p:cNvPr id="22" name="TextBox 21"/>
            <p:cNvSpPr txBox="1"/>
            <p:nvPr/>
          </p:nvSpPr>
          <p:spPr>
            <a:xfrm>
              <a:off x="9334685" y="762802"/>
              <a:ext cx="454547" cy="307777"/>
            </a:xfrm>
            <a:prstGeom prst="rect">
              <a:avLst/>
            </a:prstGeom>
            <a:noFill/>
          </p:spPr>
          <p:txBody>
            <a:bodyPr wrap="square" rtlCol="0">
              <a:spAutoFit/>
            </a:bodyPr>
            <a:lstStyle/>
            <a:p>
              <a:pPr algn="ctr"/>
              <a:fld id="{6938B089-D366-4B18-8F5D-85B96241FA3F}" type="slidenum">
                <a:rPr lang="id-ID" sz="1400" b="0" smtClean="0">
                  <a:solidFill>
                    <a:schemeClr val="accent6"/>
                  </a:solidFill>
                  <a:latin typeface="印品黑体" panose="00000500000000000000" pitchFamily="2" charset="-122"/>
                  <a:ea typeface="印品黑体" panose="00000500000000000000" pitchFamily="2" charset="-122"/>
                </a:rPr>
                <a:t>24</a:t>
              </a:fld>
              <a:endParaRPr lang="id-ID" sz="1400" b="0" dirty="0">
                <a:solidFill>
                  <a:schemeClr val="accent6"/>
                </a:solidFill>
                <a:latin typeface="印品黑体" panose="00000500000000000000" pitchFamily="2" charset="-122"/>
                <a:ea typeface="印品黑体" panose="00000500000000000000" pitchFamily="2" charset="-122"/>
              </a:endParaRPr>
            </a:p>
          </p:txBody>
        </p:sp>
      </p:grpSp>
      <p:pic>
        <p:nvPicPr>
          <p:cNvPr id="23" name="Picture 8" descr="100+ hình ảnh vẽ bông hoa đẹp - hinhanhsieudep.net">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55632" y="5596055"/>
            <a:ext cx="1236368" cy="12178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2915292" y="0"/>
            <a:ext cx="6096000" cy="905056"/>
          </a:xfrm>
          <a:prstGeom prst="rect">
            <a:avLst/>
          </a:prstGeom>
        </p:spPr>
        <p:txBody>
          <a:bodyPr>
            <a:spAutoFit/>
          </a:bodyPr>
          <a:lstStyle/>
          <a:p>
            <a:pPr algn="just">
              <a:lnSpc>
                <a:spcPct val="150000"/>
              </a:lnSpc>
            </a:pPr>
            <a:r>
              <a:rPr lang="en-US" sz="4000" b="1" kern="0">
                <a:solidFill>
                  <a:srgbClr val="000000"/>
                </a:solidFill>
                <a:latin typeface="Times New Roman" panose="02020603050405020304" pitchFamily="18" charset="0"/>
                <a:ea typeface="Times New Roman" panose="02020603050405020304" pitchFamily="18" charset="0"/>
              </a:rPr>
              <a:t>a. </a:t>
            </a:r>
            <a:r>
              <a:rPr lang="vi-VN" sz="4000" b="1" kern="0">
                <a:solidFill>
                  <a:srgbClr val="000000"/>
                </a:solidFill>
                <a:latin typeface="Times New Roman" panose="02020603050405020304" pitchFamily="18" charset="0"/>
                <a:ea typeface="Times New Roman" panose="02020603050405020304" pitchFamily="18" charset="0"/>
              </a:rPr>
              <a:t>Truyền thuyết</a:t>
            </a:r>
            <a:endParaRPr lang="en-US" sz="4000" b="1" kern="100">
              <a:latin typeface="Times New Roman" panose="02020603050405020304" pitchFamily="18" charset="0"/>
              <a:ea typeface="SimSun" panose="02010600030101010101" pitchFamily="2" charset="-122"/>
            </a:endParaRPr>
          </a:p>
        </p:txBody>
      </p:sp>
      <p:sp>
        <p:nvSpPr>
          <p:cNvPr id="5" name="Rounded Rectangle 4"/>
          <p:cNvSpPr/>
          <p:nvPr/>
        </p:nvSpPr>
        <p:spPr>
          <a:xfrm>
            <a:off x="2794681" y="1316793"/>
            <a:ext cx="5894489" cy="1073007"/>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0">
                <a:solidFill>
                  <a:srgbClr val="000000"/>
                </a:solidFill>
                <a:latin typeface="Times New Roman" panose="02020603050405020304" pitchFamily="18" charset="0"/>
                <a:ea typeface="Times New Roman" panose="02020603050405020304" pitchFamily="18" charset="0"/>
              </a:rPr>
              <a:t>L</a:t>
            </a:r>
            <a:r>
              <a:rPr lang="vi-VN" sz="3200" kern="0">
                <a:solidFill>
                  <a:srgbClr val="000000"/>
                </a:solidFill>
                <a:latin typeface="Times New Roman" panose="02020603050405020304" pitchFamily="18" charset="0"/>
                <a:ea typeface="Times New Roman" panose="02020603050405020304" pitchFamily="18" charset="0"/>
              </a:rPr>
              <a:t>oại truyện dân gian </a:t>
            </a:r>
            <a:endParaRPr lang="en-US"/>
          </a:p>
        </p:txBody>
      </p:sp>
      <p:sp>
        <p:nvSpPr>
          <p:cNvPr id="14" name="Rounded Rectangle 13"/>
          <p:cNvSpPr/>
          <p:nvPr/>
        </p:nvSpPr>
        <p:spPr>
          <a:xfrm>
            <a:off x="0" y="2987922"/>
            <a:ext cx="1908386" cy="10730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kern="0">
                <a:solidFill>
                  <a:srgbClr val="000000"/>
                </a:solidFill>
                <a:latin typeface="Times New Roman" panose="02020603050405020304" pitchFamily="18" charset="0"/>
                <a:ea typeface="Times New Roman" panose="02020603050405020304" pitchFamily="18" charset="0"/>
              </a:rPr>
              <a:t>Truyền thuyết</a:t>
            </a:r>
            <a:endParaRPr lang="en-US"/>
          </a:p>
        </p:txBody>
      </p:sp>
      <p:sp>
        <p:nvSpPr>
          <p:cNvPr id="15" name="Rounded Rectangle 14"/>
          <p:cNvSpPr/>
          <p:nvPr/>
        </p:nvSpPr>
        <p:spPr>
          <a:xfrm>
            <a:off x="2772948" y="3349308"/>
            <a:ext cx="5896490" cy="107300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0">
                <a:solidFill>
                  <a:srgbClr val="000000"/>
                </a:solidFill>
                <a:latin typeface="Times New Roman" panose="02020603050405020304" pitchFamily="18" charset="0"/>
                <a:ea typeface="Times New Roman" panose="02020603050405020304" pitchFamily="18" charset="0"/>
              </a:rPr>
              <a:t>K</a:t>
            </a:r>
            <a:r>
              <a:rPr lang="vi-VN" sz="3200" kern="0">
                <a:solidFill>
                  <a:srgbClr val="000000"/>
                </a:solidFill>
                <a:latin typeface="Times New Roman" panose="02020603050405020304" pitchFamily="18" charset="0"/>
                <a:ea typeface="Times New Roman" panose="02020603050405020304" pitchFamily="18" charset="0"/>
              </a:rPr>
              <a:t>ể về các sự kiện và nhân vật có liên quan đến lịch sử</a:t>
            </a:r>
            <a:endParaRPr lang="en-US"/>
          </a:p>
        </p:txBody>
      </p:sp>
      <p:sp>
        <p:nvSpPr>
          <p:cNvPr id="16" name="Rounded Rectangle 15"/>
          <p:cNvSpPr/>
          <p:nvPr/>
        </p:nvSpPr>
        <p:spPr>
          <a:xfrm>
            <a:off x="2772948" y="5495322"/>
            <a:ext cx="5896490" cy="107300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0">
                <a:solidFill>
                  <a:srgbClr val="000000"/>
                </a:solidFill>
                <a:latin typeface="Times New Roman" panose="02020603050405020304" pitchFamily="18" charset="0"/>
                <a:ea typeface="Times New Roman" panose="02020603050405020304" pitchFamily="18" charset="0"/>
              </a:rPr>
              <a:t>T</a:t>
            </a:r>
            <a:r>
              <a:rPr lang="vi-VN" sz="3200" kern="0">
                <a:solidFill>
                  <a:srgbClr val="000000"/>
                </a:solidFill>
                <a:latin typeface="Times New Roman" panose="02020603050405020304" pitchFamily="18" charset="0"/>
                <a:ea typeface="Times New Roman" panose="02020603050405020304" pitchFamily="18" charset="0"/>
              </a:rPr>
              <a:t>hông qua sự tưởng tượng, hư cấu</a:t>
            </a:r>
            <a:endParaRPr lang="en-US"/>
          </a:p>
        </p:txBody>
      </p:sp>
      <p:cxnSp>
        <p:nvCxnSpPr>
          <p:cNvPr id="7" name="Straight Arrow Connector 6"/>
          <p:cNvCxnSpPr/>
          <p:nvPr/>
        </p:nvCxnSpPr>
        <p:spPr>
          <a:xfrm flipV="1">
            <a:off x="1908386" y="2389801"/>
            <a:ext cx="1089457" cy="95950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5" idx="1"/>
          </p:cNvCxnSpPr>
          <p:nvPr/>
        </p:nvCxnSpPr>
        <p:spPr>
          <a:xfrm>
            <a:off x="1908386" y="3349308"/>
            <a:ext cx="864562" cy="5365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908386" y="3349307"/>
            <a:ext cx="973710" cy="224674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4" grpId="0" animBg="1"/>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622114" y="146960"/>
            <a:ext cx="454547" cy="378000"/>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22" name="TextBox 21"/>
            <p:cNvSpPr txBox="1"/>
            <p:nvPr/>
          </p:nvSpPr>
          <p:spPr>
            <a:xfrm>
              <a:off x="9334685" y="762802"/>
              <a:ext cx="45454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938B089-D366-4B18-8F5D-85B96241FA3F}" type="slidenum">
                <a:rPr kumimoji="0" lang="id-ID" sz="1400" b="0" i="0" u="none" strike="noStrike" kern="1200" cap="none" spc="0" normalizeH="0" baseline="0" noProof="0" smtClean="0">
                  <a:ln>
                    <a:noFill/>
                  </a:ln>
                  <a:solidFill>
                    <a:srgbClr val="FFAA91"/>
                  </a:solidFill>
                  <a:effectLst/>
                  <a:uLnTx/>
                  <a:uFillTx/>
                  <a:latin typeface="印品黑体" panose="00000500000000000000" pitchFamily="2" charset="-122"/>
                  <a:ea typeface="印品黑体" panose="00000500000000000000"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id-ID" sz="1400" b="0" i="0" u="none" strike="noStrike" kern="1200" cap="none" spc="0" normalizeH="0" baseline="0" noProof="0" dirty="0">
                <a:ln>
                  <a:noFill/>
                </a:ln>
                <a:solidFill>
                  <a:srgbClr val="FFAA91"/>
                </a:solidFill>
                <a:effectLst/>
                <a:uLnTx/>
                <a:uFillTx/>
                <a:latin typeface="印品黑体" panose="00000500000000000000" pitchFamily="2" charset="-122"/>
                <a:ea typeface="印品黑体" panose="00000500000000000000" pitchFamily="2" charset="-122"/>
                <a:cs typeface="+mn-cs"/>
              </a:endParaRPr>
            </a:p>
          </p:txBody>
        </p:sp>
      </p:grpSp>
      <p:sp>
        <p:nvSpPr>
          <p:cNvPr id="4" name="Rectangle 3"/>
          <p:cNvSpPr/>
          <p:nvPr/>
        </p:nvSpPr>
        <p:spPr>
          <a:xfrm>
            <a:off x="2465565" y="15533"/>
            <a:ext cx="7855035" cy="1015663"/>
          </a:xfrm>
          <a:prstGeom prst="rect">
            <a:avLst/>
          </a:prstGeom>
        </p:spPr>
        <p:txBody>
          <a:bodyPr wrap="none">
            <a:spAutoFit/>
          </a:bodyPr>
          <a:lstStyle/>
          <a:p>
            <a:pPr algn="just">
              <a:lnSpc>
                <a:spcPct val="150000"/>
              </a:lnSpc>
            </a:pPr>
            <a:r>
              <a:rPr lang="en-US" sz="4000" b="1" kern="0">
                <a:solidFill>
                  <a:srgbClr val="000000"/>
                </a:solidFill>
                <a:latin typeface="Times New Roman" panose="02020603050405020304" pitchFamily="18" charset="0"/>
                <a:ea typeface="Times New Roman" panose="02020603050405020304" pitchFamily="18" charset="0"/>
              </a:rPr>
              <a:t>b. </a:t>
            </a:r>
            <a:r>
              <a:rPr lang="vi-VN" sz="4000" b="1" kern="0">
                <a:solidFill>
                  <a:srgbClr val="000000"/>
                </a:solidFill>
                <a:latin typeface="Times New Roman" panose="02020603050405020304" pitchFamily="18" charset="0"/>
                <a:ea typeface="Times New Roman" panose="02020603050405020304" pitchFamily="18" charset="0"/>
              </a:rPr>
              <a:t>Một số yếu tố của truyền thuyết</a:t>
            </a:r>
            <a:endParaRPr lang="en-US" sz="4000" kern="100">
              <a:effectLst/>
              <a:latin typeface="Times New Roman" panose="02020603050405020304" pitchFamily="18" charset="0"/>
              <a:ea typeface="SimSun" panose="02010600030101010101" pitchFamily="2" charset="-122"/>
            </a:endParaRPr>
          </a:p>
        </p:txBody>
      </p:sp>
      <p:sp>
        <p:nvSpPr>
          <p:cNvPr id="2" name="Rounded Rectangle 1"/>
          <p:cNvSpPr/>
          <p:nvPr/>
        </p:nvSpPr>
        <p:spPr>
          <a:xfrm>
            <a:off x="0" y="3029624"/>
            <a:ext cx="1783644"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ea typeface="Times New Roman" panose="02020603050405020304" pitchFamily="18" charset="0"/>
              </a:rPr>
              <a:t>Nội dung</a:t>
            </a:r>
            <a:endParaRPr lang="en-US"/>
          </a:p>
        </p:txBody>
      </p:sp>
      <p:sp>
        <p:nvSpPr>
          <p:cNvPr id="9" name="Rounded Rectangle 8"/>
          <p:cNvSpPr/>
          <p:nvPr/>
        </p:nvSpPr>
        <p:spPr>
          <a:xfrm>
            <a:off x="2693926" y="1751619"/>
            <a:ext cx="2517423"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ea typeface="Times New Roman" panose="02020603050405020304" pitchFamily="18" charset="0"/>
              </a:rPr>
              <a:t>Kể lại</a:t>
            </a:r>
            <a:endParaRPr lang="en-US"/>
          </a:p>
        </p:txBody>
      </p:sp>
      <p:sp>
        <p:nvSpPr>
          <p:cNvPr id="10" name="Rounded Rectangle 9"/>
          <p:cNvSpPr/>
          <p:nvPr/>
        </p:nvSpPr>
        <p:spPr>
          <a:xfrm>
            <a:off x="2721933" y="4641916"/>
            <a:ext cx="2444259"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ea typeface="Times New Roman" panose="02020603050405020304" pitchFamily="18" charset="0"/>
              </a:rPr>
              <a:t>G</a:t>
            </a:r>
            <a:r>
              <a:rPr lang="vi-VN" sz="2800" kern="0">
                <a:solidFill>
                  <a:srgbClr val="000000"/>
                </a:solidFill>
                <a:latin typeface="Times New Roman" panose="02020603050405020304" pitchFamily="18" charset="0"/>
                <a:ea typeface="Times New Roman" panose="02020603050405020304" pitchFamily="18" charset="0"/>
              </a:rPr>
              <a:t>iải thích</a:t>
            </a:r>
            <a:r>
              <a:rPr lang="en-US" sz="2800" kern="0">
                <a:solidFill>
                  <a:srgbClr val="000000"/>
                </a:solidFill>
                <a:latin typeface="Times New Roman" panose="02020603050405020304" pitchFamily="18" charset="0"/>
                <a:ea typeface="Times New Roman" panose="02020603050405020304" pitchFamily="18" charset="0"/>
              </a:rPr>
              <a:t> </a:t>
            </a:r>
            <a:r>
              <a:rPr lang="vi-VN" sz="2800" kern="0">
                <a:solidFill>
                  <a:srgbClr val="000000"/>
                </a:solidFill>
                <a:latin typeface="Times New Roman" panose="02020603050405020304" pitchFamily="18" charset="0"/>
                <a:ea typeface="Times New Roman" panose="02020603050405020304" pitchFamily="18" charset="0"/>
              </a:rPr>
              <a:t>nguồn gốc </a:t>
            </a:r>
            <a:endParaRPr lang="en-US"/>
          </a:p>
        </p:txBody>
      </p:sp>
      <p:sp>
        <p:nvSpPr>
          <p:cNvPr id="11" name="Rounded Rectangle 10"/>
          <p:cNvSpPr/>
          <p:nvPr/>
        </p:nvSpPr>
        <p:spPr>
          <a:xfrm>
            <a:off x="6874933" y="1367518"/>
            <a:ext cx="2348090"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ea typeface="Times New Roman" panose="02020603050405020304" pitchFamily="18" charset="0"/>
              </a:rPr>
              <a:t>Cuộc đời</a:t>
            </a:r>
            <a:endParaRPr lang="en-US"/>
          </a:p>
        </p:txBody>
      </p:sp>
      <p:sp>
        <p:nvSpPr>
          <p:cNvPr id="12" name="Rounded Rectangle 11"/>
          <p:cNvSpPr/>
          <p:nvPr/>
        </p:nvSpPr>
        <p:spPr>
          <a:xfrm>
            <a:off x="6874932" y="2572424"/>
            <a:ext cx="2348090"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ea typeface="Times New Roman" panose="02020603050405020304" pitchFamily="18" charset="0"/>
              </a:rPr>
              <a:t>Chiến công </a:t>
            </a:r>
            <a:endParaRPr lang="en-US"/>
          </a:p>
        </p:txBody>
      </p:sp>
      <p:sp>
        <p:nvSpPr>
          <p:cNvPr id="14" name="Rounded Rectangle 13"/>
          <p:cNvSpPr/>
          <p:nvPr/>
        </p:nvSpPr>
        <p:spPr>
          <a:xfrm>
            <a:off x="6952351" y="5556316"/>
            <a:ext cx="2270671"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ea typeface="Times New Roman" panose="02020603050405020304" pitchFamily="18" charset="0"/>
              </a:rPr>
              <a:t>S</a:t>
            </a:r>
            <a:r>
              <a:rPr lang="vi-VN" sz="2800" kern="0">
                <a:solidFill>
                  <a:srgbClr val="000000"/>
                </a:solidFill>
                <a:latin typeface="Times New Roman" panose="02020603050405020304" pitchFamily="18" charset="0"/>
                <a:ea typeface="Times New Roman" panose="02020603050405020304" pitchFamily="18" charset="0"/>
              </a:rPr>
              <a:t>ản vật địa phương </a:t>
            </a:r>
            <a:endParaRPr lang="en-US"/>
          </a:p>
        </p:txBody>
      </p:sp>
      <p:sp>
        <p:nvSpPr>
          <p:cNvPr id="16" name="Rounded Rectangle 15"/>
          <p:cNvSpPr/>
          <p:nvPr/>
        </p:nvSpPr>
        <p:spPr>
          <a:xfrm>
            <a:off x="9983748" y="4511202"/>
            <a:ext cx="2270671" cy="1473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ea typeface="Times New Roman" panose="02020603050405020304" pitchFamily="18" charset="0"/>
              </a:rPr>
              <a:t>Quan điểm của tác giả dân gian.</a:t>
            </a:r>
          </a:p>
        </p:txBody>
      </p:sp>
      <p:sp>
        <p:nvSpPr>
          <p:cNvPr id="17" name="Rounded Rectangle 16"/>
          <p:cNvSpPr/>
          <p:nvPr/>
        </p:nvSpPr>
        <p:spPr>
          <a:xfrm>
            <a:off x="9909146" y="1656220"/>
            <a:ext cx="2270671" cy="14732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ea typeface="Times New Roman" panose="02020603050405020304" pitchFamily="18" charset="0"/>
              </a:rPr>
              <a:t>Của nhân vật lịch sử</a:t>
            </a:r>
          </a:p>
        </p:txBody>
      </p:sp>
      <p:sp>
        <p:nvSpPr>
          <p:cNvPr id="5" name="Right Brace 4"/>
          <p:cNvSpPr/>
          <p:nvPr/>
        </p:nvSpPr>
        <p:spPr>
          <a:xfrm>
            <a:off x="9390242" y="1456325"/>
            <a:ext cx="433348" cy="2092144"/>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ight Brace 19"/>
          <p:cNvSpPr/>
          <p:nvPr/>
        </p:nvSpPr>
        <p:spPr>
          <a:xfrm>
            <a:off x="9475798" y="4260396"/>
            <a:ext cx="433348" cy="2092144"/>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Arrow Connector 14"/>
          <p:cNvCxnSpPr/>
          <p:nvPr/>
        </p:nvCxnSpPr>
        <p:spPr>
          <a:xfrm flipV="1">
            <a:off x="5258772" y="1596434"/>
            <a:ext cx="1363842" cy="71840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 idx="3"/>
          </p:cNvCxnSpPr>
          <p:nvPr/>
        </p:nvCxnSpPr>
        <p:spPr>
          <a:xfrm>
            <a:off x="1783644" y="3486824"/>
            <a:ext cx="1531061" cy="126445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1783644" y="2621236"/>
            <a:ext cx="1363842" cy="71840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275663" y="2370647"/>
            <a:ext cx="1432049" cy="54961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0" idx="3"/>
            <a:endCxn id="14" idx="1"/>
          </p:cNvCxnSpPr>
          <p:nvPr/>
        </p:nvCxnSpPr>
        <p:spPr>
          <a:xfrm>
            <a:off x="5166192" y="5099116"/>
            <a:ext cx="1786159" cy="9144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6960491" y="3944024"/>
            <a:ext cx="2281071"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ea typeface="Times New Roman" panose="02020603050405020304" pitchFamily="18" charset="0"/>
              </a:rPr>
              <a:t>P</a:t>
            </a:r>
            <a:r>
              <a:rPr lang="vi-VN" sz="2800" kern="0">
                <a:solidFill>
                  <a:srgbClr val="000000"/>
                </a:solidFill>
                <a:latin typeface="Times New Roman" panose="02020603050405020304" pitchFamily="18" charset="0"/>
                <a:ea typeface="Times New Roman" panose="02020603050405020304" pitchFamily="18" charset="0"/>
              </a:rPr>
              <a:t>hong tục</a:t>
            </a:r>
            <a:endParaRPr lang="en-US"/>
          </a:p>
        </p:txBody>
      </p:sp>
      <p:cxnSp>
        <p:nvCxnSpPr>
          <p:cNvPr id="38" name="Straight Arrow Connector 37"/>
          <p:cNvCxnSpPr/>
          <p:nvPr/>
        </p:nvCxnSpPr>
        <p:spPr>
          <a:xfrm flipV="1">
            <a:off x="5158165" y="4339767"/>
            <a:ext cx="1730602" cy="74129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740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barn(inVertical)">
                                      <p:cBhvr>
                                        <p:cTn id="48" dur="500"/>
                                        <p:tgtEl>
                                          <p:spTgt spid="5"/>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inVertical)">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barn(inVertical)">
                                      <p:cBhvr>
                                        <p:cTn id="56" dur="500"/>
                                        <p:tgtEl>
                                          <p:spTgt spid="24"/>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barn(inVertical)">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barn(inVertical)">
                                      <p:cBhvr>
                                        <p:cTn id="64" dur="500"/>
                                        <p:tgtEl>
                                          <p:spTgt spid="37"/>
                                        </p:tgtEl>
                                      </p:cBhvr>
                                    </p:animEffect>
                                  </p:childTnLst>
                                </p:cTn>
                              </p:par>
                              <p:par>
                                <p:cTn id="65" presetID="16" presetClass="entr" presetSubtype="21"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barn(inVertical)">
                                      <p:cBhvr>
                                        <p:cTn id="67" dur="500"/>
                                        <p:tgtEl>
                                          <p:spTgt spid="38"/>
                                        </p:tgtEl>
                                      </p:cBhvr>
                                    </p:animEffect>
                                  </p:childTnLst>
                                </p:cTn>
                              </p:par>
                              <p:par>
                                <p:cTn id="68" presetID="16" presetClass="entr" presetSubtype="21" fill="hold"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barn(inVertical)">
                                      <p:cBhvr>
                                        <p:cTn id="70" dur="500"/>
                                        <p:tgtEl>
                                          <p:spTgt spid="33"/>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barn(inVertical)">
                                      <p:cBhvr>
                                        <p:cTn id="73" dur="500"/>
                                        <p:tgtEl>
                                          <p:spTgt spid="14"/>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barn(inVertical)">
                                      <p:cBhvr>
                                        <p:cTn id="78" dur="500"/>
                                        <p:tgtEl>
                                          <p:spTgt spid="20"/>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barn(inVertical)">
                                      <p:cBhvr>
                                        <p:cTn id="8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9" grpId="0" animBg="1"/>
      <p:bldP spid="10" grpId="0" animBg="1"/>
      <p:bldP spid="11" grpId="0" animBg="1"/>
      <p:bldP spid="12" grpId="0" animBg="1"/>
      <p:bldP spid="14" grpId="0" animBg="1"/>
      <p:bldP spid="16" grpId="0" animBg="1"/>
      <p:bldP spid="17" grpId="0" animBg="1"/>
      <p:bldP spid="5" grpId="0" animBg="1"/>
      <p:bldP spid="20" grpId="0" animBg="1"/>
      <p:bldP spid="3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622114" y="146960"/>
            <a:ext cx="454547" cy="378000"/>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22" name="TextBox 21"/>
            <p:cNvSpPr txBox="1"/>
            <p:nvPr/>
          </p:nvSpPr>
          <p:spPr>
            <a:xfrm>
              <a:off x="9334685" y="762802"/>
              <a:ext cx="45454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938B089-D366-4B18-8F5D-85B96241FA3F}" type="slidenum">
                <a:rPr kumimoji="0" lang="id-ID" sz="1400" b="0" i="0" u="none" strike="noStrike" kern="1200" cap="none" spc="0" normalizeH="0" baseline="0" noProof="0" smtClean="0">
                  <a:ln>
                    <a:noFill/>
                  </a:ln>
                  <a:solidFill>
                    <a:srgbClr val="FFAA91"/>
                  </a:solidFill>
                  <a:effectLst/>
                  <a:uLnTx/>
                  <a:uFillTx/>
                  <a:latin typeface="印品黑体" panose="00000500000000000000" pitchFamily="2" charset="-122"/>
                  <a:ea typeface="印品黑体" panose="00000500000000000000"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id-ID" sz="1400" b="0" i="0" u="none" strike="noStrike" kern="1200" cap="none" spc="0" normalizeH="0" baseline="0" noProof="0" dirty="0">
                <a:ln>
                  <a:noFill/>
                </a:ln>
                <a:solidFill>
                  <a:srgbClr val="FFAA91"/>
                </a:solidFill>
                <a:effectLst/>
                <a:uLnTx/>
                <a:uFillTx/>
                <a:latin typeface="印品黑体" panose="00000500000000000000" pitchFamily="2" charset="-122"/>
                <a:ea typeface="印品黑体" panose="00000500000000000000" pitchFamily="2" charset="-122"/>
                <a:cs typeface="+mn-cs"/>
              </a:endParaRPr>
            </a:p>
          </p:txBody>
        </p:sp>
      </p:grpSp>
      <p:sp>
        <p:nvSpPr>
          <p:cNvPr id="4" name="Rectangle 3"/>
          <p:cNvSpPr/>
          <p:nvPr/>
        </p:nvSpPr>
        <p:spPr>
          <a:xfrm>
            <a:off x="2013175" y="122478"/>
            <a:ext cx="7855035" cy="1015663"/>
          </a:xfrm>
          <a:prstGeom prst="rect">
            <a:avLst/>
          </a:prstGeom>
        </p:spPr>
        <p:txBody>
          <a:bodyPr wrap="none">
            <a:spAutoFit/>
          </a:bodyPr>
          <a:lstStyle/>
          <a:p>
            <a:pPr algn="just">
              <a:lnSpc>
                <a:spcPct val="150000"/>
              </a:lnSpc>
            </a:pPr>
            <a:r>
              <a:rPr lang="en-US" sz="4000" b="1" kern="0">
                <a:solidFill>
                  <a:srgbClr val="000000"/>
                </a:solidFill>
                <a:latin typeface="Times New Roman" panose="02020603050405020304" pitchFamily="18" charset="0"/>
                <a:ea typeface="Times New Roman" panose="02020603050405020304" pitchFamily="18" charset="0"/>
              </a:rPr>
              <a:t>b. </a:t>
            </a:r>
            <a:r>
              <a:rPr lang="vi-VN" sz="4000" b="1" kern="0">
                <a:solidFill>
                  <a:srgbClr val="000000"/>
                </a:solidFill>
                <a:latin typeface="Times New Roman" panose="02020603050405020304" pitchFamily="18" charset="0"/>
                <a:ea typeface="Times New Roman" panose="02020603050405020304" pitchFamily="18" charset="0"/>
              </a:rPr>
              <a:t>Một số yếu tố của truyền thuyết</a:t>
            </a:r>
            <a:endParaRPr lang="en-US" sz="4000" kern="100">
              <a:effectLst/>
              <a:latin typeface="Times New Roman" panose="02020603050405020304" pitchFamily="18" charset="0"/>
              <a:ea typeface="SimSun" panose="02010600030101010101" pitchFamily="2" charset="-122"/>
            </a:endParaRPr>
          </a:p>
        </p:txBody>
      </p:sp>
      <p:sp>
        <p:nvSpPr>
          <p:cNvPr id="2" name="Rounded Rectangle 1"/>
          <p:cNvSpPr/>
          <p:nvPr/>
        </p:nvSpPr>
        <p:spPr>
          <a:xfrm>
            <a:off x="0" y="3029624"/>
            <a:ext cx="1783644"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ea typeface="Times New Roman" panose="02020603050405020304" pitchFamily="18" charset="0"/>
              </a:rPr>
              <a:t>Cách kể</a:t>
            </a:r>
            <a:endParaRPr lang="en-US"/>
          </a:p>
        </p:txBody>
      </p:sp>
      <p:sp>
        <p:nvSpPr>
          <p:cNvPr id="9" name="Rounded Rectangle 8"/>
          <p:cNvSpPr/>
          <p:nvPr/>
        </p:nvSpPr>
        <p:spPr>
          <a:xfrm>
            <a:off x="2693926" y="1751619"/>
            <a:ext cx="2517423"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ea typeface="Times New Roman" panose="02020603050405020304" pitchFamily="18" charset="0"/>
              </a:rPr>
              <a:t>M</a:t>
            </a:r>
            <a:r>
              <a:rPr lang="vi-VN" sz="2800" kern="0">
                <a:solidFill>
                  <a:srgbClr val="000000"/>
                </a:solidFill>
                <a:latin typeface="Times New Roman" panose="02020603050405020304" pitchFamily="18" charset="0"/>
                <a:ea typeface="Times New Roman" panose="02020603050405020304" pitchFamily="18" charset="0"/>
              </a:rPr>
              <a:t>ạch tuyến tính</a:t>
            </a:r>
            <a:endParaRPr lang="en-US"/>
          </a:p>
        </p:txBody>
      </p:sp>
      <p:sp>
        <p:nvSpPr>
          <p:cNvPr id="10" name="Rounded Rectangle 9"/>
          <p:cNvSpPr/>
          <p:nvPr/>
        </p:nvSpPr>
        <p:spPr>
          <a:xfrm>
            <a:off x="2721933" y="4641916"/>
            <a:ext cx="2444259"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ea typeface="Times New Roman" panose="02020603050405020304" pitchFamily="18" charset="0"/>
              </a:rPr>
              <a:t>Ba phần</a:t>
            </a:r>
            <a:endParaRPr lang="en-US"/>
          </a:p>
        </p:txBody>
      </p:sp>
      <p:sp>
        <p:nvSpPr>
          <p:cNvPr id="11" name="Rounded Rectangle 10"/>
          <p:cNvSpPr/>
          <p:nvPr/>
        </p:nvSpPr>
        <p:spPr>
          <a:xfrm>
            <a:off x="6874933" y="1367518"/>
            <a:ext cx="2348090"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ea typeface="Times New Roman" panose="02020603050405020304" pitchFamily="18" charset="0"/>
              </a:rPr>
              <a:t>Nối tiếp</a:t>
            </a:r>
            <a:endParaRPr lang="en-US"/>
          </a:p>
        </p:txBody>
      </p:sp>
      <p:sp>
        <p:nvSpPr>
          <p:cNvPr id="12" name="Rounded Rectangle 11"/>
          <p:cNvSpPr/>
          <p:nvPr/>
        </p:nvSpPr>
        <p:spPr>
          <a:xfrm>
            <a:off x="6874932" y="2572424"/>
            <a:ext cx="2348090"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ea typeface="Times New Roman" panose="02020603050405020304" pitchFamily="18" charset="0"/>
              </a:rPr>
              <a:t>Trình tự thời gian</a:t>
            </a:r>
            <a:endParaRPr lang="en-US"/>
          </a:p>
        </p:txBody>
      </p:sp>
      <p:sp>
        <p:nvSpPr>
          <p:cNvPr id="14" name="Rounded Rectangle 13"/>
          <p:cNvSpPr/>
          <p:nvPr/>
        </p:nvSpPr>
        <p:spPr>
          <a:xfrm>
            <a:off x="7093744" y="4886106"/>
            <a:ext cx="3314393"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ea typeface="Times New Roman" panose="02020603050405020304" pitchFamily="18" charset="0"/>
              </a:rPr>
              <a:t>C</a:t>
            </a:r>
            <a:r>
              <a:rPr lang="vi-VN" sz="2800" kern="0">
                <a:solidFill>
                  <a:srgbClr val="000000"/>
                </a:solidFill>
                <a:latin typeface="Times New Roman" panose="02020603050405020304" pitchFamily="18" charset="0"/>
                <a:ea typeface="Times New Roman" panose="02020603050405020304" pitchFamily="18" charset="0"/>
              </a:rPr>
              <a:t>hiến công phi thường</a:t>
            </a:r>
            <a:endParaRPr lang="en-US"/>
          </a:p>
        </p:txBody>
      </p:sp>
      <p:cxnSp>
        <p:nvCxnSpPr>
          <p:cNvPr id="15" name="Straight Arrow Connector 14"/>
          <p:cNvCxnSpPr/>
          <p:nvPr/>
        </p:nvCxnSpPr>
        <p:spPr>
          <a:xfrm flipV="1">
            <a:off x="5258772" y="1596434"/>
            <a:ext cx="1363842" cy="71840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 idx="3"/>
          </p:cNvCxnSpPr>
          <p:nvPr/>
        </p:nvCxnSpPr>
        <p:spPr>
          <a:xfrm>
            <a:off x="1783644" y="3486824"/>
            <a:ext cx="1531061" cy="126445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1783644" y="2621236"/>
            <a:ext cx="1363842" cy="71840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275663" y="2370647"/>
            <a:ext cx="1432049" cy="54961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161500" y="5178625"/>
            <a:ext cx="1910824" cy="9791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5140080" y="5156360"/>
            <a:ext cx="1943626" cy="30636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7093744" y="3731267"/>
            <a:ext cx="3213184"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rPr>
              <a:t>Hoàn cảnh xuất hiện, xuất thân. </a:t>
            </a:r>
            <a:endParaRPr lang="en-US"/>
          </a:p>
        </p:txBody>
      </p:sp>
      <p:cxnSp>
        <p:nvCxnSpPr>
          <p:cNvPr id="38" name="Straight Arrow Connector 37"/>
          <p:cNvCxnSpPr/>
          <p:nvPr/>
        </p:nvCxnSpPr>
        <p:spPr>
          <a:xfrm flipV="1">
            <a:off x="5161500" y="4357820"/>
            <a:ext cx="1910824" cy="74129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7083706" y="5943600"/>
            <a:ext cx="3314393"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ea typeface="Times New Roman" panose="02020603050405020304" pitchFamily="18" charset="0"/>
              </a:rPr>
              <a:t>Kết cục</a:t>
            </a:r>
            <a:endParaRPr lang="en-US"/>
          </a:p>
        </p:txBody>
      </p:sp>
    </p:spTree>
    <p:extLst>
      <p:ext uri="{BB962C8B-B14F-4D97-AF65-F5344CB8AC3E}">
        <p14:creationId xmlns:p14="http://schemas.microsoft.com/office/powerpoint/2010/main" val="3141179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barn(inVertical)">
                                      <p:cBhvr>
                                        <p:cTn id="48" dur="500"/>
                                        <p:tgtEl>
                                          <p:spTgt spid="24"/>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barn(inVertical)">
                                      <p:cBhvr>
                                        <p:cTn id="56" dur="500"/>
                                        <p:tgtEl>
                                          <p:spTgt spid="37"/>
                                        </p:tgtEl>
                                      </p:cBhvr>
                                    </p:animEffect>
                                  </p:childTnLst>
                                </p:cTn>
                              </p:par>
                              <p:par>
                                <p:cTn id="57" presetID="16" presetClass="entr" presetSubtype="21"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barn(inVertical)">
                                      <p:cBhvr>
                                        <p:cTn id="59" dur="500"/>
                                        <p:tgtEl>
                                          <p:spTgt spid="38"/>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barn(inVertical)">
                                      <p:cBhvr>
                                        <p:cTn id="64" dur="500"/>
                                        <p:tgtEl>
                                          <p:spTgt spid="33"/>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barn(inVertical)">
                                      <p:cBhvr>
                                        <p:cTn id="72" dur="500"/>
                                        <p:tgtEl>
                                          <p:spTgt spid="31"/>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barn(inVertical)">
                                      <p:cBhvr>
                                        <p:cTn id="7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9" grpId="0" animBg="1"/>
      <p:bldP spid="10" grpId="0" animBg="1"/>
      <p:bldP spid="11" grpId="0" animBg="1"/>
      <p:bldP spid="12" grpId="0" animBg="1"/>
      <p:bldP spid="14" grpId="0" animBg="1"/>
      <p:bldP spid="37" grpId="0" animBg="1"/>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622114" y="146960"/>
            <a:ext cx="454547" cy="378000"/>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22" name="TextBox 21"/>
            <p:cNvSpPr txBox="1"/>
            <p:nvPr/>
          </p:nvSpPr>
          <p:spPr>
            <a:xfrm>
              <a:off x="9334685" y="762802"/>
              <a:ext cx="45454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938B089-D366-4B18-8F5D-85B96241FA3F}" type="slidenum">
                <a:rPr kumimoji="0" lang="id-ID" sz="1400" b="0" i="0" u="none" strike="noStrike" kern="1200" cap="none" spc="0" normalizeH="0" baseline="0" noProof="0" smtClean="0">
                  <a:ln>
                    <a:noFill/>
                  </a:ln>
                  <a:solidFill>
                    <a:srgbClr val="FFAA91"/>
                  </a:solidFill>
                  <a:effectLst/>
                  <a:uLnTx/>
                  <a:uFillTx/>
                  <a:latin typeface="印品黑体" panose="00000500000000000000" pitchFamily="2" charset="-122"/>
                  <a:ea typeface="印品黑体" panose="00000500000000000000"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id-ID" sz="1400" b="0" i="0" u="none" strike="noStrike" kern="1200" cap="none" spc="0" normalizeH="0" baseline="0" noProof="0" dirty="0">
                <a:ln>
                  <a:noFill/>
                </a:ln>
                <a:solidFill>
                  <a:srgbClr val="FFAA91"/>
                </a:solidFill>
                <a:effectLst/>
                <a:uLnTx/>
                <a:uFillTx/>
                <a:latin typeface="印品黑体" panose="00000500000000000000" pitchFamily="2" charset="-122"/>
                <a:ea typeface="印品黑体" panose="00000500000000000000" pitchFamily="2" charset="-122"/>
                <a:cs typeface="+mn-cs"/>
              </a:endParaRPr>
            </a:p>
          </p:txBody>
        </p:sp>
      </p:grpSp>
      <p:sp>
        <p:nvSpPr>
          <p:cNvPr id="4" name="Rectangle 3"/>
          <p:cNvSpPr/>
          <p:nvPr/>
        </p:nvSpPr>
        <p:spPr>
          <a:xfrm>
            <a:off x="2543064" y="199503"/>
            <a:ext cx="7855035" cy="1015663"/>
          </a:xfrm>
          <a:prstGeom prst="rect">
            <a:avLst/>
          </a:prstGeom>
        </p:spPr>
        <p:txBody>
          <a:bodyPr wrap="none">
            <a:spAutoFit/>
          </a:bodyPr>
          <a:lstStyle/>
          <a:p>
            <a:pPr algn="just">
              <a:lnSpc>
                <a:spcPct val="150000"/>
              </a:lnSpc>
            </a:pPr>
            <a:r>
              <a:rPr lang="en-US" sz="4000" b="1" kern="0">
                <a:solidFill>
                  <a:srgbClr val="000000"/>
                </a:solidFill>
                <a:latin typeface="Times New Roman" panose="02020603050405020304" pitchFamily="18" charset="0"/>
                <a:ea typeface="Times New Roman" panose="02020603050405020304" pitchFamily="18" charset="0"/>
              </a:rPr>
              <a:t>b. </a:t>
            </a:r>
            <a:r>
              <a:rPr lang="vi-VN" sz="4000" b="1" kern="0">
                <a:solidFill>
                  <a:srgbClr val="000000"/>
                </a:solidFill>
                <a:latin typeface="Times New Roman" panose="02020603050405020304" pitchFamily="18" charset="0"/>
                <a:ea typeface="Times New Roman" panose="02020603050405020304" pitchFamily="18" charset="0"/>
              </a:rPr>
              <a:t>Một số yếu tố của truyền thuyết</a:t>
            </a:r>
            <a:endParaRPr lang="en-US" sz="4000" kern="100">
              <a:effectLst/>
              <a:latin typeface="Times New Roman" panose="02020603050405020304" pitchFamily="18" charset="0"/>
              <a:ea typeface="SimSun" panose="02010600030101010101" pitchFamily="2" charset="-122"/>
            </a:endParaRPr>
          </a:p>
        </p:txBody>
      </p:sp>
      <p:sp>
        <p:nvSpPr>
          <p:cNvPr id="2" name="Rounded Rectangle 1"/>
          <p:cNvSpPr/>
          <p:nvPr/>
        </p:nvSpPr>
        <p:spPr>
          <a:xfrm>
            <a:off x="0" y="3029624"/>
            <a:ext cx="1783644"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ea typeface="Times New Roman" panose="02020603050405020304" pitchFamily="18" charset="0"/>
              </a:rPr>
              <a:t>Nhân vật</a:t>
            </a:r>
            <a:endParaRPr lang="en-US"/>
          </a:p>
        </p:txBody>
      </p:sp>
      <p:sp>
        <p:nvSpPr>
          <p:cNvPr id="9" name="Rounded Rectangle 8"/>
          <p:cNvSpPr/>
          <p:nvPr/>
        </p:nvSpPr>
        <p:spPr>
          <a:xfrm>
            <a:off x="2693926" y="1751619"/>
            <a:ext cx="2517423"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ea typeface="Times New Roman" panose="02020603050405020304" pitchFamily="18" charset="0"/>
              </a:rPr>
              <a:t>Người anh hùng</a:t>
            </a:r>
            <a:endParaRPr lang="en-US"/>
          </a:p>
        </p:txBody>
      </p:sp>
      <p:sp>
        <p:nvSpPr>
          <p:cNvPr id="10" name="Rounded Rectangle 9"/>
          <p:cNvSpPr/>
          <p:nvPr/>
        </p:nvSpPr>
        <p:spPr>
          <a:xfrm>
            <a:off x="2721933" y="4641916"/>
            <a:ext cx="2444259"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rPr>
              <a:t>Đối mặt</a:t>
            </a:r>
            <a:endParaRPr lang="en-US"/>
          </a:p>
        </p:txBody>
      </p:sp>
      <p:sp>
        <p:nvSpPr>
          <p:cNvPr id="14" name="Rounded Rectangle 13"/>
          <p:cNvSpPr/>
          <p:nvPr/>
        </p:nvSpPr>
        <p:spPr>
          <a:xfrm>
            <a:off x="7093744" y="4886106"/>
            <a:ext cx="3314393"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ea typeface="Times New Roman" panose="02020603050405020304" pitchFamily="18" charset="0"/>
              </a:rPr>
              <a:t>Thử thách.</a:t>
            </a:r>
            <a:endParaRPr lang="en-US"/>
          </a:p>
        </p:txBody>
      </p:sp>
      <p:cxnSp>
        <p:nvCxnSpPr>
          <p:cNvPr id="24" name="Straight Arrow Connector 23"/>
          <p:cNvCxnSpPr>
            <a:stCxn id="2" idx="3"/>
          </p:cNvCxnSpPr>
          <p:nvPr/>
        </p:nvCxnSpPr>
        <p:spPr>
          <a:xfrm>
            <a:off x="1783644" y="3486824"/>
            <a:ext cx="1531061" cy="126445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1783644" y="2621236"/>
            <a:ext cx="1363842" cy="71840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161500" y="5178625"/>
            <a:ext cx="1910824" cy="9791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5140080" y="5156360"/>
            <a:ext cx="1943626" cy="30636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7093744" y="3731267"/>
            <a:ext cx="3213184"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rPr>
              <a:t>Khó khăn.</a:t>
            </a:r>
            <a:endParaRPr lang="en-US"/>
          </a:p>
        </p:txBody>
      </p:sp>
      <p:cxnSp>
        <p:nvCxnSpPr>
          <p:cNvPr id="38" name="Straight Arrow Connector 37"/>
          <p:cNvCxnSpPr/>
          <p:nvPr/>
        </p:nvCxnSpPr>
        <p:spPr>
          <a:xfrm flipV="1">
            <a:off x="5161500" y="4357820"/>
            <a:ext cx="1910824" cy="74129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7083706" y="5943600"/>
            <a:ext cx="3314393"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ea typeface="Times New Roman" panose="02020603050405020304" pitchFamily="18" charset="0"/>
              </a:rPr>
              <a:t>Lập công.</a:t>
            </a:r>
            <a:endParaRPr lang="en-US"/>
          </a:p>
        </p:txBody>
      </p:sp>
    </p:spTree>
    <p:extLst>
      <p:ext uri="{BB962C8B-B14F-4D97-AF65-F5344CB8AC3E}">
        <p14:creationId xmlns:p14="http://schemas.microsoft.com/office/powerpoint/2010/main" val="278780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barn(inVertical)">
                                      <p:cBhvr>
                                        <p:cTn id="40" dur="500"/>
                                        <p:tgtEl>
                                          <p:spTgt spid="37"/>
                                        </p:tgtEl>
                                      </p:cBhvr>
                                    </p:animEffect>
                                  </p:childTnLst>
                                </p:cTn>
                              </p:par>
                              <p:par>
                                <p:cTn id="41" presetID="16" presetClass="entr" presetSubtype="21"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barn(inVertical)">
                                      <p:cBhvr>
                                        <p:cTn id="43" dur="500"/>
                                        <p:tgtEl>
                                          <p:spTgt spid="3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barn(inVertical)">
                                      <p:cBhvr>
                                        <p:cTn id="48" dur="500"/>
                                        <p:tgtEl>
                                          <p:spTgt spid="33"/>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barn(inVertical)">
                                      <p:cBhvr>
                                        <p:cTn id="56" dur="500"/>
                                        <p:tgtEl>
                                          <p:spTgt spid="31"/>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barn(inVertical)">
                                      <p:cBhvr>
                                        <p:cTn id="5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9" grpId="0" animBg="1"/>
      <p:bldP spid="10" grpId="0" animBg="1"/>
      <p:bldP spid="14" grpId="0" animBg="1"/>
      <p:bldP spid="37" grpId="0" animBg="1"/>
      <p:bldP spid="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622114" y="146960"/>
            <a:ext cx="454547" cy="378000"/>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22" name="TextBox 21"/>
            <p:cNvSpPr txBox="1"/>
            <p:nvPr/>
          </p:nvSpPr>
          <p:spPr>
            <a:xfrm>
              <a:off x="9334685" y="762802"/>
              <a:ext cx="45454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938B089-D366-4B18-8F5D-85B96241FA3F}" type="slidenum">
                <a:rPr kumimoji="0" lang="id-ID" sz="1400" b="0" i="0" u="none" strike="noStrike" kern="1200" cap="none" spc="0" normalizeH="0" baseline="0" noProof="0" smtClean="0">
                  <a:ln>
                    <a:noFill/>
                  </a:ln>
                  <a:solidFill>
                    <a:srgbClr val="FFAA91"/>
                  </a:solidFill>
                  <a:effectLst/>
                  <a:uLnTx/>
                  <a:uFillTx/>
                  <a:latin typeface="印品黑体" panose="00000500000000000000" pitchFamily="2" charset="-122"/>
                  <a:ea typeface="印品黑体" panose="00000500000000000000"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id-ID" sz="1400" b="0" i="0" u="none" strike="noStrike" kern="1200" cap="none" spc="0" normalizeH="0" baseline="0" noProof="0" dirty="0">
                <a:ln>
                  <a:noFill/>
                </a:ln>
                <a:solidFill>
                  <a:srgbClr val="FFAA91"/>
                </a:solidFill>
                <a:effectLst/>
                <a:uLnTx/>
                <a:uFillTx/>
                <a:latin typeface="印品黑体" panose="00000500000000000000" pitchFamily="2" charset="-122"/>
                <a:ea typeface="印品黑体" panose="00000500000000000000" pitchFamily="2" charset="-122"/>
                <a:cs typeface="+mn-cs"/>
              </a:endParaRPr>
            </a:p>
          </p:txBody>
        </p:sp>
      </p:grpSp>
      <p:sp>
        <p:nvSpPr>
          <p:cNvPr id="4" name="Rectangle 3"/>
          <p:cNvSpPr/>
          <p:nvPr/>
        </p:nvSpPr>
        <p:spPr>
          <a:xfrm>
            <a:off x="2346909" y="36945"/>
            <a:ext cx="7855035"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b. </a:t>
            </a:r>
            <a:r>
              <a:rPr kumimoji="0" lang="vi-VN" sz="4000" b="1"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Một số yếu tố của truyền thuyết</a:t>
            </a:r>
            <a:endParaRPr kumimoji="0" lang="en-US" sz="40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2" name="Rounded Rectangle 1"/>
          <p:cNvSpPr/>
          <p:nvPr/>
        </p:nvSpPr>
        <p:spPr>
          <a:xfrm>
            <a:off x="0" y="3029624"/>
            <a:ext cx="1783644"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Lời kể</a:t>
            </a: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9" name="Rounded Rectangle 8"/>
          <p:cNvSpPr/>
          <p:nvPr/>
        </p:nvSpPr>
        <p:spPr>
          <a:xfrm>
            <a:off x="3147486" y="1921026"/>
            <a:ext cx="2517423"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kern="0">
                <a:solidFill>
                  <a:srgbClr val="000000"/>
                </a:solidFill>
                <a:latin typeface="Times New Roman" panose="02020603050405020304" pitchFamily="18" charset="0"/>
                <a:ea typeface="Times New Roman" panose="02020603050405020304" pitchFamily="18" charset="0"/>
              </a:rPr>
              <a:t>Cô đọng</a:t>
            </a: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0" name="Rounded Rectangle 9"/>
          <p:cNvSpPr/>
          <p:nvPr/>
        </p:nvSpPr>
        <p:spPr>
          <a:xfrm>
            <a:off x="3147486" y="3361903"/>
            <a:ext cx="2444259"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Trang trọng.</a:t>
            </a: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cxnSp>
        <p:nvCxnSpPr>
          <p:cNvPr id="24" name="Straight Arrow Connector 23"/>
          <p:cNvCxnSpPr>
            <a:stCxn id="2" idx="3"/>
          </p:cNvCxnSpPr>
          <p:nvPr/>
        </p:nvCxnSpPr>
        <p:spPr>
          <a:xfrm>
            <a:off x="1783644" y="3486824"/>
            <a:ext cx="1363842" cy="4572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 idx="3"/>
          </p:cNvCxnSpPr>
          <p:nvPr/>
        </p:nvCxnSpPr>
        <p:spPr>
          <a:xfrm flipV="1">
            <a:off x="1783644" y="2621236"/>
            <a:ext cx="1363842" cy="86558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3147485" y="4595422"/>
            <a:ext cx="2444259"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Ca ngợi.</a:t>
            </a: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cxnSp>
        <p:nvCxnSpPr>
          <p:cNvPr id="30" name="Straight Arrow Connector 29"/>
          <p:cNvCxnSpPr>
            <a:stCxn id="2" idx="3"/>
          </p:cNvCxnSpPr>
          <p:nvPr/>
        </p:nvCxnSpPr>
        <p:spPr>
          <a:xfrm>
            <a:off x="1783644" y="3486824"/>
            <a:ext cx="1363842" cy="156579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3147485" y="5735600"/>
            <a:ext cx="2444259"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Sử</a:t>
            </a:r>
            <a:r>
              <a:rPr kumimoji="0" lang="en-US" sz="2800" b="0" i="0" u="none" strike="noStrike" kern="0" cap="none" spc="0" normalizeH="0" noProof="0">
                <a:ln>
                  <a:noFill/>
                </a:ln>
                <a:solidFill>
                  <a:srgbClr val="000000"/>
                </a:solidFill>
                <a:effectLst/>
                <a:uLnTx/>
                <a:uFillTx/>
                <a:latin typeface="Times New Roman" panose="02020603050405020304" pitchFamily="18" charset="0"/>
                <a:ea typeface="Times New Roman" panose="02020603050405020304" pitchFamily="18" charset="0"/>
                <a:cs typeface="+mn-cs"/>
              </a:rPr>
              <a:t> dụng BPTT</a:t>
            </a: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cxnSp>
        <p:nvCxnSpPr>
          <p:cNvPr id="34" name="Straight Arrow Connector 33"/>
          <p:cNvCxnSpPr>
            <a:stCxn id="2" idx="3"/>
          </p:cNvCxnSpPr>
          <p:nvPr/>
        </p:nvCxnSpPr>
        <p:spPr>
          <a:xfrm>
            <a:off x="1783644" y="3486824"/>
            <a:ext cx="1363842" cy="27059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Right Brace 12"/>
          <p:cNvSpPr/>
          <p:nvPr/>
        </p:nvSpPr>
        <p:spPr>
          <a:xfrm>
            <a:off x="6535683" y="1990763"/>
            <a:ext cx="1174044" cy="4380373"/>
          </a:xfrm>
          <a:prstGeom prst="rightBrace">
            <a:avLst/>
          </a:prstGeom>
          <a:ln w="38100">
            <a:solidFill>
              <a:srgbClr val="01A89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Rounded Rectangle 34"/>
          <p:cNvSpPr/>
          <p:nvPr/>
        </p:nvSpPr>
        <p:spPr>
          <a:xfrm>
            <a:off x="8317797" y="3486824"/>
            <a:ext cx="2444259"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kern="0">
                <a:solidFill>
                  <a:srgbClr val="000000"/>
                </a:solidFill>
                <a:latin typeface="Times New Roman" panose="02020603050405020304" pitchFamily="18" charset="0"/>
                <a:ea typeface="Times New Roman" panose="02020603050405020304" pitchFamily="18" charset="0"/>
              </a:rPr>
              <a:t>G</a:t>
            </a:r>
            <a:r>
              <a:rPr lang="vi-VN" sz="2800" kern="0">
                <a:solidFill>
                  <a:srgbClr val="000000"/>
                </a:solidFill>
                <a:latin typeface="Times New Roman" panose="02020603050405020304" pitchFamily="18" charset="0"/>
                <a:ea typeface="Times New Roman" panose="02020603050405020304" pitchFamily="18" charset="0"/>
              </a:rPr>
              <a:t>ây ấn tượng </a:t>
            </a: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218379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barn(inVertical)">
                                      <p:cBhvr>
                                        <p:cTn id="40" dur="500"/>
                                        <p:tgtEl>
                                          <p:spTgt spid="3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barn(inVertical)">
                                      <p:cBhvr>
                                        <p:cTn id="48" dur="500"/>
                                        <p:tgtEl>
                                          <p:spTgt spid="34"/>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barn(inVertical)">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arn(inVertical)">
                                      <p:cBhvr>
                                        <p:cTn id="56" dur="500"/>
                                        <p:tgtEl>
                                          <p:spTgt spid="13"/>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barn(inVertical)">
                                      <p:cBhvr>
                                        <p:cTn id="5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9" grpId="0" animBg="1"/>
      <p:bldP spid="10" grpId="0" animBg="1"/>
      <p:bldP spid="26" grpId="0" animBg="1"/>
      <p:bldP spid="32" grpId="0" animBg="1"/>
      <p:bldP spid="13" grpId="0" animBg="1"/>
      <p:bldP spid="3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622114" y="146960"/>
            <a:ext cx="454547" cy="378000"/>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22" name="TextBox 21"/>
            <p:cNvSpPr txBox="1"/>
            <p:nvPr/>
          </p:nvSpPr>
          <p:spPr>
            <a:xfrm>
              <a:off x="9334685" y="762802"/>
              <a:ext cx="45454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938B089-D366-4B18-8F5D-85B96241FA3F}" type="slidenum">
                <a:rPr kumimoji="0" lang="id-ID" sz="1400" b="0" i="0" u="none" strike="noStrike" kern="1200" cap="none" spc="0" normalizeH="0" baseline="0" noProof="0" smtClean="0">
                  <a:ln>
                    <a:noFill/>
                  </a:ln>
                  <a:solidFill>
                    <a:srgbClr val="FFAA91"/>
                  </a:solidFill>
                  <a:effectLst/>
                  <a:uLnTx/>
                  <a:uFillTx/>
                  <a:latin typeface="印品黑体" panose="00000500000000000000" pitchFamily="2" charset="-122"/>
                  <a:ea typeface="印品黑体" panose="00000500000000000000"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id-ID" sz="1400" b="0" i="0" u="none" strike="noStrike" kern="1200" cap="none" spc="0" normalizeH="0" baseline="0" noProof="0" dirty="0">
                <a:ln>
                  <a:noFill/>
                </a:ln>
                <a:solidFill>
                  <a:srgbClr val="FFAA91"/>
                </a:solidFill>
                <a:effectLst/>
                <a:uLnTx/>
                <a:uFillTx/>
                <a:latin typeface="印品黑体" panose="00000500000000000000" pitchFamily="2" charset="-122"/>
                <a:ea typeface="印品黑体" panose="00000500000000000000" pitchFamily="2" charset="-122"/>
                <a:cs typeface="+mn-cs"/>
              </a:endParaRPr>
            </a:p>
          </p:txBody>
        </p:sp>
      </p:grpSp>
      <p:sp>
        <p:nvSpPr>
          <p:cNvPr id="4" name="Rectangle 3"/>
          <p:cNvSpPr/>
          <p:nvPr/>
        </p:nvSpPr>
        <p:spPr>
          <a:xfrm>
            <a:off x="2608166" y="524960"/>
            <a:ext cx="7855035"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b. </a:t>
            </a:r>
            <a:r>
              <a:rPr kumimoji="0" lang="vi-VN" sz="4000" b="1"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Một số yếu tố của truyền thuyết</a:t>
            </a:r>
            <a:endParaRPr kumimoji="0" lang="en-US" sz="40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2" name="Rounded Rectangle 1"/>
          <p:cNvSpPr/>
          <p:nvPr/>
        </p:nvSpPr>
        <p:spPr>
          <a:xfrm>
            <a:off x="0" y="3029624"/>
            <a:ext cx="1783644"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Yếu</a:t>
            </a:r>
            <a:r>
              <a:rPr kumimoji="0" lang="en-US" sz="2800" b="0" i="0" u="none" strike="noStrike" kern="0" cap="none" spc="0" normalizeH="0" noProof="0">
                <a:ln>
                  <a:noFill/>
                </a:ln>
                <a:solidFill>
                  <a:srgbClr val="000000"/>
                </a:solidFill>
                <a:effectLst/>
                <a:uLnTx/>
                <a:uFillTx/>
                <a:latin typeface="Times New Roman" panose="02020603050405020304" pitchFamily="18" charset="0"/>
                <a:ea typeface="Times New Roman" panose="02020603050405020304" pitchFamily="18" charset="0"/>
                <a:cs typeface="+mn-cs"/>
              </a:rPr>
              <a:t> tố kì ảo</a:t>
            </a: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9" name="Rounded Rectangle 8"/>
          <p:cNvSpPr/>
          <p:nvPr/>
        </p:nvSpPr>
        <p:spPr>
          <a:xfrm>
            <a:off x="3147486" y="1921026"/>
            <a:ext cx="2517423"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kern="0" noProof="0">
                <a:solidFill>
                  <a:srgbClr val="000000"/>
                </a:solidFill>
                <a:latin typeface="Times New Roman" panose="02020603050405020304" pitchFamily="18" charset="0"/>
                <a:ea typeface="微软雅黑"/>
              </a:rPr>
              <a:t>Tôn vinh</a:t>
            </a: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0" name="Rounded Rectangle 9"/>
          <p:cNvSpPr/>
          <p:nvPr/>
        </p:nvSpPr>
        <p:spPr>
          <a:xfrm>
            <a:off x="3184067" y="4180949"/>
            <a:ext cx="2444259"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Lí</a:t>
            </a:r>
            <a:r>
              <a:rPr kumimoji="0" lang="en-US" sz="2800" b="0" i="0" u="none" strike="noStrike" kern="0" cap="none" spc="0" normalizeH="0" noProof="0">
                <a:ln>
                  <a:noFill/>
                </a:ln>
                <a:solidFill>
                  <a:srgbClr val="000000"/>
                </a:solidFill>
                <a:effectLst/>
                <a:uLnTx/>
                <a:uFillTx/>
                <a:latin typeface="Times New Roman" panose="02020603050405020304" pitchFamily="18" charset="0"/>
                <a:ea typeface="Times New Roman" panose="02020603050405020304" pitchFamily="18" charset="0"/>
                <a:cs typeface="+mn-cs"/>
              </a:rPr>
              <a:t> tưởng hóa</a:t>
            </a: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cxnSp>
        <p:nvCxnSpPr>
          <p:cNvPr id="24" name="Straight Arrow Connector 23"/>
          <p:cNvCxnSpPr>
            <a:stCxn id="2" idx="3"/>
            <a:endCxn id="10" idx="1"/>
          </p:cNvCxnSpPr>
          <p:nvPr/>
        </p:nvCxnSpPr>
        <p:spPr>
          <a:xfrm>
            <a:off x="1783644" y="3486824"/>
            <a:ext cx="1400423" cy="11513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 idx="3"/>
          </p:cNvCxnSpPr>
          <p:nvPr/>
        </p:nvCxnSpPr>
        <p:spPr>
          <a:xfrm flipV="1">
            <a:off x="1783644" y="2621236"/>
            <a:ext cx="1363842" cy="86558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Right Brace 12"/>
          <p:cNvSpPr/>
          <p:nvPr/>
        </p:nvSpPr>
        <p:spPr>
          <a:xfrm>
            <a:off x="6140762" y="1739713"/>
            <a:ext cx="1174044" cy="3844177"/>
          </a:xfrm>
          <a:prstGeom prst="rightBrace">
            <a:avLst/>
          </a:prstGeom>
          <a:ln w="38100">
            <a:solidFill>
              <a:srgbClr val="01A89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Rounded Rectangle 34"/>
          <p:cNvSpPr/>
          <p:nvPr/>
        </p:nvSpPr>
        <p:spPr>
          <a:xfrm>
            <a:off x="7827242" y="3148086"/>
            <a:ext cx="2444259"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kern="0" noProof="0">
                <a:solidFill>
                  <a:srgbClr val="000000"/>
                </a:solidFill>
                <a:latin typeface="Times New Roman" panose="02020603050405020304" pitchFamily="18" charset="0"/>
                <a:ea typeface="微软雅黑"/>
              </a:rPr>
              <a:t>Đậm nét trong tác phẩm.</a:t>
            </a: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312976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barn(inVertical)">
                                      <p:cBhvr>
                                        <p:cTn id="4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9" grpId="0" animBg="1"/>
      <p:bldP spid="10" grpId="0" animBg="1"/>
      <p:bldP spid="13" grpId="0" animBg="1"/>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 形 12"/>
          <p:cNvSpPr/>
          <p:nvPr/>
        </p:nvSpPr>
        <p:spPr>
          <a:xfrm rot="18900000" flipH="1">
            <a:off x="11404600" y="3200400"/>
            <a:ext cx="457200" cy="457200"/>
          </a:xfrm>
          <a:prstGeom prst="corner">
            <a:avLst>
              <a:gd name="adj1" fmla="val 28333"/>
              <a:gd name="adj2" fmla="val 2833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印品黑体" panose="00000500000000000000" pitchFamily="2" charset="-122"/>
              <a:ea typeface="印品黑体" panose="00000500000000000000" pitchFamily="2" charset="-122"/>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01" y="444500"/>
            <a:ext cx="10058400" cy="505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066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 形 12"/>
          <p:cNvSpPr/>
          <p:nvPr/>
        </p:nvSpPr>
        <p:spPr>
          <a:xfrm rot="18900000" flipH="1">
            <a:off x="11404600" y="3200400"/>
            <a:ext cx="457200" cy="457200"/>
          </a:xfrm>
          <a:prstGeom prst="corner">
            <a:avLst>
              <a:gd name="adj1" fmla="val 28333"/>
              <a:gd name="adj2" fmla="val 2833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pic>
        <p:nvPicPr>
          <p:cNvPr id="4" name="Picture 3"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3"/>
          <a:stretch>
            <a:fillRect/>
          </a:stretch>
        </p:blipFill>
        <p:spPr>
          <a:xfrm>
            <a:off x="355600" y="0"/>
            <a:ext cx="11963400" cy="7785100"/>
          </a:xfrm>
          <a:prstGeom prst="rect">
            <a:avLst/>
          </a:prstGeom>
        </p:spPr>
      </p:pic>
      <p:sp>
        <p:nvSpPr>
          <p:cNvPr id="2" name="Rectangle 1"/>
          <p:cNvSpPr/>
          <p:nvPr/>
        </p:nvSpPr>
        <p:spPr>
          <a:xfrm>
            <a:off x="3780895" y="2605277"/>
            <a:ext cx="5493813" cy="1200329"/>
          </a:xfrm>
          <a:prstGeom prst="rect">
            <a:avLst/>
          </a:prstGeom>
        </p:spPr>
        <p:txBody>
          <a:bodyPr wrap="none">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altLang="zh-CN" sz="7200" b="1" i="0" u="none" strike="noStrike" kern="0" cap="none" spc="0" normalizeH="0" baseline="0" noProof="0">
                <a:ln>
                  <a:noFill/>
                </a:ln>
                <a:solidFill>
                  <a:prstClr val="black"/>
                </a:solidFill>
                <a:effectLst/>
                <a:uLnTx/>
                <a:uFillTx/>
                <a:latin typeface="Times New Roman" pitchFamily="18" charset="0"/>
                <a:ea typeface="印品黑体" panose="00000500000000000000" pitchFamily="2" charset="-122"/>
                <a:cs typeface="Times New Roman" pitchFamily="18" charset="0"/>
              </a:rPr>
              <a:t>LUYỆN</a:t>
            </a:r>
            <a:r>
              <a:rPr kumimoji="0" lang="en-US" altLang="zh-CN" sz="7200" b="1" i="0" u="none" strike="noStrike" kern="0" cap="none" spc="0" normalizeH="0" noProof="0">
                <a:ln>
                  <a:noFill/>
                </a:ln>
                <a:solidFill>
                  <a:prstClr val="black"/>
                </a:solidFill>
                <a:effectLst/>
                <a:uLnTx/>
                <a:uFillTx/>
                <a:latin typeface="Times New Roman" pitchFamily="18" charset="0"/>
                <a:ea typeface="印品黑体" panose="00000500000000000000" pitchFamily="2" charset="-122"/>
                <a:cs typeface="Times New Roman" pitchFamily="18" charset="0"/>
              </a:rPr>
              <a:t> TẬP</a:t>
            </a:r>
            <a:endParaRPr kumimoji="0" lang="zh-CN" altLang="en-US" sz="7200" b="1" i="0" u="none" strike="noStrike" kern="0" cap="none" spc="0" normalizeH="0" baseline="0" noProof="0" dirty="0">
              <a:ln>
                <a:noFill/>
              </a:ln>
              <a:solidFill>
                <a:prstClr val="black"/>
              </a:solidFill>
              <a:effectLst/>
              <a:uLnTx/>
              <a:uFillTx/>
              <a:latin typeface="Times New Roman" pitchFamily="18" charset="0"/>
              <a:ea typeface="印品黑体" panose="00000500000000000000" pitchFamily="2" charset="-122"/>
              <a:cs typeface="Times New Roman" pitchFamily="18" charset="0"/>
            </a:endParaRPr>
          </a:p>
        </p:txBody>
      </p:sp>
    </p:spTree>
    <p:extLst>
      <p:ext uri="{BB962C8B-B14F-4D97-AF65-F5344CB8AC3E}">
        <p14:creationId xmlns:p14="http://schemas.microsoft.com/office/powerpoint/2010/main" val="167821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480998865"/>
              </p:ext>
            </p:extLst>
          </p:nvPr>
        </p:nvGraphicFramePr>
        <p:xfrm>
          <a:off x="2364140" y="1444978"/>
          <a:ext cx="7953904" cy="4389120"/>
        </p:xfrm>
        <a:graphic>
          <a:graphicData uri="http://schemas.openxmlformats.org/drawingml/2006/table">
            <a:tbl>
              <a:tblPr firstRow="1" firstCol="1" bandRow="1"/>
              <a:tblGrid>
                <a:gridCol w="3976217">
                  <a:extLst>
                    <a:ext uri="{9D8B030D-6E8A-4147-A177-3AD203B41FA5}">
                      <a16:colId xmlns:a16="http://schemas.microsoft.com/office/drawing/2014/main" val="2034939164"/>
                    </a:ext>
                  </a:extLst>
                </a:gridCol>
                <a:gridCol w="3977687">
                  <a:extLst>
                    <a:ext uri="{9D8B030D-6E8A-4147-A177-3AD203B41FA5}">
                      <a16:colId xmlns:a16="http://schemas.microsoft.com/office/drawing/2014/main" val="3178789633"/>
                    </a:ext>
                  </a:extLst>
                </a:gridCol>
              </a:tblGrid>
              <a:tr h="637064">
                <a:tc>
                  <a:txBody>
                    <a:bodyPr/>
                    <a:lstStyle/>
                    <a:p>
                      <a:pPr marL="0" marR="0" algn="ctr">
                        <a:lnSpc>
                          <a:spcPct val="150000"/>
                        </a:lnSpc>
                        <a:spcBef>
                          <a:spcPts val="0"/>
                        </a:spcBef>
                        <a:spcAft>
                          <a:spcPts val="0"/>
                        </a:spcAft>
                      </a:pPr>
                      <a:r>
                        <a:rPr lang="en-US" sz="3200" b="1" i="1" kern="100">
                          <a:solidFill>
                            <a:srgbClr val="00B050"/>
                          </a:solidFill>
                          <a:effectLst/>
                          <a:latin typeface="Times New Roman" panose="02020603050405020304" pitchFamily="18" charset="0"/>
                          <a:ea typeface="SimSun" panose="02010600030101010101" pitchFamily="2" charset="-122"/>
                          <a:cs typeface="Times New Roman" panose="02020603050405020304" pitchFamily="18" charset="0"/>
                        </a:rPr>
                        <a:t>Yếu tố</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200" b="1" i="1" kern="100">
                          <a:solidFill>
                            <a:srgbClr val="00B050"/>
                          </a:solidFill>
                          <a:effectLst/>
                          <a:latin typeface="Times New Roman" panose="02020603050405020304" pitchFamily="18" charset="0"/>
                          <a:ea typeface="SimSun" panose="02010600030101010101" pitchFamily="2" charset="-122"/>
                          <a:cs typeface="Times New Roman" panose="02020603050405020304" pitchFamily="18" charset="0"/>
                        </a:rPr>
                        <a:t>Biểu hiện</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4937262"/>
                  </a:ext>
                </a:extLst>
              </a:tr>
              <a:tr h="0">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Nhân vật</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5531516"/>
                  </a:ext>
                </a:extLst>
              </a:tr>
              <a:tr h="0">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Chiến công</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0361421"/>
                  </a:ext>
                </a:extLst>
              </a:tr>
              <a:tr h="0">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Cốt truyện</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2459055"/>
                  </a:ext>
                </a:extLst>
              </a:tr>
              <a:tr h="0">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Yếu tố lịch sử</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2133660"/>
                  </a:ext>
                </a:extLst>
              </a:tr>
              <a:tr h="0">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Yếu tố kì ảo</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3441315"/>
                  </a:ext>
                </a:extLst>
              </a:tr>
            </a:tbl>
          </a:graphicData>
        </a:graphic>
      </p:graphicFrame>
      <p:sp>
        <p:nvSpPr>
          <p:cNvPr id="4" name="Rectangle 1"/>
          <p:cNvSpPr>
            <a:spLocks noChangeArrowheads="1"/>
          </p:cNvSpPr>
          <p:nvPr/>
        </p:nvSpPr>
        <p:spPr bwMode="auto">
          <a:xfrm>
            <a:off x="1941689" y="142035"/>
            <a:ext cx="837635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3200" b="0" i="0" u="none" strike="noStrike" cap="none" normalizeH="0" baseline="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HS sẽ chọn một truyền thuyết mà em đã đọc và hoàn thiện bảng sau: </a:t>
            </a:r>
            <a:endParaRPr kumimoji="0" lang="en-US" altLang="zh-CN" sz="32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716900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86257571"/>
              </p:ext>
            </p:extLst>
          </p:nvPr>
        </p:nvGraphicFramePr>
        <p:xfrm>
          <a:off x="0" y="1005840"/>
          <a:ext cx="12192000" cy="5852160"/>
        </p:xfrm>
        <a:graphic>
          <a:graphicData uri="http://schemas.openxmlformats.org/drawingml/2006/table">
            <a:tbl>
              <a:tblPr firstRow="1" firstCol="1" bandRow="1"/>
              <a:tblGrid>
                <a:gridCol w="4213770">
                  <a:extLst>
                    <a:ext uri="{9D8B030D-6E8A-4147-A177-3AD203B41FA5}">
                      <a16:colId xmlns:a16="http://schemas.microsoft.com/office/drawing/2014/main" val="2034939164"/>
                    </a:ext>
                  </a:extLst>
                </a:gridCol>
                <a:gridCol w="7978230">
                  <a:extLst>
                    <a:ext uri="{9D8B030D-6E8A-4147-A177-3AD203B41FA5}">
                      <a16:colId xmlns:a16="http://schemas.microsoft.com/office/drawing/2014/main" val="3178789633"/>
                    </a:ext>
                  </a:extLst>
                </a:gridCol>
              </a:tblGrid>
              <a:tr h="637064">
                <a:tc>
                  <a:txBody>
                    <a:bodyPr/>
                    <a:lstStyle/>
                    <a:p>
                      <a:pPr marL="0" marR="0" algn="ctr">
                        <a:lnSpc>
                          <a:spcPct val="150000"/>
                        </a:lnSpc>
                        <a:spcBef>
                          <a:spcPts val="0"/>
                        </a:spcBef>
                        <a:spcAft>
                          <a:spcPts val="0"/>
                        </a:spcAft>
                      </a:pPr>
                      <a:r>
                        <a:rPr lang="en-US" sz="3200" b="1" i="1" kern="100">
                          <a:solidFill>
                            <a:srgbClr val="00B050"/>
                          </a:solidFill>
                          <a:effectLst/>
                          <a:latin typeface="Times New Roman" panose="02020603050405020304" pitchFamily="18" charset="0"/>
                          <a:ea typeface="SimSun" panose="02010600030101010101" pitchFamily="2" charset="-122"/>
                          <a:cs typeface="Times New Roman" panose="02020603050405020304" pitchFamily="18" charset="0"/>
                        </a:rPr>
                        <a:t>Yếu tố</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200" b="1" i="1" kern="100">
                          <a:solidFill>
                            <a:srgbClr val="00B050"/>
                          </a:solidFill>
                          <a:effectLst/>
                          <a:latin typeface="Times New Roman" panose="02020603050405020304" pitchFamily="18" charset="0"/>
                          <a:ea typeface="SimSun" panose="02010600030101010101" pitchFamily="2" charset="-122"/>
                          <a:cs typeface="Times New Roman" panose="02020603050405020304" pitchFamily="18" charset="0"/>
                        </a:rPr>
                        <a:t>Biểu hiện</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4937262"/>
                  </a:ext>
                </a:extLst>
              </a:tr>
              <a:tr h="0">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Nhân vật</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G</a:t>
                      </a:r>
                      <a:r>
                        <a:rPr lang="en-US" sz="3200" kern="100" baseline="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ióng</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5531516"/>
                  </a:ext>
                </a:extLst>
              </a:tr>
              <a:tr h="0">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Chiến công</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Đánh</a:t>
                      </a:r>
                      <a:r>
                        <a:rPr lang="en-US" sz="3200" kern="100" baseline="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giặc Ân</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0361421"/>
                  </a:ext>
                </a:extLst>
              </a:tr>
              <a:tr h="0">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Cốt truyện</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2459055"/>
                  </a:ext>
                </a:extLst>
              </a:tr>
              <a:tr h="0">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Yếu tố lịch sử</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Thời</a:t>
                      </a:r>
                      <a:r>
                        <a:rPr lang="en-US" sz="3200" kern="100" baseline="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đại Hùng Vương, đánh giặt bằng vũ khí bằng sắt</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2133660"/>
                  </a:ext>
                </a:extLst>
              </a:tr>
              <a:tr h="0">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Yếu tố kì ảo</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Ướm</a:t>
                      </a:r>
                      <a:r>
                        <a:rPr lang="en-US" sz="3200" kern="100" baseline="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vào vết chân to, thụ thai 12 tháng, </a:t>
                      </a:r>
                      <a:r>
                        <a:rPr lang="vi-VN" sz="3200" kern="100" baseline="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Quét sạch bóng quân thù, cưỡi ngựa bay về trời</a:t>
                      </a:r>
                      <a:r>
                        <a:rPr lang="en-US" sz="3200" kern="100" baseline="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3441315"/>
                  </a:ext>
                </a:extLst>
              </a:tr>
            </a:tbl>
          </a:graphicData>
        </a:graphic>
      </p:graphicFrame>
      <p:sp>
        <p:nvSpPr>
          <p:cNvPr id="4" name="Rectangle 1"/>
          <p:cNvSpPr>
            <a:spLocks noChangeArrowheads="1"/>
          </p:cNvSpPr>
          <p:nvPr/>
        </p:nvSpPr>
        <p:spPr bwMode="auto">
          <a:xfrm>
            <a:off x="1907822" y="252789"/>
            <a:ext cx="837635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Truyền thuyết “</a:t>
            </a:r>
            <a:r>
              <a:rPr kumimoji="0" lang="en-US" altLang="zh-CN" sz="3200" b="0" i="1"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Thánh Gióng</a:t>
            </a:r>
            <a:r>
              <a:rPr kumimoji="0" lang="en-US" altLang="zh-CN" sz="3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endParaRPr kumimoji="0" lang="en-US" altLang="zh-CN" sz="3200" b="0" i="0" u="none" strike="noStrike" kern="1200" cap="none" spc="0" normalizeH="0" baseline="0" noProof="0">
              <a:ln>
                <a:noFill/>
              </a:ln>
              <a:solidFill>
                <a:prstClr val="black"/>
              </a:solidFill>
              <a:effectLst/>
              <a:uLnTx/>
              <a:uFillTx/>
              <a:latin typeface="Arial" panose="020B0604020202020204" pitchFamily="34" charset="0"/>
              <a:ea typeface="微软雅黑"/>
              <a:cs typeface="+mn-cs"/>
            </a:endParaRPr>
          </a:p>
        </p:txBody>
      </p:sp>
    </p:spTree>
    <p:extLst>
      <p:ext uri="{BB962C8B-B14F-4D97-AF65-F5344CB8AC3E}">
        <p14:creationId xmlns:p14="http://schemas.microsoft.com/office/powerpoint/2010/main" val="38005975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941689" y="388256"/>
            <a:ext cx="837635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3200" b="0" i="0" u="none" strike="noStrike" cap="none" normalizeH="0" baseline="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Cốt</a:t>
            </a:r>
            <a:r>
              <a:rPr kumimoji="0" lang="en-US" altLang="zh-CN" sz="3200" b="0" i="0" u="none" strike="noStrike" cap="none" normalizeH="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truyện</a:t>
            </a:r>
            <a:endParaRPr kumimoji="0" lang="en-US" altLang="zh-CN" sz="3200" b="0" i="0" u="none" strike="noStrike" cap="none" normalizeH="0" baseline="0">
              <a:ln>
                <a:noFill/>
              </a:ln>
              <a:solidFill>
                <a:schemeClr val="tx1"/>
              </a:solidFill>
              <a:effectLst/>
              <a:latin typeface="Arial" panose="020B0604020202020204" pitchFamily="34" charset="0"/>
            </a:endParaRPr>
          </a:p>
        </p:txBody>
      </p:sp>
      <p:sp>
        <p:nvSpPr>
          <p:cNvPr id="2" name="Rectangle 1"/>
          <p:cNvSpPr/>
          <p:nvPr/>
        </p:nvSpPr>
        <p:spPr>
          <a:xfrm>
            <a:off x="1941689" y="1155554"/>
            <a:ext cx="9584267" cy="3970318"/>
          </a:xfrm>
          <a:prstGeom prst="rect">
            <a:avLst/>
          </a:prstGeom>
        </p:spPr>
        <p:txBody>
          <a:bodyPr wrap="square">
            <a:spAutoFit/>
          </a:bodyPr>
          <a:lstStyle/>
          <a:p>
            <a:r>
              <a:rPr lang="vi-VN"/>
              <a:t>(</a:t>
            </a:r>
            <a:r>
              <a:rPr lang="vi-VN" sz="2800">
                <a:latin typeface="Times New Roman" panose="02020603050405020304" pitchFamily="18" charset="0"/>
                <a:cs typeface="Times New Roman" panose="02020603050405020304" pitchFamily="18" charset="0"/>
              </a:rPr>
              <a:t>1) Sự ra đời của Gióng;</a:t>
            </a:r>
          </a:p>
          <a:p>
            <a:r>
              <a:rPr lang="vi-VN" sz="2800">
                <a:latin typeface="Times New Roman" panose="02020603050405020304" pitchFamily="18" charset="0"/>
                <a:cs typeface="Times New Roman" panose="02020603050405020304" pitchFamily="18" charset="0"/>
              </a:rPr>
              <a:t>(2) Gióng biết nói và nhận trách nhiệm đánh giặc;</a:t>
            </a:r>
          </a:p>
          <a:p>
            <a:r>
              <a:rPr lang="vi-VN" sz="2800">
                <a:latin typeface="Times New Roman" panose="02020603050405020304" pitchFamily="18" charset="0"/>
                <a:cs typeface="Times New Roman" panose="02020603050405020304" pitchFamily="18" charset="0"/>
              </a:rPr>
              <a:t>(3) Gióng lớn nhanh như thổi;</a:t>
            </a:r>
          </a:p>
          <a:p>
            <a:r>
              <a:rPr lang="vi-VN" sz="2800">
                <a:latin typeface="Times New Roman" panose="02020603050405020304" pitchFamily="18" charset="0"/>
                <a:cs typeface="Times New Roman" panose="02020603050405020304" pitchFamily="18" charset="0"/>
              </a:rPr>
              <a:t>(4) Gióng vươn vai thành tráng sĩ mặc áo giáp sắt, cưỡi ngựa sắt, cầm roi sắt ra trận đánh giặc;</a:t>
            </a:r>
          </a:p>
          <a:p>
            <a:r>
              <a:rPr lang="vi-VN" sz="2800">
                <a:latin typeface="Times New Roman" panose="02020603050405020304" pitchFamily="18" charset="0"/>
                <a:cs typeface="Times New Roman" panose="02020603050405020304" pitchFamily="18" charset="0"/>
              </a:rPr>
              <a:t>(5) Thánh Gióng đánh tan giặc;</a:t>
            </a:r>
          </a:p>
          <a:p>
            <a:r>
              <a:rPr lang="vi-VN" sz="2800">
                <a:latin typeface="Times New Roman" panose="02020603050405020304" pitchFamily="18" charset="0"/>
                <a:cs typeface="Times New Roman" panose="02020603050405020304" pitchFamily="18" charset="0"/>
              </a:rPr>
              <a:t>(6) Thánh Gióng lên núi, cởi giáp sắt bỏ lại, bay về trời;</a:t>
            </a:r>
          </a:p>
          <a:p>
            <a:r>
              <a:rPr lang="vi-VN" sz="2800">
                <a:latin typeface="Times New Roman" panose="02020603050405020304" pitchFamily="18" charset="0"/>
                <a:cs typeface="Times New Roman" panose="02020603050405020304" pitchFamily="18" charset="0"/>
              </a:rPr>
              <a:t>(7) Vua phong danh hiệu và lập đền thờ.</a:t>
            </a:r>
          </a:p>
          <a:p>
            <a:r>
              <a:rPr lang="vi-VN" sz="2800">
                <a:latin typeface="Times New Roman" panose="02020603050405020304" pitchFamily="18" charset="0"/>
                <a:cs typeface="Times New Roman" panose="02020603050405020304" pitchFamily="18" charset="0"/>
              </a:rPr>
              <a:t>(8) Những dấu tích còn lại của chuyện Thánh Gióng.</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772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 形 12"/>
          <p:cNvSpPr/>
          <p:nvPr/>
        </p:nvSpPr>
        <p:spPr>
          <a:xfrm rot="18900000" flipH="1">
            <a:off x="11404600" y="3200400"/>
            <a:ext cx="457200" cy="457200"/>
          </a:xfrm>
          <a:prstGeom prst="corner">
            <a:avLst>
              <a:gd name="adj1" fmla="val 28333"/>
              <a:gd name="adj2" fmla="val 2833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pic>
        <p:nvPicPr>
          <p:cNvPr id="4" name="Picture 3"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3"/>
          <a:stretch>
            <a:fillRect/>
          </a:stretch>
        </p:blipFill>
        <p:spPr>
          <a:xfrm>
            <a:off x="329474" y="300446"/>
            <a:ext cx="11963400" cy="7785100"/>
          </a:xfrm>
          <a:prstGeom prst="rect">
            <a:avLst/>
          </a:prstGeom>
        </p:spPr>
      </p:pic>
      <p:sp>
        <p:nvSpPr>
          <p:cNvPr id="2" name="Rectangle 1"/>
          <p:cNvSpPr/>
          <p:nvPr/>
        </p:nvSpPr>
        <p:spPr>
          <a:xfrm>
            <a:off x="2921687" y="2605277"/>
            <a:ext cx="7212231" cy="1200329"/>
          </a:xfrm>
          <a:prstGeom prst="rect">
            <a:avLst/>
          </a:prstGeom>
        </p:spPr>
        <p:txBody>
          <a:bodyPr wrap="none">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altLang="zh-CN" sz="7200" b="1" i="0" u="none" strike="noStrike" kern="0" cap="none" spc="0" normalizeH="0" baseline="0" noProof="0">
                <a:ln>
                  <a:noFill/>
                </a:ln>
                <a:solidFill>
                  <a:prstClr val="black"/>
                </a:solidFill>
                <a:effectLst/>
                <a:uLnTx/>
                <a:uFillTx/>
                <a:latin typeface="Times New Roman" pitchFamily="18" charset="0"/>
                <a:ea typeface="印品黑体" panose="00000500000000000000" pitchFamily="2" charset="-122"/>
                <a:cs typeface="Times New Roman" pitchFamily="18" charset="0"/>
              </a:rPr>
              <a:t>AI NHANH</a:t>
            </a:r>
            <a:r>
              <a:rPr kumimoji="0" lang="en-US" altLang="zh-CN" sz="7200" b="1" i="0" u="none" strike="noStrike" kern="0" cap="none" spc="0" normalizeH="0" noProof="0">
                <a:ln>
                  <a:noFill/>
                </a:ln>
                <a:solidFill>
                  <a:prstClr val="black"/>
                </a:solidFill>
                <a:effectLst/>
                <a:uLnTx/>
                <a:uFillTx/>
                <a:latin typeface="Times New Roman" pitchFamily="18" charset="0"/>
                <a:ea typeface="印品黑体" panose="00000500000000000000" pitchFamily="2" charset="-122"/>
                <a:cs typeface="Times New Roman" pitchFamily="18" charset="0"/>
              </a:rPr>
              <a:t> HƠN</a:t>
            </a:r>
            <a:endParaRPr kumimoji="0" lang="zh-CN" altLang="en-US" sz="7200" b="1" i="0" u="none" strike="noStrike" kern="0" cap="none" spc="0" normalizeH="0" baseline="0" noProof="0" dirty="0">
              <a:ln>
                <a:noFill/>
              </a:ln>
              <a:solidFill>
                <a:prstClr val="black"/>
              </a:solidFill>
              <a:effectLst/>
              <a:uLnTx/>
              <a:uFillTx/>
              <a:latin typeface="Times New Roman" pitchFamily="18" charset="0"/>
              <a:ea typeface="印品黑体" panose="00000500000000000000" pitchFamily="2" charset="-122"/>
              <a:cs typeface="Times New Roman" pitchFamily="18" charset="0"/>
            </a:endParaRPr>
          </a:p>
        </p:txBody>
      </p:sp>
    </p:spTree>
    <p:extLst>
      <p:ext uri="{BB962C8B-B14F-4D97-AF65-F5344CB8AC3E}">
        <p14:creationId xmlns:p14="http://schemas.microsoft.com/office/powerpoint/2010/main" val="343763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0" y="-191911"/>
            <a:ext cx="12192000" cy="2585155"/>
          </a:xfrm>
          <a:prstGeom prst="horizontalScroll">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000">
                <a:latin typeface="Times New Roman" panose="02020603050405020304" pitchFamily="18" charset="0"/>
                <a:cs typeface="Times New Roman" panose="02020603050405020304" pitchFamily="18" charset="0"/>
              </a:rPr>
              <a:t>Câu 1. Sự kiện và nhân vật lịch sử thường xuất hiện trong thể loại ……….</a:t>
            </a:r>
          </a:p>
        </p:txBody>
      </p:sp>
      <p:sp>
        <p:nvSpPr>
          <p:cNvPr id="4" name="Rounded Rectangle 3"/>
          <p:cNvSpPr/>
          <p:nvPr/>
        </p:nvSpPr>
        <p:spPr>
          <a:xfrm>
            <a:off x="0" y="4340578"/>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3600">
                <a:latin typeface="Times New Roman" panose="02020603050405020304" pitchFamily="18" charset="0"/>
                <a:cs typeface="Times New Roman" panose="02020603050405020304" pitchFamily="18" charset="0"/>
              </a:rPr>
              <a:t>A. truyện cười. </a:t>
            </a:r>
          </a:p>
        </p:txBody>
      </p:sp>
      <p:sp>
        <p:nvSpPr>
          <p:cNvPr id="5" name="Rounded Rectangle 4"/>
          <p:cNvSpPr/>
          <p:nvPr/>
        </p:nvSpPr>
        <p:spPr>
          <a:xfrm>
            <a:off x="0" y="5740400"/>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600">
                <a:solidFill>
                  <a:prstClr val="white"/>
                </a:solidFill>
                <a:latin typeface="Times New Roman" panose="02020603050405020304" pitchFamily="18" charset="0"/>
                <a:cs typeface="Times New Roman" panose="02020603050405020304" pitchFamily="18" charset="0"/>
              </a:rPr>
              <a:t>C. truyện ngụ ngôn. </a:t>
            </a:r>
          </a:p>
        </p:txBody>
      </p:sp>
      <p:sp>
        <p:nvSpPr>
          <p:cNvPr id="6" name="Rounded Rectangle 5"/>
          <p:cNvSpPr/>
          <p:nvPr/>
        </p:nvSpPr>
        <p:spPr>
          <a:xfrm>
            <a:off x="6931379" y="4340578"/>
            <a:ext cx="5260622"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600">
                <a:solidFill>
                  <a:prstClr val="white"/>
                </a:solidFill>
                <a:latin typeface="Times New Roman" panose="02020603050405020304" pitchFamily="18" charset="0"/>
                <a:cs typeface="Times New Roman" panose="02020603050405020304" pitchFamily="18" charset="0"/>
              </a:rPr>
              <a:t>B. cổ tích. </a:t>
            </a:r>
          </a:p>
        </p:txBody>
      </p:sp>
      <p:sp>
        <p:nvSpPr>
          <p:cNvPr id="7" name="Rounded Rectangle 6"/>
          <p:cNvSpPr/>
          <p:nvPr/>
        </p:nvSpPr>
        <p:spPr>
          <a:xfrm>
            <a:off x="6931379" y="5740400"/>
            <a:ext cx="5260621"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600">
                <a:solidFill>
                  <a:prstClr val="white"/>
                </a:solidFill>
                <a:latin typeface="Times New Roman" panose="02020603050405020304" pitchFamily="18" charset="0"/>
                <a:cs typeface="Times New Roman" panose="02020603050405020304" pitchFamily="18" charset="0"/>
              </a:rPr>
              <a:t>D. truyền thuyết. </a:t>
            </a:r>
          </a:p>
        </p:txBody>
      </p:sp>
    </p:spTree>
    <p:extLst>
      <p:ext uri="{BB962C8B-B14F-4D97-AF65-F5344CB8AC3E}">
        <p14:creationId xmlns:p14="http://schemas.microsoft.com/office/powerpoint/2010/main" val="144459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0" y="-191911"/>
            <a:ext cx="12192000" cy="2585155"/>
          </a:xfrm>
          <a:prstGeom prst="horizontalScroll">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000">
                <a:latin typeface="Times New Roman" panose="02020603050405020304" pitchFamily="18" charset="0"/>
                <a:cs typeface="Times New Roman" panose="02020603050405020304" pitchFamily="18" charset="0"/>
              </a:rPr>
              <a:t>Câu 2. Truyền thuyết là thể loại ……… dân gian.  </a:t>
            </a:r>
          </a:p>
        </p:txBody>
      </p:sp>
      <p:sp>
        <p:nvSpPr>
          <p:cNvPr id="4" name="Rounded Rectangle 3"/>
          <p:cNvSpPr/>
          <p:nvPr/>
        </p:nvSpPr>
        <p:spPr>
          <a:xfrm>
            <a:off x="0" y="4060453"/>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3600">
                <a:latin typeface="Times New Roman" panose="02020603050405020304" pitchFamily="18" charset="0"/>
                <a:cs typeface="Times New Roman" panose="02020603050405020304" pitchFamily="18" charset="0"/>
              </a:rPr>
              <a:t>A. kí. </a:t>
            </a:r>
          </a:p>
        </p:txBody>
      </p:sp>
      <p:sp>
        <p:nvSpPr>
          <p:cNvPr id="5" name="Rounded Rectangle 4"/>
          <p:cNvSpPr/>
          <p:nvPr/>
        </p:nvSpPr>
        <p:spPr>
          <a:xfrm>
            <a:off x="0" y="5740400"/>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600">
                <a:solidFill>
                  <a:prstClr val="white"/>
                </a:solidFill>
                <a:latin typeface="Times New Roman" panose="02020603050405020304" pitchFamily="18" charset="0"/>
                <a:cs typeface="Times New Roman" panose="02020603050405020304" pitchFamily="18" charset="0"/>
              </a:rPr>
              <a:t>C. ca dao. </a:t>
            </a:r>
          </a:p>
        </p:txBody>
      </p:sp>
      <p:sp>
        <p:nvSpPr>
          <p:cNvPr id="6" name="Rounded Rectangle 5"/>
          <p:cNvSpPr/>
          <p:nvPr/>
        </p:nvSpPr>
        <p:spPr>
          <a:xfrm>
            <a:off x="6863643" y="3935630"/>
            <a:ext cx="5328357"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600">
                <a:solidFill>
                  <a:prstClr val="white"/>
                </a:solidFill>
                <a:latin typeface="Times New Roman" panose="02020603050405020304" pitchFamily="18" charset="0"/>
                <a:cs typeface="Times New Roman" panose="02020603050405020304" pitchFamily="18" charset="0"/>
              </a:rPr>
              <a:t>B. thơ. </a:t>
            </a:r>
          </a:p>
        </p:txBody>
      </p:sp>
      <p:sp>
        <p:nvSpPr>
          <p:cNvPr id="7" name="Rounded Rectangle 6"/>
          <p:cNvSpPr/>
          <p:nvPr/>
        </p:nvSpPr>
        <p:spPr>
          <a:xfrm>
            <a:off x="6931379" y="5740400"/>
            <a:ext cx="5260621"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600">
                <a:solidFill>
                  <a:prstClr val="white"/>
                </a:solidFill>
                <a:latin typeface="Times New Roman" panose="02020603050405020304" pitchFamily="18" charset="0"/>
                <a:cs typeface="Times New Roman" panose="02020603050405020304" pitchFamily="18" charset="0"/>
              </a:rPr>
              <a:t>D. truyện.</a:t>
            </a:r>
          </a:p>
        </p:txBody>
      </p:sp>
    </p:spTree>
    <p:extLst>
      <p:ext uri="{BB962C8B-B14F-4D97-AF65-F5344CB8AC3E}">
        <p14:creationId xmlns:p14="http://schemas.microsoft.com/office/powerpoint/2010/main" val="41922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0" y="-191911"/>
            <a:ext cx="12192000" cy="2585155"/>
          </a:xfrm>
          <a:prstGeom prst="horizontalScroll">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000">
                <a:latin typeface="Times New Roman" panose="02020603050405020304" pitchFamily="18" charset="0"/>
                <a:cs typeface="Times New Roman" panose="02020603050405020304" pitchFamily="18" charset="0"/>
              </a:rPr>
              <a:t>Câu 3. “Con rồng cháu tiên” là  </a:t>
            </a:r>
          </a:p>
        </p:txBody>
      </p:sp>
      <p:sp>
        <p:nvSpPr>
          <p:cNvPr id="4" name="Rounded Rectangle 3"/>
          <p:cNvSpPr/>
          <p:nvPr/>
        </p:nvSpPr>
        <p:spPr>
          <a:xfrm>
            <a:off x="0" y="4340578"/>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3600">
                <a:latin typeface="Times New Roman" panose="02020603050405020304" pitchFamily="18" charset="0"/>
                <a:cs typeface="Times New Roman" panose="02020603050405020304" pitchFamily="18" charset="0"/>
              </a:rPr>
              <a:t>A. truyện cổ tích. </a:t>
            </a:r>
          </a:p>
        </p:txBody>
      </p:sp>
      <p:sp>
        <p:nvSpPr>
          <p:cNvPr id="5" name="Rounded Rectangle 4"/>
          <p:cNvSpPr/>
          <p:nvPr/>
        </p:nvSpPr>
        <p:spPr>
          <a:xfrm>
            <a:off x="0" y="5813612"/>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600">
                <a:solidFill>
                  <a:prstClr val="white"/>
                </a:solidFill>
                <a:latin typeface="Times New Roman" panose="02020603050405020304" pitchFamily="18" charset="0"/>
                <a:cs typeface="Times New Roman" panose="02020603050405020304" pitchFamily="18" charset="0"/>
              </a:rPr>
              <a:t>C. vè. </a:t>
            </a:r>
          </a:p>
        </p:txBody>
      </p:sp>
      <p:sp>
        <p:nvSpPr>
          <p:cNvPr id="6" name="Rounded Rectangle 5"/>
          <p:cNvSpPr/>
          <p:nvPr/>
        </p:nvSpPr>
        <p:spPr>
          <a:xfrm>
            <a:off x="6863644" y="4340578"/>
            <a:ext cx="5328357"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600">
                <a:solidFill>
                  <a:prstClr val="white"/>
                </a:solidFill>
                <a:latin typeface="Times New Roman" panose="02020603050405020304" pitchFamily="18" charset="0"/>
                <a:cs typeface="Times New Roman" panose="02020603050405020304" pitchFamily="18" charset="0"/>
              </a:rPr>
              <a:t>B. truyện cười. </a:t>
            </a:r>
          </a:p>
        </p:txBody>
      </p:sp>
      <p:sp>
        <p:nvSpPr>
          <p:cNvPr id="7" name="Rounded Rectangle 6"/>
          <p:cNvSpPr/>
          <p:nvPr/>
        </p:nvSpPr>
        <p:spPr>
          <a:xfrm>
            <a:off x="6931379" y="5740400"/>
            <a:ext cx="5260621"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600">
                <a:solidFill>
                  <a:prstClr val="white"/>
                </a:solidFill>
                <a:latin typeface="Times New Roman" panose="02020603050405020304" pitchFamily="18" charset="0"/>
                <a:cs typeface="Times New Roman" panose="02020603050405020304" pitchFamily="18" charset="0"/>
              </a:rPr>
              <a:t>D. truyền thuyết.</a:t>
            </a:r>
          </a:p>
        </p:txBody>
      </p:sp>
    </p:spTree>
    <p:extLst>
      <p:ext uri="{BB962C8B-B14F-4D97-AF65-F5344CB8AC3E}">
        <p14:creationId xmlns:p14="http://schemas.microsoft.com/office/powerpoint/2010/main" val="202222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0" y="-191911"/>
            <a:ext cx="12192000" cy="2585155"/>
          </a:xfrm>
          <a:prstGeom prst="horizontalScroll">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000">
                <a:latin typeface="Times New Roman" panose="02020603050405020304" pitchFamily="18" charset="0"/>
                <a:cs typeface="Times New Roman" panose="02020603050405020304" pitchFamily="18" charset="0"/>
              </a:rPr>
              <a:t>Câu 4. Lời kể của truyền thuyết …………. ,mang sắc thái trang trọng, ngợi ca.</a:t>
            </a:r>
          </a:p>
        </p:txBody>
      </p:sp>
      <p:sp>
        <p:nvSpPr>
          <p:cNvPr id="4" name="Rounded Rectangle 3"/>
          <p:cNvSpPr/>
          <p:nvPr/>
        </p:nvSpPr>
        <p:spPr>
          <a:xfrm>
            <a:off x="-33868" y="4374727"/>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3600">
                <a:latin typeface="Times New Roman" panose="02020603050405020304" pitchFamily="18" charset="0"/>
                <a:cs typeface="Times New Roman" panose="02020603050405020304" pitchFamily="18" charset="0"/>
              </a:rPr>
              <a:t>A. tự do. </a:t>
            </a:r>
          </a:p>
        </p:txBody>
      </p:sp>
      <p:sp>
        <p:nvSpPr>
          <p:cNvPr id="5" name="Rounded Rectangle 4"/>
          <p:cNvSpPr/>
          <p:nvPr/>
        </p:nvSpPr>
        <p:spPr>
          <a:xfrm>
            <a:off x="-33868" y="5742094"/>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600">
                <a:solidFill>
                  <a:prstClr val="white"/>
                </a:solidFill>
                <a:latin typeface="Times New Roman" panose="02020603050405020304" pitchFamily="18" charset="0"/>
                <a:cs typeface="Times New Roman" panose="02020603050405020304" pitchFamily="18" charset="0"/>
              </a:rPr>
              <a:t>C. cô đọng.</a:t>
            </a:r>
          </a:p>
        </p:txBody>
      </p:sp>
      <p:sp>
        <p:nvSpPr>
          <p:cNvPr id="6" name="Rounded Rectangle 5"/>
          <p:cNvSpPr/>
          <p:nvPr/>
        </p:nvSpPr>
        <p:spPr>
          <a:xfrm>
            <a:off x="6863643" y="4183664"/>
            <a:ext cx="5328357"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600">
                <a:solidFill>
                  <a:prstClr val="white"/>
                </a:solidFill>
                <a:latin typeface="Times New Roman" panose="02020603050405020304" pitchFamily="18" charset="0"/>
                <a:cs typeface="Times New Roman" panose="02020603050405020304" pitchFamily="18" charset="0"/>
              </a:rPr>
              <a:t>B. mộc mạc. </a:t>
            </a:r>
          </a:p>
        </p:txBody>
      </p:sp>
      <p:sp>
        <p:nvSpPr>
          <p:cNvPr id="7" name="Rounded Rectangle 6"/>
          <p:cNvSpPr/>
          <p:nvPr/>
        </p:nvSpPr>
        <p:spPr>
          <a:xfrm>
            <a:off x="6863644" y="5740400"/>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600">
                <a:solidFill>
                  <a:prstClr val="white"/>
                </a:solidFill>
                <a:latin typeface="Times New Roman" panose="02020603050405020304" pitchFamily="18" charset="0"/>
                <a:cs typeface="Times New Roman" panose="02020603050405020304" pitchFamily="18" charset="0"/>
              </a:rPr>
              <a:t>D. kì lạ. </a:t>
            </a:r>
          </a:p>
        </p:txBody>
      </p:sp>
    </p:spTree>
    <p:extLst>
      <p:ext uri="{BB962C8B-B14F-4D97-AF65-F5344CB8AC3E}">
        <p14:creationId xmlns:p14="http://schemas.microsoft.com/office/powerpoint/2010/main" val="309545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0" y="-191911"/>
            <a:ext cx="12192000" cy="2585155"/>
          </a:xfrm>
          <a:prstGeom prst="horizontalScroll">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Câu 5. Nội</a:t>
            </a:r>
            <a:r>
              <a:rPr kumimoji="0" lang="en-US" sz="40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dung của truyền thường gồm ……. phần. </a:t>
            </a: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
        <p:nvSpPr>
          <p:cNvPr id="4" name="Rounded Rectangle 3"/>
          <p:cNvSpPr/>
          <p:nvPr/>
        </p:nvSpPr>
        <p:spPr>
          <a:xfrm>
            <a:off x="0" y="4340578"/>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A. 3 </a:t>
            </a:r>
          </a:p>
        </p:txBody>
      </p:sp>
      <p:sp>
        <p:nvSpPr>
          <p:cNvPr id="5" name="Rounded Rectangle 4"/>
          <p:cNvSpPr/>
          <p:nvPr/>
        </p:nvSpPr>
        <p:spPr>
          <a:xfrm>
            <a:off x="0" y="5740400"/>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C. 5 </a:t>
            </a:r>
          </a:p>
        </p:txBody>
      </p:sp>
      <p:sp>
        <p:nvSpPr>
          <p:cNvPr id="6" name="Rounded Rectangle 5"/>
          <p:cNvSpPr/>
          <p:nvPr/>
        </p:nvSpPr>
        <p:spPr>
          <a:xfrm>
            <a:off x="6931379" y="4340578"/>
            <a:ext cx="5260622"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B. 4 </a:t>
            </a:r>
          </a:p>
        </p:txBody>
      </p:sp>
      <p:sp>
        <p:nvSpPr>
          <p:cNvPr id="7" name="Rounded Rectangle 6"/>
          <p:cNvSpPr/>
          <p:nvPr/>
        </p:nvSpPr>
        <p:spPr>
          <a:xfrm>
            <a:off x="6931379" y="5740400"/>
            <a:ext cx="5260621"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D. Tất</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cả đều sai.</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Tree>
    <p:extLst>
      <p:ext uri="{BB962C8B-B14F-4D97-AF65-F5344CB8AC3E}">
        <p14:creationId xmlns:p14="http://schemas.microsoft.com/office/powerpoint/2010/main" val="320159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4259221" y="3166589"/>
            <a:ext cx="4017573"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587161" y="233496"/>
            <a:ext cx="8599989" cy="5552846"/>
          </a:xfrm>
          <a:prstGeom prst="rect">
            <a:avLst/>
          </a:prstGeom>
          <a:ln w="228600" cap="sq" cmpd="thickThin">
            <a:solidFill>
              <a:srgbClr val="000000"/>
            </a:solidFill>
            <a:prstDash val="solid"/>
            <a:miter lim="800000"/>
          </a:ln>
          <a:effectLst>
            <a:innerShdw blurRad="76200">
              <a:srgbClr val="000000"/>
            </a:innerShdw>
          </a:effectLst>
        </p:spPr>
      </p:pic>
      <p:sp>
        <p:nvSpPr>
          <p:cNvPr id="7" name="Rounded Rectangular Callout 6"/>
          <p:cNvSpPr/>
          <p:nvPr/>
        </p:nvSpPr>
        <p:spPr>
          <a:xfrm>
            <a:off x="1365956" y="-71542"/>
            <a:ext cx="9042400" cy="1739900"/>
          </a:xfrm>
          <a:prstGeom prst="wedgeRoundRectCallout">
            <a:avLst>
              <a:gd name="adj1" fmla="val -50364"/>
              <a:gd name="adj2" fmla="val 21487"/>
              <a:gd name="adj3" fmla="val 16667"/>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en-US" sz="4000" b="1" dirty="0" err="1">
                <a:solidFill>
                  <a:schemeClr val="bg1"/>
                </a:solidFill>
                <a:latin typeface="Times New Roman" pitchFamily="18" charset="0"/>
                <a:cs typeface="Times New Roman" pitchFamily="18" charset="0"/>
              </a:rPr>
              <a:t>Câu</a:t>
            </a:r>
            <a:r>
              <a:rPr lang="en-US" sz="4000" b="1" dirty="0">
                <a:solidFill>
                  <a:schemeClr val="bg1"/>
                </a:solidFill>
                <a:latin typeface="Times New Roman" pitchFamily="18" charset="0"/>
                <a:cs typeface="Times New Roman" pitchFamily="18" charset="0"/>
              </a:rPr>
              <a:t> 1. </a:t>
            </a:r>
            <a:r>
              <a:rPr lang="en-US" sz="4000" b="1" dirty="0" err="1">
                <a:solidFill>
                  <a:schemeClr val="bg1"/>
                </a:solidFill>
                <a:latin typeface="Times New Roman" pitchFamily="18" charset="0"/>
                <a:cs typeface="Times New Roman" pitchFamily="18" charset="0"/>
              </a:rPr>
              <a:t>Hình</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ảnh</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này</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gợi</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cho</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em</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nhớ</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đến</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tác</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phẩm</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nào</a:t>
            </a:r>
            <a:r>
              <a:rPr lang="en-US" sz="4000" b="1" dirty="0">
                <a:solidFill>
                  <a:schemeClr val="bg1"/>
                </a:solidFill>
                <a:latin typeface="Times New Roman" pitchFamily="18" charset="0"/>
                <a:cs typeface="Times New Roman" pitchFamily="18" charset="0"/>
              </a:rPr>
              <a:t>?</a:t>
            </a:r>
          </a:p>
        </p:txBody>
      </p:sp>
      <p:sp>
        <p:nvSpPr>
          <p:cNvPr id="9" name="Rounded Rectangular Callout 8"/>
          <p:cNvSpPr/>
          <p:nvPr/>
        </p:nvSpPr>
        <p:spPr>
          <a:xfrm>
            <a:off x="1365956" y="4955822"/>
            <a:ext cx="9042400" cy="1902178"/>
          </a:xfrm>
          <a:prstGeom prst="wedgeRoundRectCallout">
            <a:avLst>
              <a:gd name="adj1" fmla="val -49668"/>
              <a:gd name="adj2" fmla="val 27127"/>
              <a:gd name="adj3" fmla="val 16667"/>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defRPr/>
            </a:pPr>
            <a:r>
              <a:rPr lang="vi-VN" altLang="zh-CN" sz="4000" b="1" kern="0">
                <a:solidFill>
                  <a:prstClr val="white"/>
                </a:solidFill>
                <a:latin typeface="Times New Roman" pitchFamily="18" charset="0"/>
                <a:ea typeface="微软雅黑" panose="020B0503020204020204" pitchFamily="34" charset="-122"/>
                <a:cs typeface="Times New Roman" pitchFamily="18" charset="0"/>
              </a:rPr>
              <a:t>Rùa Vàng- Sự tích Hồ Gươm (Truyện ADV và MC Trọng Thủy)</a:t>
            </a:r>
            <a:endParaRPr lang="zh-CN" altLang="en-US" sz="4000" b="1" kern="0" dirty="0">
              <a:solidFill>
                <a:prstClr val="white"/>
              </a:solidFill>
              <a:latin typeface="Times New Roman" pitchFamily="18" charset="0"/>
              <a:ea typeface="微软雅黑" panose="020B0503020204020204" pitchFamily="34" charset="-122"/>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0" y="-191911"/>
            <a:ext cx="12192000" cy="2585155"/>
          </a:xfrm>
          <a:prstGeom prst="horizontalScroll">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Câu 6. Truyền thuyết thường</a:t>
            </a:r>
            <a:r>
              <a:rPr kumimoji="0" lang="en-US" sz="40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
        <p:nvSpPr>
          <p:cNvPr id="4" name="Rounded Rectangle 3"/>
          <p:cNvSpPr/>
          <p:nvPr/>
        </p:nvSpPr>
        <p:spPr>
          <a:xfrm>
            <a:off x="0" y="4060453"/>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A. kể</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về nhân vật bất hạnh.</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
        <p:nvSpPr>
          <p:cNvPr id="5" name="Rounded Rectangle 4"/>
          <p:cNvSpPr/>
          <p:nvPr/>
        </p:nvSpPr>
        <p:spPr>
          <a:xfrm>
            <a:off x="0" y="5740400"/>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C. kể</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về cuộc sống người nghèo.</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
        <p:nvSpPr>
          <p:cNvPr id="6" name="Rounded Rectangle 5"/>
          <p:cNvSpPr/>
          <p:nvPr/>
        </p:nvSpPr>
        <p:spPr>
          <a:xfrm>
            <a:off x="6863643" y="3935630"/>
            <a:ext cx="5328357"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B. kể</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về những câu chuyện vui.</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
        <p:nvSpPr>
          <p:cNvPr id="7" name="Rounded Rectangle 6"/>
          <p:cNvSpPr/>
          <p:nvPr/>
        </p:nvSpPr>
        <p:spPr>
          <a:xfrm>
            <a:off x="6931379" y="5740400"/>
            <a:ext cx="5260621"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D. kể</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về cuộc đời và chiến công của nhân vật lịch sử.</a:t>
            </a:r>
            <a:endPar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21008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0" y="-191911"/>
            <a:ext cx="12192000" cy="2585155"/>
          </a:xfrm>
          <a:prstGeom prst="horizontalScroll">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Câu 7.</a:t>
            </a:r>
            <a:r>
              <a:rPr kumimoji="0" lang="en-US" sz="40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Tác dụng của yếu tố thần kì là </a:t>
            </a: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
        <p:nvSpPr>
          <p:cNvPr id="4" name="Rounded Rectangle 3"/>
          <p:cNvSpPr/>
          <p:nvPr/>
        </p:nvSpPr>
        <p:spPr>
          <a:xfrm>
            <a:off x="0" y="4340578"/>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A. miêu</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tả tâm lí.</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
        <p:nvSpPr>
          <p:cNvPr id="5" name="Rounded Rectangle 4"/>
          <p:cNvSpPr/>
          <p:nvPr/>
        </p:nvSpPr>
        <p:spPr>
          <a:xfrm>
            <a:off x="0" y="5813612"/>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C. biểu</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cảm về đối tượng.</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
        <p:nvSpPr>
          <p:cNvPr id="6" name="Rounded Rectangle 5"/>
          <p:cNvSpPr/>
          <p:nvPr/>
        </p:nvSpPr>
        <p:spPr>
          <a:xfrm>
            <a:off x="6863644" y="4340578"/>
            <a:ext cx="5328357"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B. bộc</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lộ cảm xúc.</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
        <p:nvSpPr>
          <p:cNvPr id="7" name="Rounded Rectangle 6"/>
          <p:cNvSpPr/>
          <p:nvPr/>
        </p:nvSpPr>
        <p:spPr>
          <a:xfrm>
            <a:off x="6931379" y="5740400"/>
            <a:ext cx="5260621"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D. tôn</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vinh, lí tưởng hóa nhân vật.</a:t>
            </a:r>
            <a:endPar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155931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0" y="-191911"/>
            <a:ext cx="12192000" cy="2585155"/>
          </a:xfrm>
          <a:prstGeom prst="horizontalScroll">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Câu 8. Nhân</a:t>
            </a:r>
            <a:r>
              <a:rPr kumimoji="0" lang="en-US" sz="40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vật trong truyền thuyết thường phải đối mặt với những …………… to lớn.</a:t>
            </a: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
        <p:nvSpPr>
          <p:cNvPr id="4" name="Rounded Rectangle 3"/>
          <p:cNvSpPr/>
          <p:nvPr/>
        </p:nvSpPr>
        <p:spPr>
          <a:xfrm>
            <a:off x="0" y="4340578"/>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A. thử</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thách.</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
        <p:nvSpPr>
          <p:cNvPr id="5" name="Rounded Rectangle 4"/>
          <p:cNvSpPr/>
          <p:nvPr/>
        </p:nvSpPr>
        <p:spPr>
          <a:xfrm>
            <a:off x="0" y="5740400"/>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C. đau</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khổ.</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
        <p:nvSpPr>
          <p:cNvPr id="6" name="Rounded Rectangle 5"/>
          <p:cNvSpPr/>
          <p:nvPr/>
        </p:nvSpPr>
        <p:spPr>
          <a:xfrm>
            <a:off x="6931379" y="4340578"/>
            <a:ext cx="5260622"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B. chiến</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công.</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
        <p:nvSpPr>
          <p:cNvPr id="7" name="Rounded Rectangle 6"/>
          <p:cNvSpPr/>
          <p:nvPr/>
        </p:nvSpPr>
        <p:spPr>
          <a:xfrm>
            <a:off x="6931379" y="5740400"/>
            <a:ext cx="5260621"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D. thất</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bại.</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Tree>
    <p:extLst>
      <p:ext uri="{BB962C8B-B14F-4D97-AF65-F5344CB8AC3E}">
        <p14:creationId xmlns:p14="http://schemas.microsoft.com/office/powerpoint/2010/main" val="202854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0" y="-254906"/>
            <a:ext cx="12192000" cy="2585155"/>
          </a:xfrm>
          <a:prstGeom prst="horizontalScroll">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Câu 9. Nhận</a:t>
            </a:r>
            <a:r>
              <a:rPr kumimoji="0" lang="en-US" sz="40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định nào không đúng về truyền thuyết?</a:t>
            </a: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
        <p:nvSpPr>
          <p:cNvPr id="4" name="Rounded Rectangle 3"/>
          <p:cNvSpPr/>
          <p:nvPr/>
        </p:nvSpPr>
        <p:spPr>
          <a:xfrm>
            <a:off x="-33868" y="4374727"/>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A. Loại</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truyện dân gian.</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
        <p:nvSpPr>
          <p:cNvPr id="5" name="Rounded Rectangle 4"/>
          <p:cNvSpPr/>
          <p:nvPr/>
        </p:nvSpPr>
        <p:spPr>
          <a:xfrm>
            <a:off x="-33868" y="5742094"/>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C. bộc</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lộ quan niệm đạo đức.</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
        <p:nvSpPr>
          <p:cNvPr id="6" name="Rounded Rectangle 5"/>
          <p:cNvSpPr/>
          <p:nvPr/>
        </p:nvSpPr>
        <p:spPr>
          <a:xfrm>
            <a:off x="6863643" y="4183664"/>
            <a:ext cx="5328357"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B. Lời</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kể cô đọng.</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
        <p:nvSpPr>
          <p:cNvPr id="7" name="Rounded Rectangle 6"/>
          <p:cNvSpPr/>
          <p:nvPr/>
        </p:nvSpPr>
        <p:spPr>
          <a:xfrm>
            <a:off x="6863644" y="5740400"/>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D. Yếu</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tố kì ảo.</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Tree>
    <p:extLst>
      <p:ext uri="{BB962C8B-B14F-4D97-AF65-F5344CB8AC3E}">
        <p14:creationId xmlns:p14="http://schemas.microsoft.com/office/powerpoint/2010/main" val="26127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0" y="-191911"/>
            <a:ext cx="12192000" cy="2585155"/>
          </a:xfrm>
          <a:prstGeom prst="horizontalScroll">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Câu 10. Nhân</a:t>
            </a:r>
            <a:r>
              <a:rPr kumimoji="0" lang="en-US" sz="40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vật trong truyền thuyết thường là </a:t>
            </a: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
        <p:nvSpPr>
          <p:cNvPr id="4" name="Rounded Rectangle 3"/>
          <p:cNvSpPr/>
          <p:nvPr/>
        </p:nvSpPr>
        <p:spPr>
          <a:xfrm>
            <a:off x="0" y="4340578"/>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A. người</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anh hung.</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
        <p:nvSpPr>
          <p:cNvPr id="5" name="Rounded Rectangle 4"/>
          <p:cNvSpPr/>
          <p:nvPr/>
        </p:nvSpPr>
        <p:spPr>
          <a:xfrm>
            <a:off x="0" y="5740400"/>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C. Nhân</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vật phản diện.</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
        <p:nvSpPr>
          <p:cNvPr id="6" name="Rounded Rectangle 5"/>
          <p:cNvSpPr/>
          <p:nvPr/>
        </p:nvSpPr>
        <p:spPr>
          <a:xfrm>
            <a:off x="6931379" y="4340578"/>
            <a:ext cx="5260622"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B. Nhân</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vật chính diện.</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
        <p:nvSpPr>
          <p:cNvPr id="7" name="Rounded Rectangle 6"/>
          <p:cNvSpPr/>
          <p:nvPr/>
        </p:nvSpPr>
        <p:spPr>
          <a:xfrm>
            <a:off x="6931379" y="5740400"/>
            <a:ext cx="5260621"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D. Nhân</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vật mồ côi, bất hạnh.</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Tree>
    <p:extLst>
      <p:ext uri="{BB962C8B-B14F-4D97-AF65-F5344CB8AC3E}">
        <p14:creationId xmlns:p14="http://schemas.microsoft.com/office/powerpoint/2010/main" val="162347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 形 12"/>
          <p:cNvSpPr/>
          <p:nvPr/>
        </p:nvSpPr>
        <p:spPr>
          <a:xfrm rot="18900000" flipH="1">
            <a:off x="11404600" y="3200400"/>
            <a:ext cx="457200" cy="457200"/>
          </a:xfrm>
          <a:prstGeom prst="corner">
            <a:avLst>
              <a:gd name="adj1" fmla="val 28333"/>
              <a:gd name="adj2" fmla="val 2833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pic>
        <p:nvPicPr>
          <p:cNvPr id="4" name="Picture 3"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3"/>
          <a:stretch>
            <a:fillRect/>
          </a:stretch>
        </p:blipFill>
        <p:spPr>
          <a:xfrm>
            <a:off x="355600" y="0"/>
            <a:ext cx="11963400" cy="7785100"/>
          </a:xfrm>
          <a:prstGeom prst="rect">
            <a:avLst/>
          </a:prstGeom>
        </p:spPr>
      </p:pic>
      <p:sp>
        <p:nvSpPr>
          <p:cNvPr id="2" name="Rectangle 1"/>
          <p:cNvSpPr/>
          <p:nvPr/>
        </p:nvSpPr>
        <p:spPr>
          <a:xfrm>
            <a:off x="3960430" y="2605277"/>
            <a:ext cx="5134740" cy="1200329"/>
          </a:xfrm>
          <a:prstGeom prst="rect">
            <a:avLst/>
          </a:prstGeom>
        </p:spPr>
        <p:txBody>
          <a:bodyPr wrap="none">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altLang="zh-CN" sz="7200" b="1" i="0" u="none" strike="noStrike" kern="0" cap="none" spc="0" normalizeH="0" baseline="0" noProof="0" dirty="0">
                <a:ln>
                  <a:noFill/>
                </a:ln>
                <a:solidFill>
                  <a:prstClr val="black"/>
                </a:solidFill>
                <a:effectLst/>
                <a:uLnTx/>
                <a:uFillTx/>
                <a:latin typeface="Times New Roman" pitchFamily="18" charset="0"/>
                <a:ea typeface="印品黑体" panose="00000500000000000000" pitchFamily="2" charset="-122"/>
                <a:cs typeface="Times New Roman" pitchFamily="18" charset="0"/>
              </a:rPr>
              <a:t>VẬN DỤNG</a:t>
            </a:r>
            <a:endParaRPr kumimoji="0" lang="zh-CN" altLang="en-US" sz="7200" b="1" i="0" u="none" strike="noStrike" kern="0" cap="none" spc="0" normalizeH="0" baseline="0" noProof="0" dirty="0">
              <a:ln>
                <a:noFill/>
              </a:ln>
              <a:solidFill>
                <a:prstClr val="black"/>
              </a:solidFill>
              <a:effectLst/>
              <a:uLnTx/>
              <a:uFillTx/>
              <a:latin typeface="Times New Roman" pitchFamily="18" charset="0"/>
              <a:ea typeface="印品黑体" panose="00000500000000000000" pitchFamily="2" charset="-122"/>
              <a:cs typeface="Times New Roman" pitchFamily="18" charset="0"/>
            </a:endParaRPr>
          </a:p>
        </p:txBody>
      </p:sp>
    </p:spTree>
    <p:extLst>
      <p:ext uri="{BB962C8B-B14F-4D97-AF65-F5344CB8AC3E}">
        <p14:creationId xmlns:p14="http://schemas.microsoft.com/office/powerpoint/2010/main" val="406249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4926" y="-558800"/>
            <a:ext cx="9524274" cy="683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991394" y="1729579"/>
            <a:ext cx="7460705" cy="2031325"/>
          </a:xfrm>
          <a:prstGeom prst="rect">
            <a:avLst/>
          </a:prstGeom>
        </p:spPr>
        <p:txBody>
          <a:bodyPr wrap="square">
            <a:spAutoFit/>
          </a:bodyPr>
          <a:lstStyle/>
          <a:p>
            <a:pPr lvl="0" algn="just">
              <a:lnSpc>
                <a:spcPct val="150000"/>
              </a:lnSpc>
              <a:spcAft>
                <a:spcPts val="800"/>
              </a:spcAft>
            </a:pPr>
            <a:r>
              <a:rPr lang="en-US" sz="2800" b="1">
                <a:solidFill>
                  <a:srgbClr val="000000"/>
                </a:solidFill>
                <a:latin typeface="Times New Roman" pitchFamily="18" charset="0"/>
                <a:ea typeface="Calibri"/>
                <a:cs typeface="Times New Roman" pitchFamily="18" charset="0"/>
              </a:rPr>
              <a:t>"</a:t>
            </a:r>
            <a:r>
              <a:rPr lang="en-US" sz="2800" b="1" i="1">
                <a:solidFill>
                  <a:srgbClr val="000000"/>
                </a:solidFill>
                <a:latin typeface="Times New Roman" pitchFamily="18" charset="0"/>
                <a:ea typeface="Calibri"/>
                <a:cs typeface="Times New Roman" pitchFamily="18" charset="0"/>
              </a:rPr>
              <a:t>Có ý kiến cho rằng thuyền thuyết và lịch sử thật ra là một vì đều phản ánh các sự kiện lịch sử có thật</a:t>
            </a:r>
            <a:r>
              <a:rPr lang="en-US" sz="2800" b="1">
                <a:solidFill>
                  <a:srgbClr val="000000"/>
                </a:solidFill>
                <a:latin typeface="Times New Roman" pitchFamily="18" charset="0"/>
                <a:ea typeface="Calibri"/>
                <a:cs typeface="Times New Roman" pitchFamily="18" charset="0"/>
              </a:rPr>
              <a:t>". Em có đồng ý với kiến đó không? Vì sao?</a:t>
            </a:r>
            <a:endParaRPr kumimoji="0" lang="en-US" sz="2000" b="0" i="0" u="none" strike="noStrike" kern="1200" cap="none" spc="0" normalizeH="0" baseline="0" noProof="0" dirty="0">
              <a:ln>
                <a:noFill/>
              </a:ln>
              <a:solidFill>
                <a:prstClr val="black"/>
              </a:solidFill>
              <a:effectLst/>
              <a:uLnTx/>
              <a:uFillTx/>
              <a:latin typeface="Calibri"/>
              <a:ea typeface="Calibri"/>
              <a:cs typeface="Times New Roman"/>
            </a:endParaRPr>
          </a:p>
        </p:txBody>
      </p:sp>
    </p:spTree>
    <p:extLst>
      <p:ext uri="{BB962C8B-B14F-4D97-AF65-F5344CB8AC3E}">
        <p14:creationId xmlns:p14="http://schemas.microsoft.com/office/powerpoint/2010/main" val="25349408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 y="-558800"/>
            <a:ext cx="10909300" cy="683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397000" y="995801"/>
            <a:ext cx="9055099" cy="3451714"/>
          </a:xfrm>
          <a:prstGeom prst="rect">
            <a:avLst/>
          </a:prstGeom>
        </p:spPr>
        <p:txBody>
          <a:bodyPr wrap="square">
            <a:spAutoFit/>
          </a:bodyPr>
          <a:lstStyle/>
          <a:p>
            <a:pPr lvl="0" algn="just">
              <a:lnSpc>
                <a:spcPct val="150000"/>
              </a:lnSpc>
              <a:spcAft>
                <a:spcPts val="800"/>
              </a:spcAft>
            </a:pPr>
            <a:r>
              <a:rPr lang="vi-VN" sz="2800" b="1">
                <a:solidFill>
                  <a:srgbClr val="000000"/>
                </a:solidFill>
                <a:latin typeface="Times New Roman" pitchFamily="18" charset="0"/>
                <a:ea typeface="Calibri"/>
                <a:cs typeface="Times New Roman" pitchFamily="18" charset="0"/>
              </a:rPr>
              <a:t>* So sánh lịch sử/ truyền thuyết</a:t>
            </a:r>
          </a:p>
          <a:p>
            <a:pPr lvl="0" algn="just">
              <a:lnSpc>
                <a:spcPct val="150000"/>
              </a:lnSpc>
              <a:spcAft>
                <a:spcPts val="800"/>
              </a:spcAft>
            </a:pPr>
            <a:r>
              <a:rPr lang="vi-VN" sz="2800" b="1">
                <a:solidFill>
                  <a:srgbClr val="000000"/>
                </a:solidFill>
                <a:latin typeface="Times New Roman" pitchFamily="18" charset="0"/>
                <a:ea typeface="Calibri"/>
                <a:cs typeface="Times New Roman" pitchFamily="18" charset="0"/>
              </a:rPr>
              <a:t>- Giống: đều phản ánh những sự kiện, nhân vật lịch sử.</a:t>
            </a:r>
          </a:p>
          <a:p>
            <a:pPr lvl="0" algn="just">
              <a:lnSpc>
                <a:spcPct val="150000"/>
              </a:lnSpc>
              <a:spcAft>
                <a:spcPts val="800"/>
              </a:spcAft>
            </a:pPr>
            <a:r>
              <a:rPr lang="vi-VN" sz="2800" b="1">
                <a:solidFill>
                  <a:srgbClr val="000000"/>
                </a:solidFill>
                <a:latin typeface="Times New Roman" pitchFamily="18" charset="0"/>
                <a:ea typeface="Calibri"/>
                <a:cs typeface="Times New Roman" pitchFamily="18" charset="0"/>
              </a:rPr>
              <a:t>- Khác: truyền thuyết là thể loại văn học; có yếu tố hư cấu, kì ảo, hoang đường; còn lịch sử phản ánh khách quan, chân thực....</a:t>
            </a:r>
          </a:p>
        </p:txBody>
      </p:sp>
    </p:spTree>
    <p:extLst>
      <p:ext uri="{BB962C8B-B14F-4D97-AF65-F5344CB8AC3E}">
        <p14:creationId xmlns:p14="http://schemas.microsoft.com/office/powerpoint/2010/main" val="10879250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622114" y="146960"/>
            <a:ext cx="454547" cy="378000"/>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22" name="TextBox 21"/>
            <p:cNvSpPr txBox="1"/>
            <p:nvPr/>
          </p:nvSpPr>
          <p:spPr>
            <a:xfrm>
              <a:off x="9334685" y="762802"/>
              <a:ext cx="45454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938B089-D366-4B18-8F5D-85B96241FA3F}" type="slidenum">
                <a:rPr kumimoji="0" lang="id-ID" sz="1400" b="0" i="0" u="none" strike="noStrike" kern="1200" cap="none" spc="0" normalizeH="0" baseline="0" noProof="0" smtClean="0">
                  <a:ln>
                    <a:noFill/>
                  </a:ln>
                  <a:solidFill>
                    <a:srgbClr val="FFAA91"/>
                  </a:solidFill>
                  <a:effectLst/>
                  <a:uLnTx/>
                  <a:uFillTx/>
                  <a:latin typeface="印品黑体" panose="00000500000000000000" pitchFamily="2" charset="-122"/>
                  <a:ea typeface="印品黑体" panose="00000500000000000000"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id-ID" sz="1400" b="0" i="0" u="none" strike="noStrike" kern="1200" cap="none" spc="0" normalizeH="0" baseline="0" noProof="0" dirty="0">
                <a:ln>
                  <a:noFill/>
                </a:ln>
                <a:solidFill>
                  <a:srgbClr val="FFAA91"/>
                </a:solidFill>
                <a:effectLst/>
                <a:uLnTx/>
                <a:uFillTx/>
                <a:latin typeface="印品黑体" panose="00000500000000000000" pitchFamily="2" charset="-122"/>
                <a:ea typeface="印品黑体" panose="00000500000000000000" pitchFamily="2" charset="-122"/>
                <a:cs typeface="+mn-cs"/>
              </a:endParaRPr>
            </a:p>
          </p:txBody>
        </p:sp>
      </p:grpSp>
      <p:graphicFrame>
        <p:nvGraphicFramePr>
          <p:cNvPr id="2" name="Diagram 1"/>
          <p:cNvGraphicFramePr/>
          <p:nvPr>
            <p:extLst>
              <p:ext uri="{D42A27DB-BD31-4B8C-83A1-F6EECF244321}">
                <p14:modId xmlns:p14="http://schemas.microsoft.com/office/powerpoint/2010/main" val="3178841210"/>
              </p:ext>
            </p:extLst>
          </p:nvPr>
        </p:nvGraphicFramePr>
        <p:xfrm>
          <a:off x="1324448" y="1330748"/>
          <a:ext cx="10867552" cy="4965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3" name="TextBox 192"/>
          <p:cNvSpPr txBox="1"/>
          <p:nvPr/>
        </p:nvSpPr>
        <p:spPr>
          <a:xfrm>
            <a:off x="5816990" y="2321554"/>
            <a:ext cx="3235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3600" b="0" i="0" u="none" strike="noStrike" kern="1200" cap="none" spc="0" normalizeH="0" baseline="0" noProof="0" dirty="0">
                <a:ln>
                  <a:noFill/>
                </a:ln>
                <a:solidFill>
                  <a:srgbClr val="E54919"/>
                </a:solidFill>
                <a:effectLst/>
                <a:uLnTx/>
                <a:uFillTx/>
                <a:latin typeface="印品黑体" panose="00000500000000000000" pitchFamily="2" charset="-122"/>
                <a:ea typeface="印品黑体" panose="00000500000000000000" pitchFamily="2" charset="-122"/>
                <a:cs typeface="+mn-cs"/>
              </a:rPr>
              <a:t></a:t>
            </a:r>
          </a:p>
        </p:txBody>
      </p:sp>
      <p:sp>
        <p:nvSpPr>
          <p:cNvPr id="194" name="TextBox 193"/>
          <p:cNvSpPr txBox="1"/>
          <p:nvPr/>
        </p:nvSpPr>
        <p:spPr>
          <a:xfrm>
            <a:off x="6070206" y="3459655"/>
            <a:ext cx="32355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4000" b="0" i="0" u="none" strike="noStrike" kern="1200" cap="none" spc="0" normalizeH="0" baseline="0" noProof="0" dirty="0">
                <a:ln>
                  <a:noFill/>
                </a:ln>
                <a:solidFill>
                  <a:srgbClr val="F4501B"/>
                </a:solidFill>
                <a:effectLst/>
                <a:uLnTx/>
                <a:uFillTx/>
                <a:latin typeface="印品黑体" panose="00000500000000000000" pitchFamily="2" charset="-122"/>
                <a:ea typeface="印品黑体" panose="00000500000000000000" pitchFamily="2" charset="-122"/>
                <a:cs typeface="+mn-cs"/>
              </a:rPr>
              <a:t></a:t>
            </a:r>
          </a:p>
        </p:txBody>
      </p:sp>
      <p:sp>
        <p:nvSpPr>
          <p:cNvPr id="195" name="TextBox 194"/>
          <p:cNvSpPr txBox="1"/>
          <p:nvPr/>
        </p:nvSpPr>
        <p:spPr>
          <a:xfrm>
            <a:off x="5816989" y="4546766"/>
            <a:ext cx="32355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4800" b="0" i="0" u="none" strike="noStrike" kern="1200" cap="none" spc="0" normalizeH="0" baseline="0" noProof="0" dirty="0">
                <a:ln>
                  <a:noFill/>
                </a:ln>
                <a:solidFill>
                  <a:srgbClr val="FF5622"/>
                </a:solidFill>
                <a:effectLst/>
                <a:uLnTx/>
                <a:uFillTx/>
                <a:latin typeface="印品黑体" panose="00000500000000000000" pitchFamily="2" charset="-122"/>
                <a:ea typeface="印品黑体" panose="00000500000000000000" pitchFamily="2" charset="-122"/>
                <a:cs typeface="+mn-cs"/>
              </a:rPr>
              <a:t></a:t>
            </a:r>
          </a:p>
        </p:txBody>
      </p:sp>
      <p:sp>
        <p:nvSpPr>
          <p:cNvPr id="12" name="TextBox 11"/>
          <p:cNvSpPr txBox="1"/>
          <p:nvPr/>
        </p:nvSpPr>
        <p:spPr>
          <a:xfrm>
            <a:off x="3450528" y="511254"/>
            <a:ext cx="516379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E54919"/>
                </a:solidFill>
                <a:effectLst/>
                <a:uLnTx/>
                <a:uFillTx/>
                <a:latin typeface="Times New Roman" pitchFamily="18" charset="0"/>
                <a:ea typeface="印品黑体" panose="00000500000000000000" pitchFamily="2" charset="-122"/>
                <a:cs typeface="Times New Roman" pitchFamily="18" charset="0"/>
              </a:rPr>
              <a:t>HƯỚNG DẪN TỰ HỌC</a:t>
            </a:r>
            <a:endParaRPr kumimoji="0" lang="id-ID" sz="3600" b="0" i="0" u="none" strike="noStrike" kern="1200" cap="none" spc="0" normalizeH="0" baseline="0" noProof="0" dirty="0">
              <a:ln>
                <a:noFill/>
              </a:ln>
              <a:solidFill>
                <a:srgbClr val="E54919"/>
              </a:solidFill>
              <a:effectLst/>
              <a:uLnTx/>
              <a:uFillTx/>
              <a:latin typeface="Times New Roman" pitchFamily="18" charset="0"/>
              <a:ea typeface="印品黑体" panose="00000500000000000000" pitchFamily="2" charset="-122"/>
              <a:cs typeface="Times New Roman" pitchFamily="18" charset="0"/>
            </a:endParaRPr>
          </a:p>
        </p:txBody>
      </p:sp>
    </p:spTree>
    <p:extLst>
      <p:ext uri="{BB962C8B-B14F-4D97-AF65-F5344CB8AC3E}">
        <p14:creationId xmlns:p14="http://schemas.microsoft.com/office/powerpoint/2010/main" val="340170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2000"/>
                                  </p:stCondLst>
                                  <p:childTnLst>
                                    <p:set>
                                      <p:cBhvr>
                                        <p:cTn id="11" dur="1" fill="hold">
                                          <p:stCondLst>
                                            <p:cond delay="0"/>
                                          </p:stCondLst>
                                        </p:cTn>
                                        <p:tgtEl>
                                          <p:spTgt spid="2">
                                            <p:graphicEl>
                                              <a:dgm id="{9CA5311C-F3F3-438E-B801-4EA70EB42938}"/>
                                            </p:graphicEl>
                                          </p:spTgt>
                                        </p:tgtEl>
                                        <p:attrNameLst>
                                          <p:attrName>style.visibility</p:attrName>
                                        </p:attrNameLst>
                                      </p:cBhvr>
                                      <p:to>
                                        <p:strVal val="visible"/>
                                      </p:to>
                                    </p:set>
                                    <p:animEffect transition="in" filter="wipe(left)">
                                      <p:cBhvr>
                                        <p:cTn id="12" dur="500"/>
                                        <p:tgtEl>
                                          <p:spTgt spid="2">
                                            <p:graphicEl>
                                              <a:dgm id="{9CA5311C-F3F3-438E-B801-4EA70EB42938}"/>
                                            </p:graphicEl>
                                          </p:spTgt>
                                        </p:tgtEl>
                                      </p:cBhvr>
                                    </p:animEffect>
                                  </p:childTnLst>
                                </p:cTn>
                              </p:par>
                              <p:par>
                                <p:cTn id="13" presetID="22" presetClass="entr" presetSubtype="8" fill="hold" grpId="0" nodeType="withEffect">
                                  <p:stCondLst>
                                    <p:cond delay="2500"/>
                                  </p:stCondLst>
                                  <p:childTnLst>
                                    <p:set>
                                      <p:cBhvr>
                                        <p:cTn id="14" dur="1" fill="hold">
                                          <p:stCondLst>
                                            <p:cond delay="0"/>
                                          </p:stCondLst>
                                        </p:cTn>
                                        <p:tgtEl>
                                          <p:spTgt spid="2">
                                            <p:graphicEl>
                                              <a:dgm id="{3A87B7BC-A8F6-4FA9-9633-16321F2F36FB}"/>
                                            </p:graphicEl>
                                          </p:spTgt>
                                        </p:tgtEl>
                                        <p:attrNameLst>
                                          <p:attrName>style.visibility</p:attrName>
                                        </p:attrNameLst>
                                      </p:cBhvr>
                                      <p:to>
                                        <p:strVal val="visible"/>
                                      </p:to>
                                    </p:set>
                                    <p:animEffect transition="in" filter="wipe(left)">
                                      <p:cBhvr>
                                        <p:cTn id="15" dur="500"/>
                                        <p:tgtEl>
                                          <p:spTgt spid="2">
                                            <p:graphicEl>
                                              <a:dgm id="{3A87B7BC-A8F6-4FA9-9633-16321F2F36FB}"/>
                                            </p:graphicEl>
                                          </p:spTgt>
                                        </p:tgtEl>
                                      </p:cBhvr>
                                    </p:animEffect>
                                  </p:childTnLst>
                                </p:cTn>
                              </p:par>
                              <p:par>
                                <p:cTn id="16" presetID="22" presetClass="entr" presetSubtype="8" fill="hold" grpId="0" nodeType="withEffect">
                                  <p:stCondLst>
                                    <p:cond delay="3000"/>
                                  </p:stCondLst>
                                  <p:childTnLst>
                                    <p:set>
                                      <p:cBhvr>
                                        <p:cTn id="17" dur="1" fill="hold">
                                          <p:stCondLst>
                                            <p:cond delay="0"/>
                                          </p:stCondLst>
                                        </p:cTn>
                                        <p:tgtEl>
                                          <p:spTgt spid="2">
                                            <p:graphicEl>
                                              <a:dgm id="{BCFC0A0D-5C26-4B0E-9B97-027EBA05534F}"/>
                                            </p:graphicEl>
                                          </p:spTgt>
                                        </p:tgtEl>
                                        <p:attrNameLst>
                                          <p:attrName>style.visibility</p:attrName>
                                        </p:attrNameLst>
                                      </p:cBhvr>
                                      <p:to>
                                        <p:strVal val="visible"/>
                                      </p:to>
                                    </p:set>
                                    <p:animEffect transition="in" filter="wipe(left)">
                                      <p:cBhvr>
                                        <p:cTn id="18" dur="500"/>
                                        <p:tgtEl>
                                          <p:spTgt spid="2">
                                            <p:graphicEl>
                                              <a:dgm id="{BCFC0A0D-5C26-4B0E-9B97-027EBA05534F}"/>
                                            </p:graphicEl>
                                          </p:spTgt>
                                        </p:tgtEl>
                                      </p:cBhvr>
                                    </p:animEffect>
                                  </p:childTnLst>
                                </p:cTn>
                              </p:par>
                              <p:par>
                                <p:cTn id="19" presetID="22" presetClass="entr" presetSubtype="8" fill="hold" grpId="0" nodeType="withEffect">
                                  <p:stCondLst>
                                    <p:cond delay="3500"/>
                                  </p:stCondLst>
                                  <p:childTnLst>
                                    <p:set>
                                      <p:cBhvr>
                                        <p:cTn id="20" dur="1" fill="hold">
                                          <p:stCondLst>
                                            <p:cond delay="0"/>
                                          </p:stCondLst>
                                        </p:cTn>
                                        <p:tgtEl>
                                          <p:spTgt spid="2">
                                            <p:graphicEl>
                                              <a:dgm id="{F47FA197-DA62-465B-B9A8-DFA36447A975}"/>
                                            </p:graphicEl>
                                          </p:spTgt>
                                        </p:tgtEl>
                                        <p:attrNameLst>
                                          <p:attrName>style.visibility</p:attrName>
                                        </p:attrNameLst>
                                      </p:cBhvr>
                                      <p:to>
                                        <p:strVal val="visible"/>
                                      </p:to>
                                    </p:set>
                                    <p:animEffect transition="in" filter="wipe(left)">
                                      <p:cBhvr>
                                        <p:cTn id="21" dur="500"/>
                                        <p:tgtEl>
                                          <p:spTgt spid="2">
                                            <p:graphicEl>
                                              <a:dgm id="{F47FA197-DA62-465B-B9A8-DFA36447A975}"/>
                                            </p:graphicEl>
                                          </p:spTgt>
                                        </p:tgtEl>
                                      </p:cBhvr>
                                    </p:animEffect>
                                  </p:childTnLst>
                                </p:cTn>
                              </p:par>
                              <p:par>
                                <p:cTn id="22" presetID="22" presetClass="entr" presetSubtype="8" fill="hold" grpId="0" nodeType="withEffect">
                                  <p:stCondLst>
                                    <p:cond delay="4000"/>
                                  </p:stCondLst>
                                  <p:childTnLst>
                                    <p:set>
                                      <p:cBhvr>
                                        <p:cTn id="23" dur="1" fill="hold">
                                          <p:stCondLst>
                                            <p:cond delay="0"/>
                                          </p:stCondLst>
                                        </p:cTn>
                                        <p:tgtEl>
                                          <p:spTgt spid="2">
                                            <p:graphicEl>
                                              <a:dgm id="{3503E521-6B50-4E2C-8EEC-B8CBD7140168}"/>
                                            </p:graphicEl>
                                          </p:spTgt>
                                        </p:tgtEl>
                                        <p:attrNameLst>
                                          <p:attrName>style.visibility</p:attrName>
                                        </p:attrNameLst>
                                      </p:cBhvr>
                                      <p:to>
                                        <p:strVal val="visible"/>
                                      </p:to>
                                    </p:set>
                                    <p:animEffect transition="in" filter="wipe(left)">
                                      <p:cBhvr>
                                        <p:cTn id="24" dur="500"/>
                                        <p:tgtEl>
                                          <p:spTgt spid="2">
                                            <p:graphicEl>
                                              <a:dgm id="{3503E521-6B50-4E2C-8EEC-B8CBD7140168}"/>
                                            </p:graphicEl>
                                          </p:spTgt>
                                        </p:tgtEl>
                                      </p:cBhvr>
                                    </p:animEffect>
                                  </p:childTnLst>
                                </p:cTn>
                              </p:par>
                              <p:par>
                                <p:cTn id="25" presetID="22" presetClass="entr" presetSubtype="8" fill="hold" grpId="0" nodeType="withEffect">
                                  <p:stCondLst>
                                    <p:cond delay="4500"/>
                                  </p:stCondLst>
                                  <p:childTnLst>
                                    <p:set>
                                      <p:cBhvr>
                                        <p:cTn id="26" dur="1" fill="hold">
                                          <p:stCondLst>
                                            <p:cond delay="0"/>
                                          </p:stCondLst>
                                        </p:cTn>
                                        <p:tgtEl>
                                          <p:spTgt spid="2">
                                            <p:graphicEl>
                                              <a:dgm id="{2A6C2703-E9D7-4AA8-BCFF-B53EFB25DFCC}"/>
                                            </p:graphicEl>
                                          </p:spTgt>
                                        </p:tgtEl>
                                        <p:attrNameLst>
                                          <p:attrName>style.visibility</p:attrName>
                                        </p:attrNameLst>
                                      </p:cBhvr>
                                      <p:to>
                                        <p:strVal val="visible"/>
                                      </p:to>
                                    </p:set>
                                    <p:animEffect transition="in" filter="wipe(left)">
                                      <p:cBhvr>
                                        <p:cTn id="27" dur="500"/>
                                        <p:tgtEl>
                                          <p:spTgt spid="2">
                                            <p:graphicEl>
                                              <a:dgm id="{2A6C2703-E9D7-4AA8-BCFF-B53EFB25DFCC}"/>
                                            </p:graphicEl>
                                          </p:spTgt>
                                        </p:tgtEl>
                                      </p:cBhvr>
                                    </p:animEffect>
                                  </p:childTnLst>
                                </p:cTn>
                              </p:par>
                              <p:par>
                                <p:cTn id="28" presetID="22" presetClass="entr" presetSubtype="8" fill="hold" grpId="0" nodeType="withEffect">
                                  <p:stCondLst>
                                    <p:cond delay="5000"/>
                                  </p:stCondLst>
                                  <p:childTnLst>
                                    <p:set>
                                      <p:cBhvr>
                                        <p:cTn id="29" dur="1" fill="hold">
                                          <p:stCondLst>
                                            <p:cond delay="0"/>
                                          </p:stCondLst>
                                        </p:cTn>
                                        <p:tgtEl>
                                          <p:spTgt spid="2">
                                            <p:graphicEl>
                                              <a:dgm id="{32DB89E7-120B-4858-AA09-49C68F2DABA3}"/>
                                            </p:graphicEl>
                                          </p:spTgt>
                                        </p:tgtEl>
                                        <p:attrNameLst>
                                          <p:attrName>style.visibility</p:attrName>
                                        </p:attrNameLst>
                                      </p:cBhvr>
                                      <p:to>
                                        <p:strVal val="visible"/>
                                      </p:to>
                                    </p:set>
                                    <p:animEffect transition="in" filter="wipe(left)">
                                      <p:cBhvr>
                                        <p:cTn id="30" dur="500"/>
                                        <p:tgtEl>
                                          <p:spTgt spid="2">
                                            <p:graphicEl>
                                              <a:dgm id="{32DB89E7-120B-4858-AA09-49C68F2DABA3}"/>
                                            </p:graphicEl>
                                          </p:spTgt>
                                        </p:tgtEl>
                                      </p:cBhvr>
                                    </p:animEffect>
                                  </p:childTnLst>
                                </p:cTn>
                              </p:par>
                              <p:par>
                                <p:cTn id="31" presetID="53" presetClass="entr" presetSubtype="16" fill="hold" grpId="0" nodeType="withEffect">
                                  <p:stCondLst>
                                    <p:cond delay="5500"/>
                                  </p:stCondLst>
                                  <p:childTnLst>
                                    <p:set>
                                      <p:cBhvr>
                                        <p:cTn id="32" dur="1" fill="hold">
                                          <p:stCondLst>
                                            <p:cond delay="0"/>
                                          </p:stCondLst>
                                        </p:cTn>
                                        <p:tgtEl>
                                          <p:spTgt spid="193"/>
                                        </p:tgtEl>
                                        <p:attrNameLst>
                                          <p:attrName>style.visibility</p:attrName>
                                        </p:attrNameLst>
                                      </p:cBhvr>
                                      <p:to>
                                        <p:strVal val="visible"/>
                                      </p:to>
                                    </p:set>
                                    <p:anim calcmode="lin" valueType="num">
                                      <p:cBhvr>
                                        <p:cTn id="33" dur="500" fill="hold"/>
                                        <p:tgtEl>
                                          <p:spTgt spid="193"/>
                                        </p:tgtEl>
                                        <p:attrNameLst>
                                          <p:attrName>ppt_w</p:attrName>
                                        </p:attrNameLst>
                                      </p:cBhvr>
                                      <p:tavLst>
                                        <p:tav tm="0">
                                          <p:val>
                                            <p:fltVal val="0"/>
                                          </p:val>
                                        </p:tav>
                                        <p:tav tm="100000">
                                          <p:val>
                                            <p:strVal val="#ppt_w"/>
                                          </p:val>
                                        </p:tav>
                                      </p:tavLst>
                                    </p:anim>
                                    <p:anim calcmode="lin" valueType="num">
                                      <p:cBhvr>
                                        <p:cTn id="34" dur="500" fill="hold"/>
                                        <p:tgtEl>
                                          <p:spTgt spid="193"/>
                                        </p:tgtEl>
                                        <p:attrNameLst>
                                          <p:attrName>ppt_h</p:attrName>
                                        </p:attrNameLst>
                                      </p:cBhvr>
                                      <p:tavLst>
                                        <p:tav tm="0">
                                          <p:val>
                                            <p:fltVal val="0"/>
                                          </p:val>
                                        </p:tav>
                                        <p:tav tm="100000">
                                          <p:val>
                                            <p:strVal val="#ppt_h"/>
                                          </p:val>
                                        </p:tav>
                                      </p:tavLst>
                                    </p:anim>
                                    <p:animEffect transition="in" filter="fade">
                                      <p:cBhvr>
                                        <p:cTn id="35" dur="500"/>
                                        <p:tgtEl>
                                          <p:spTgt spid="193"/>
                                        </p:tgtEl>
                                      </p:cBhvr>
                                    </p:animEffect>
                                  </p:childTnLst>
                                </p:cTn>
                              </p:par>
                              <p:par>
                                <p:cTn id="36" presetID="53" presetClass="entr" presetSubtype="16" fill="hold" grpId="0" nodeType="withEffect">
                                  <p:stCondLst>
                                    <p:cond delay="5500"/>
                                  </p:stCondLst>
                                  <p:childTnLst>
                                    <p:set>
                                      <p:cBhvr>
                                        <p:cTn id="37" dur="1" fill="hold">
                                          <p:stCondLst>
                                            <p:cond delay="0"/>
                                          </p:stCondLst>
                                        </p:cTn>
                                        <p:tgtEl>
                                          <p:spTgt spid="194"/>
                                        </p:tgtEl>
                                        <p:attrNameLst>
                                          <p:attrName>style.visibility</p:attrName>
                                        </p:attrNameLst>
                                      </p:cBhvr>
                                      <p:to>
                                        <p:strVal val="visible"/>
                                      </p:to>
                                    </p:set>
                                    <p:anim calcmode="lin" valueType="num">
                                      <p:cBhvr>
                                        <p:cTn id="38" dur="500" fill="hold"/>
                                        <p:tgtEl>
                                          <p:spTgt spid="194"/>
                                        </p:tgtEl>
                                        <p:attrNameLst>
                                          <p:attrName>ppt_w</p:attrName>
                                        </p:attrNameLst>
                                      </p:cBhvr>
                                      <p:tavLst>
                                        <p:tav tm="0">
                                          <p:val>
                                            <p:fltVal val="0"/>
                                          </p:val>
                                        </p:tav>
                                        <p:tav tm="100000">
                                          <p:val>
                                            <p:strVal val="#ppt_w"/>
                                          </p:val>
                                        </p:tav>
                                      </p:tavLst>
                                    </p:anim>
                                    <p:anim calcmode="lin" valueType="num">
                                      <p:cBhvr>
                                        <p:cTn id="39" dur="500" fill="hold"/>
                                        <p:tgtEl>
                                          <p:spTgt spid="194"/>
                                        </p:tgtEl>
                                        <p:attrNameLst>
                                          <p:attrName>ppt_h</p:attrName>
                                        </p:attrNameLst>
                                      </p:cBhvr>
                                      <p:tavLst>
                                        <p:tav tm="0">
                                          <p:val>
                                            <p:fltVal val="0"/>
                                          </p:val>
                                        </p:tav>
                                        <p:tav tm="100000">
                                          <p:val>
                                            <p:strVal val="#ppt_h"/>
                                          </p:val>
                                        </p:tav>
                                      </p:tavLst>
                                    </p:anim>
                                    <p:animEffect transition="in" filter="fade">
                                      <p:cBhvr>
                                        <p:cTn id="40" dur="500"/>
                                        <p:tgtEl>
                                          <p:spTgt spid="194"/>
                                        </p:tgtEl>
                                      </p:cBhvr>
                                    </p:animEffect>
                                  </p:childTnLst>
                                </p:cTn>
                              </p:par>
                              <p:par>
                                <p:cTn id="41" presetID="53" presetClass="entr" presetSubtype="16" fill="hold" grpId="0" nodeType="withEffect">
                                  <p:stCondLst>
                                    <p:cond delay="5500"/>
                                  </p:stCondLst>
                                  <p:childTnLst>
                                    <p:set>
                                      <p:cBhvr>
                                        <p:cTn id="42" dur="1" fill="hold">
                                          <p:stCondLst>
                                            <p:cond delay="0"/>
                                          </p:stCondLst>
                                        </p:cTn>
                                        <p:tgtEl>
                                          <p:spTgt spid="195"/>
                                        </p:tgtEl>
                                        <p:attrNameLst>
                                          <p:attrName>style.visibility</p:attrName>
                                        </p:attrNameLst>
                                      </p:cBhvr>
                                      <p:to>
                                        <p:strVal val="visible"/>
                                      </p:to>
                                    </p:set>
                                    <p:anim calcmode="lin" valueType="num">
                                      <p:cBhvr>
                                        <p:cTn id="43" dur="500" fill="hold"/>
                                        <p:tgtEl>
                                          <p:spTgt spid="195"/>
                                        </p:tgtEl>
                                        <p:attrNameLst>
                                          <p:attrName>ppt_w</p:attrName>
                                        </p:attrNameLst>
                                      </p:cBhvr>
                                      <p:tavLst>
                                        <p:tav tm="0">
                                          <p:val>
                                            <p:fltVal val="0"/>
                                          </p:val>
                                        </p:tav>
                                        <p:tav tm="100000">
                                          <p:val>
                                            <p:strVal val="#ppt_w"/>
                                          </p:val>
                                        </p:tav>
                                      </p:tavLst>
                                    </p:anim>
                                    <p:anim calcmode="lin" valueType="num">
                                      <p:cBhvr>
                                        <p:cTn id="44" dur="500" fill="hold"/>
                                        <p:tgtEl>
                                          <p:spTgt spid="195"/>
                                        </p:tgtEl>
                                        <p:attrNameLst>
                                          <p:attrName>ppt_h</p:attrName>
                                        </p:attrNameLst>
                                      </p:cBhvr>
                                      <p:tavLst>
                                        <p:tav tm="0">
                                          <p:val>
                                            <p:fltVal val="0"/>
                                          </p:val>
                                        </p:tav>
                                        <p:tav tm="100000">
                                          <p:val>
                                            <p:strVal val="#ppt_h"/>
                                          </p:val>
                                        </p:tav>
                                      </p:tavLst>
                                    </p:anim>
                                    <p:animEffect transition="in" filter="fade">
                                      <p:cBhvr>
                                        <p:cTn id="45" dur="500"/>
                                        <p:tgtEl>
                                          <p:spTgt spid="195"/>
                                        </p:tgtEl>
                                      </p:cBhvr>
                                    </p:animEffect>
                                  </p:childTnLst>
                                </p:cTn>
                              </p:par>
                              <p:par>
                                <p:cTn id="46" presetID="22" presetClass="entr" presetSubtype="8" fill="hold" grpId="0" nodeType="withEffect">
                                  <p:stCondLst>
                                    <p:cond delay="50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193" grpId="0"/>
      <p:bldP spid="194" grpId="0"/>
      <p:bldP spid="195" grpId="0"/>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2966" y="123921"/>
            <a:ext cx="2761128" cy="4011098"/>
          </a:xfrm>
          <a:prstGeom prst="rect">
            <a:avLst/>
          </a:prstGeom>
        </p:spPr>
      </p:pic>
      <p:sp>
        <p:nvSpPr>
          <p:cNvPr id="4" name="Freeform 10"/>
          <p:cNvSpPr>
            <a:spLocks noEditPoints="1"/>
          </p:cNvSpPr>
          <p:nvPr/>
        </p:nvSpPr>
        <p:spPr bwMode="auto">
          <a:xfrm>
            <a:off x="1256996" y="1938898"/>
            <a:ext cx="422649" cy="424644"/>
          </a:xfrm>
          <a:custGeom>
            <a:avLst/>
            <a:gdLst>
              <a:gd name="T0" fmla="*/ 245 w 490"/>
              <a:gd name="T1" fmla="*/ 0 h 490"/>
              <a:gd name="T2" fmla="*/ 490 w 490"/>
              <a:gd name="T3" fmla="*/ 245 h 490"/>
              <a:gd name="T4" fmla="*/ 245 w 490"/>
              <a:gd name="T5" fmla="*/ 490 h 490"/>
              <a:gd name="T6" fmla="*/ 0 w 490"/>
              <a:gd name="T7" fmla="*/ 245 h 490"/>
              <a:gd name="T8" fmla="*/ 245 w 490"/>
              <a:gd name="T9" fmla="*/ 0 h 490"/>
              <a:gd name="T10" fmla="*/ 436 w 490"/>
              <a:gd name="T11" fmla="*/ 250 h 490"/>
              <a:gd name="T12" fmla="*/ 427 w 490"/>
              <a:gd name="T13" fmla="*/ 256 h 490"/>
              <a:gd name="T14" fmla="*/ 394 w 490"/>
              <a:gd name="T15" fmla="*/ 256 h 490"/>
              <a:gd name="T16" fmla="*/ 386 w 490"/>
              <a:gd name="T17" fmla="*/ 253 h 490"/>
              <a:gd name="T18" fmla="*/ 245 w 490"/>
              <a:gd name="T19" fmla="*/ 105 h 490"/>
              <a:gd name="T20" fmla="*/ 104 w 490"/>
              <a:gd name="T21" fmla="*/ 253 h 490"/>
              <a:gd name="T22" fmla="*/ 96 w 490"/>
              <a:gd name="T23" fmla="*/ 256 h 490"/>
              <a:gd name="T24" fmla="*/ 63 w 490"/>
              <a:gd name="T25" fmla="*/ 256 h 490"/>
              <a:gd name="T26" fmla="*/ 54 w 490"/>
              <a:gd name="T27" fmla="*/ 250 h 490"/>
              <a:gd name="T28" fmla="*/ 56 w 490"/>
              <a:gd name="T29" fmla="*/ 239 h 490"/>
              <a:gd name="T30" fmla="*/ 236 w 490"/>
              <a:gd name="T31" fmla="*/ 52 h 490"/>
              <a:gd name="T32" fmla="*/ 245 w 490"/>
              <a:gd name="T33" fmla="*/ 48 h 490"/>
              <a:gd name="T34" fmla="*/ 254 w 490"/>
              <a:gd name="T35" fmla="*/ 52 h 490"/>
              <a:gd name="T36" fmla="*/ 434 w 490"/>
              <a:gd name="T37" fmla="*/ 239 h 490"/>
              <a:gd name="T38" fmla="*/ 436 w 490"/>
              <a:gd name="T39" fmla="*/ 250 h 490"/>
              <a:gd name="T40" fmla="*/ 113 w 490"/>
              <a:gd name="T41" fmla="*/ 267 h 490"/>
              <a:gd name="T42" fmla="*/ 113 w 490"/>
              <a:gd name="T43" fmla="*/ 267 h 490"/>
              <a:gd name="T44" fmla="*/ 113 w 490"/>
              <a:gd name="T45" fmla="*/ 379 h 490"/>
              <a:gd name="T46" fmla="*/ 129 w 490"/>
              <a:gd name="T47" fmla="*/ 398 h 490"/>
              <a:gd name="T48" fmla="*/ 202 w 490"/>
              <a:gd name="T49" fmla="*/ 398 h 490"/>
              <a:gd name="T50" fmla="*/ 202 w 490"/>
              <a:gd name="T51" fmla="*/ 276 h 490"/>
              <a:gd name="T52" fmla="*/ 221 w 490"/>
              <a:gd name="T53" fmla="*/ 257 h 490"/>
              <a:gd name="T54" fmla="*/ 269 w 490"/>
              <a:gd name="T55" fmla="*/ 257 h 490"/>
              <a:gd name="T56" fmla="*/ 288 w 490"/>
              <a:gd name="T57" fmla="*/ 276 h 490"/>
              <a:gd name="T58" fmla="*/ 288 w 490"/>
              <a:gd name="T59" fmla="*/ 398 h 490"/>
              <a:gd name="T60" fmla="*/ 361 w 490"/>
              <a:gd name="T61" fmla="*/ 398 h 490"/>
              <a:gd name="T62" fmla="*/ 377 w 490"/>
              <a:gd name="T63" fmla="*/ 379 h 490"/>
              <a:gd name="T64" fmla="*/ 377 w 490"/>
              <a:gd name="T65" fmla="*/ 268 h 490"/>
              <a:gd name="T66" fmla="*/ 245 w 490"/>
              <a:gd name="T67" fmla="*/ 130 h 490"/>
              <a:gd name="T68" fmla="*/ 113 w 490"/>
              <a:gd name="T69" fmla="*/ 267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490">
                <a:moveTo>
                  <a:pt x="245" y="0"/>
                </a:moveTo>
                <a:cubicBezTo>
                  <a:pt x="380" y="0"/>
                  <a:pt x="490" y="110"/>
                  <a:pt x="490" y="245"/>
                </a:cubicBezTo>
                <a:cubicBezTo>
                  <a:pt x="490" y="381"/>
                  <a:pt x="380" y="490"/>
                  <a:pt x="245" y="490"/>
                </a:cubicBezTo>
                <a:cubicBezTo>
                  <a:pt x="110" y="490"/>
                  <a:pt x="0" y="381"/>
                  <a:pt x="0" y="245"/>
                </a:cubicBezTo>
                <a:cubicBezTo>
                  <a:pt x="0" y="110"/>
                  <a:pt x="110" y="0"/>
                  <a:pt x="245" y="0"/>
                </a:cubicBezTo>
                <a:close/>
                <a:moveTo>
                  <a:pt x="436" y="250"/>
                </a:moveTo>
                <a:cubicBezTo>
                  <a:pt x="435" y="254"/>
                  <a:pt x="431" y="256"/>
                  <a:pt x="427" y="256"/>
                </a:cubicBezTo>
                <a:lnTo>
                  <a:pt x="394" y="256"/>
                </a:lnTo>
                <a:cubicBezTo>
                  <a:pt x="391" y="256"/>
                  <a:pt x="388" y="255"/>
                  <a:pt x="386" y="253"/>
                </a:cubicBezTo>
                <a:lnTo>
                  <a:pt x="245" y="105"/>
                </a:lnTo>
                <a:lnTo>
                  <a:pt x="104" y="253"/>
                </a:lnTo>
                <a:cubicBezTo>
                  <a:pt x="102" y="255"/>
                  <a:pt x="99" y="256"/>
                  <a:pt x="96" y="256"/>
                </a:cubicBezTo>
                <a:lnTo>
                  <a:pt x="63" y="256"/>
                </a:lnTo>
                <a:cubicBezTo>
                  <a:pt x="59" y="256"/>
                  <a:pt x="55" y="254"/>
                  <a:pt x="54" y="250"/>
                </a:cubicBezTo>
                <a:cubicBezTo>
                  <a:pt x="52" y="246"/>
                  <a:pt x="53" y="242"/>
                  <a:pt x="56" y="239"/>
                </a:cubicBezTo>
                <a:lnTo>
                  <a:pt x="236" y="52"/>
                </a:lnTo>
                <a:cubicBezTo>
                  <a:pt x="238" y="49"/>
                  <a:pt x="242" y="48"/>
                  <a:pt x="245" y="48"/>
                </a:cubicBezTo>
                <a:cubicBezTo>
                  <a:pt x="248" y="48"/>
                  <a:pt x="252" y="49"/>
                  <a:pt x="254" y="52"/>
                </a:cubicBezTo>
                <a:lnTo>
                  <a:pt x="434" y="239"/>
                </a:lnTo>
                <a:cubicBezTo>
                  <a:pt x="437" y="242"/>
                  <a:pt x="438" y="246"/>
                  <a:pt x="436" y="250"/>
                </a:cubicBezTo>
                <a:close/>
                <a:moveTo>
                  <a:pt x="113" y="267"/>
                </a:moveTo>
                <a:lnTo>
                  <a:pt x="113" y="267"/>
                </a:lnTo>
                <a:lnTo>
                  <a:pt x="113" y="379"/>
                </a:lnTo>
                <a:cubicBezTo>
                  <a:pt x="113" y="389"/>
                  <a:pt x="120" y="398"/>
                  <a:pt x="129" y="398"/>
                </a:cubicBezTo>
                <a:lnTo>
                  <a:pt x="202" y="398"/>
                </a:lnTo>
                <a:lnTo>
                  <a:pt x="202" y="276"/>
                </a:lnTo>
                <a:cubicBezTo>
                  <a:pt x="202" y="266"/>
                  <a:pt x="211" y="257"/>
                  <a:pt x="221" y="257"/>
                </a:cubicBezTo>
                <a:lnTo>
                  <a:pt x="269" y="257"/>
                </a:lnTo>
                <a:cubicBezTo>
                  <a:pt x="279" y="257"/>
                  <a:pt x="288" y="266"/>
                  <a:pt x="288" y="276"/>
                </a:cubicBezTo>
                <a:lnTo>
                  <a:pt x="288" y="398"/>
                </a:lnTo>
                <a:lnTo>
                  <a:pt x="361" y="398"/>
                </a:lnTo>
                <a:cubicBezTo>
                  <a:pt x="370" y="398"/>
                  <a:pt x="377" y="389"/>
                  <a:pt x="377" y="379"/>
                </a:cubicBezTo>
                <a:lnTo>
                  <a:pt x="377" y="268"/>
                </a:lnTo>
                <a:lnTo>
                  <a:pt x="245" y="130"/>
                </a:lnTo>
                <a:lnTo>
                  <a:pt x="113" y="267"/>
                </a:lnTo>
                <a:close/>
              </a:path>
            </a:pathLst>
          </a:custGeom>
          <a:solidFill>
            <a:schemeClr val="tx2"/>
          </a:solidFill>
          <a:ln>
            <a:noFill/>
          </a:ln>
        </p:spPr>
        <p:txBody>
          <a:bodyPr vert="horz" wrap="square" lIns="91395" tIns="45697" rIns="91395" bIns="45697" numCol="1" anchor="t" anchorCtr="0" compatLnSpc="1"/>
          <a:lstStyle/>
          <a:p>
            <a:pPr marL="0" marR="0" lvl="0" indent="0" algn="l" defTabSz="1218565"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0" cap="none" spc="0" normalizeH="0" baseline="0" noProof="0" dirty="0">
              <a:ln>
                <a:noFill/>
              </a:ln>
              <a:solidFill>
                <a:srgbClr val="E54919"/>
              </a:solidFill>
              <a:effectLst/>
              <a:uLnTx/>
              <a:uFillTx/>
              <a:latin typeface="印品黑体" panose="00000500000000000000" pitchFamily="2" charset="-122"/>
              <a:ea typeface="宋体" panose="02010600030101010101" pitchFamily="2" charset="-122"/>
              <a:cs typeface="+mn-cs"/>
            </a:endParaRPr>
          </a:p>
        </p:txBody>
      </p:sp>
      <p:sp>
        <p:nvSpPr>
          <p:cNvPr id="7" name="文本框 15"/>
          <p:cNvSpPr txBox="1"/>
          <p:nvPr/>
        </p:nvSpPr>
        <p:spPr>
          <a:xfrm>
            <a:off x="936877" y="2129470"/>
            <a:ext cx="9439898" cy="1969758"/>
          </a:xfrm>
          <a:prstGeom prst="rect">
            <a:avLst/>
          </a:prstGeom>
          <a:noFill/>
        </p:spPr>
        <p:txBody>
          <a:bodyPr wrap="square" lIns="121908" tIns="60954" rIns="121908" bIns="60954"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w="12700">
                  <a:noFill/>
                  <a:prstDash val="solid"/>
                </a:ln>
                <a:solidFill>
                  <a:srgbClr val="E54919"/>
                </a:solidFill>
                <a:effectLst/>
                <a:uLnTx/>
                <a:uFillTx/>
                <a:latin typeface="Times New Roman" pitchFamily="18" charset="0"/>
                <a:ea typeface="印品黑体" panose="00000500000000000000" pitchFamily="2" charset="-122"/>
                <a:cs typeface="Times New Roman" pitchFamily="18" charset="0"/>
              </a:rPr>
              <a:t>CẢM ƠN CÁC EM ĐÃ CHÚ Ý LẮNG NGHE!</a:t>
            </a:r>
            <a:endParaRPr kumimoji="0" lang="zh-CN" altLang="en-US" sz="6000" b="1" i="0" u="none" strike="noStrike" kern="1200" cap="none" spc="0" normalizeH="0" baseline="0" noProof="0" dirty="0">
              <a:ln w="12700">
                <a:noFill/>
                <a:prstDash val="solid"/>
              </a:ln>
              <a:solidFill>
                <a:srgbClr val="E54919"/>
              </a:solidFill>
              <a:effectLst/>
              <a:uLnTx/>
              <a:uFillTx/>
              <a:latin typeface="Times New Roman" pitchFamily="18" charset="0"/>
              <a:ea typeface="印品黑体" panose="00000500000000000000" pitchFamily="2" charset="-122"/>
              <a:cs typeface="Times New Roman" pitchFamily="18" charset="0"/>
            </a:endParaRPr>
          </a:p>
        </p:txBody>
      </p:sp>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0857" y="4110644"/>
            <a:ext cx="3098556" cy="2747356"/>
          </a:xfrm>
          <a:prstGeom prst="rect">
            <a:avLst/>
          </a:prstGeom>
        </p:spPr>
      </p:pic>
    </p:spTree>
    <p:extLst>
      <p:ext uri="{BB962C8B-B14F-4D97-AF65-F5344CB8AC3E}">
        <p14:creationId xmlns:p14="http://schemas.microsoft.com/office/powerpoint/2010/main" val="415345383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4259221" y="3166589"/>
            <a:ext cx="4017573"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157469" y="983822"/>
            <a:ext cx="9421792" cy="5874178"/>
          </a:xfrm>
          <a:prstGeom prst="rect">
            <a:avLst/>
          </a:prstGeom>
          <a:ln w="228600" cap="sq" cmpd="thickThin">
            <a:solidFill>
              <a:srgbClr val="000000"/>
            </a:solidFill>
            <a:prstDash val="solid"/>
            <a:miter lim="800000"/>
          </a:ln>
          <a:effectLst>
            <a:innerShdw blurRad="76200">
              <a:srgbClr val="000000"/>
            </a:innerShdw>
          </a:effectLst>
        </p:spPr>
      </p:pic>
      <p:sp>
        <p:nvSpPr>
          <p:cNvPr id="7" name="Cloud Callout 6"/>
          <p:cNvSpPr/>
          <p:nvPr/>
        </p:nvSpPr>
        <p:spPr>
          <a:xfrm>
            <a:off x="3970117" y="3685733"/>
            <a:ext cx="5903088" cy="2882900"/>
          </a:xfrm>
          <a:prstGeom prst="cloudCallout">
            <a:avLst>
              <a:gd name="adj1" fmla="val -51503"/>
              <a:gd name="adj2" fmla="val 51499"/>
            </a:avLst>
          </a:prstGeom>
          <a:ln>
            <a:prstDash val="lgDash"/>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lvl="0" algn="ctr">
              <a:lnSpc>
                <a:spcPct val="150000"/>
              </a:lnSpc>
            </a:pPr>
            <a:r>
              <a:rPr lang="en-US" altLang="zh-CN" sz="4500" b="1" kern="0">
                <a:solidFill>
                  <a:srgbClr val="E54919"/>
                </a:solidFill>
                <a:latin typeface="Times New Roman" pitchFamily="18" charset="0"/>
                <a:cs typeface="Times New Roman" pitchFamily="18" charset="0"/>
              </a:rPr>
              <a:t>Ngựa sắt - Thánh Gióng</a:t>
            </a:r>
            <a:endParaRPr lang="zh-CN" altLang="en-US" sz="4500" b="1" kern="0" dirty="0">
              <a:solidFill>
                <a:srgbClr val="E54919"/>
              </a:solidFill>
              <a:latin typeface="Times New Roman" pitchFamily="18" charset="0"/>
              <a:cs typeface="Times New Roman" pitchFamily="18" charset="0"/>
            </a:endParaRPr>
          </a:p>
        </p:txBody>
      </p:sp>
      <p:sp>
        <p:nvSpPr>
          <p:cNvPr id="9" name="Rounded Rectangular Callout 8"/>
          <p:cNvSpPr/>
          <p:nvPr/>
        </p:nvSpPr>
        <p:spPr>
          <a:xfrm>
            <a:off x="1157468" y="-6778"/>
            <a:ext cx="9421793" cy="1981200"/>
          </a:xfrm>
          <a:prstGeom prst="wedgeRoundRectCallout">
            <a:avLst>
              <a:gd name="adj1" fmla="val 26076"/>
              <a:gd name="adj2" fmla="val 3852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chemeClr val="bg1"/>
                </a:solidFill>
                <a:latin typeface="Times New Roman" pitchFamily="18" charset="0"/>
                <a:cs typeface="Times New Roman" pitchFamily="18" charset="0"/>
              </a:rPr>
              <a:t>Câu</a:t>
            </a:r>
            <a:r>
              <a:rPr lang="en-US" sz="4000" b="1" dirty="0">
                <a:solidFill>
                  <a:schemeClr val="bg1"/>
                </a:solidFill>
                <a:latin typeface="Times New Roman" pitchFamily="18" charset="0"/>
                <a:cs typeface="Times New Roman" pitchFamily="18" charset="0"/>
              </a:rPr>
              <a:t> 2</a:t>
            </a:r>
            <a:r>
              <a:rPr lang="en-US" sz="4000" b="1">
                <a:solidFill>
                  <a:schemeClr val="bg1"/>
                </a:solidFill>
                <a:latin typeface="Times New Roman" pitchFamily="18" charset="0"/>
                <a:cs typeface="Times New Roman" pitchFamily="18" charset="0"/>
              </a:rPr>
              <a:t>. Loài vật </a:t>
            </a:r>
            <a:r>
              <a:rPr lang="en-US" sz="4000" b="1" dirty="0" err="1">
                <a:solidFill>
                  <a:schemeClr val="bg1"/>
                </a:solidFill>
                <a:latin typeface="Times New Roman" pitchFamily="18" charset="0"/>
                <a:cs typeface="Times New Roman" pitchFamily="18" charset="0"/>
              </a:rPr>
              <a:t>này</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gợi</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cho</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em</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nhớ</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đến</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tác</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phẩm</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nào</a:t>
            </a:r>
            <a:r>
              <a:rPr lang="en-US" sz="4000" b="1"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16387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4259221" y="3166589"/>
            <a:ext cx="4017573"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597307" y="809025"/>
            <a:ext cx="8553691" cy="5179315"/>
          </a:xfrm>
          <a:prstGeom prst="rect">
            <a:avLst/>
          </a:prstGeom>
          <a:ln w="228600" cap="sq" cmpd="thickThin">
            <a:solidFill>
              <a:srgbClr val="000000"/>
            </a:solidFill>
            <a:prstDash val="solid"/>
            <a:miter lim="800000"/>
          </a:ln>
          <a:effectLst>
            <a:innerShdw blurRad="76200">
              <a:srgbClr val="000000"/>
            </a:innerShdw>
          </a:effectLst>
        </p:spPr>
      </p:pic>
      <p:sp>
        <p:nvSpPr>
          <p:cNvPr id="9" name="Rounded Rectangular Callout 8"/>
          <p:cNvSpPr/>
          <p:nvPr/>
        </p:nvSpPr>
        <p:spPr>
          <a:xfrm>
            <a:off x="1331195" y="0"/>
            <a:ext cx="9099737" cy="1369461"/>
          </a:xfrm>
          <a:prstGeom prst="wedgeRoundRectCallout">
            <a:avLst>
              <a:gd name="adj1" fmla="val 29956"/>
              <a:gd name="adj2" fmla="val 50025"/>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en-US" sz="4000" b="1" dirty="0" err="1">
                <a:solidFill>
                  <a:schemeClr val="bg1"/>
                </a:solidFill>
                <a:latin typeface="Times New Roman" pitchFamily="18" charset="0"/>
                <a:cs typeface="Times New Roman" pitchFamily="18" charset="0"/>
              </a:rPr>
              <a:t>Câu</a:t>
            </a:r>
            <a:r>
              <a:rPr lang="en-US" sz="4000" b="1" dirty="0">
                <a:solidFill>
                  <a:schemeClr val="bg1"/>
                </a:solidFill>
                <a:latin typeface="Times New Roman" pitchFamily="18" charset="0"/>
                <a:cs typeface="Times New Roman" pitchFamily="18" charset="0"/>
              </a:rPr>
              <a:t> 3</a:t>
            </a:r>
            <a:r>
              <a:rPr lang="en-US" sz="4000" b="1">
                <a:solidFill>
                  <a:schemeClr val="bg1"/>
                </a:solidFill>
                <a:latin typeface="Times New Roman" pitchFamily="18" charset="0"/>
                <a:cs typeface="Times New Roman" pitchFamily="18" charset="0"/>
              </a:rPr>
              <a:t>. Đây là loài vật nào? Loài vật này </a:t>
            </a:r>
            <a:r>
              <a:rPr lang="en-US" sz="4000" b="1" dirty="0" err="1">
                <a:solidFill>
                  <a:schemeClr val="bg1"/>
                </a:solidFill>
                <a:latin typeface="Times New Roman" pitchFamily="18" charset="0"/>
                <a:cs typeface="Times New Roman" pitchFamily="18" charset="0"/>
              </a:rPr>
              <a:t>gợi</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cho</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em</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nhớ</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đến</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tác</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phẩm</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nào</a:t>
            </a:r>
            <a:r>
              <a:rPr lang="en-US" sz="4000" b="1" dirty="0">
                <a:solidFill>
                  <a:schemeClr val="bg1"/>
                </a:solidFill>
                <a:latin typeface="Times New Roman" pitchFamily="18" charset="0"/>
                <a:cs typeface="Times New Roman" pitchFamily="18" charset="0"/>
              </a:rPr>
              <a:t>?</a:t>
            </a:r>
          </a:p>
        </p:txBody>
      </p:sp>
      <p:sp>
        <p:nvSpPr>
          <p:cNvPr id="11" name="Cloud Callout 10"/>
          <p:cNvSpPr/>
          <p:nvPr/>
        </p:nvSpPr>
        <p:spPr>
          <a:xfrm>
            <a:off x="4035243" y="2596444"/>
            <a:ext cx="6115755" cy="3391896"/>
          </a:xfrm>
          <a:prstGeom prst="cloudCallout">
            <a:avLst>
              <a:gd name="adj1" fmla="val -71266"/>
              <a:gd name="adj2" fmla="val 15462"/>
            </a:avLst>
          </a:prstGeom>
        </p:spPr>
        <p:style>
          <a:lnRef idx="2">
            <a:schemeClr val="accent5"/>
          </a:lnRef>
          <a:fillRef idx="1">
            <a:schemeClr val="lt1"/>
          </a:fillRef>
          <a:effectRef idx="0">
            <a:schemeClr val="accent5"/>
          </a:effectRef>
          <a:fontRef idx="minor">
            <a:schemeClr val="dk1"/>
          </a:fontRef>
        </p:style>
        <p:txBody>
          <a:bodyPr rtlCol="0" anchor="ctr"/>
          <a:lstStyle/>
          <a:p>
            <a:pPr algn="ctr">
              <a:lnSpc>
                <a:spcPct val="150000"/>
              </a:lnSpc>
            </a:pPr>
            <a:r>
              <a:rPr lang="vi-VN" altLang="zh-CN" sz="4500" b="1" kern="0">
                <a:solidFill>
                  <a:srgbClr val="E54919"/>
                </a:solidFill>
                <a:latin typeface="Times New Roman" pitchFamily="18" charset="0"/>
                <a:cs typeface="Times New Roman" pitchFamily="18" charset="0"/>
              </a:rPr>
              <a:t>Voi</a:t>
            </a:r>
            <a:r>
              <a:rPr lang="en-US" altLang="zh-CN" sz="4500" b="1" kern="0">
                <a:solidFill>
                  <a:srgbClr val="E54919"/>
                </a:solidFill>
                <a:latin typeface="Times New Roman" pitchFamily="18" charset="0"/>
                <a:cs typeface="Times New Roman" pitchFamily="18" charset="0"/>
              </a:rPr>
              <a:t> </a:t>
            </a:r>
            <a:r>
              <a:rPr lang="vi-VN" altLang="zh-CN" sz="4500" b="1" kern="0">
                <a:solidFill>
                  <a:srgbClr val="E54919"/>
                </a:solidFill>
                <a:latin typeface="Times New Roman" pitchFamily="18" charset="0"/>
                <a:cs typeface="Times New Roman" pitchFamily="18" charset="0"/>
              </a:rPr>
              <a:t>- Truyền Thuyết Hai Bà Trưng</a:t>
            </a:r>
            <a:endParaRPr lang="zh-CN" altLang="en-US" sz="4500" b="1" kern="0" dirty="0">
              <a:solidFill>
                <a:srgbClr val="E54919"/>
              </a:solidFill>
              <a:latin typeface="Times New Roman" pitchFamily="18" charset="0"/>
              <a:cs typeface="Times New Roman" pitchFamily="18" charset="0"/>
            </a:endParaRPr>
          </a:p>
        </p:txBody>
      </p:sp>
    </p:spTree>
    <p:extLst>
      <p:ext uri="{BB962C8B-B14F-4D97-AF65-F5344CB8AC3E}">
        <p14:creationId xmlns:p14="http://schemas.microsoft.com/office/powerpoint/2010/main" val="150480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4259221" y="3166589"/>
            <a:ext cx="4017573"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1" name="Cloud Callout 10"/>
          <p:cNvSpPr/>
          <p:nvPr/>
        </p:nvSpPr>
        <p:spPr>
          <a:xfrm>
            <a:off x="5692344" y="1725139"/>
            <a:ext cx="5187859" cy="2882900"/>
          </a:xfrm>
          <a:prstGeom prst="cloudCallout">
            <a:avLst>
              <a:gd name="adj1" fmla="val -62970"/>
              <a:gd name="adj2" fmla="val 78800"/>
            </a:avLst>
          </a:prstGeom>
        </p:spPr>
        <p:style>
          <a:lnRef idx="2">
            <a:schemeClr val="accent5"/>
          </a:lnRef>
          <a:fillRef idx="1">
            <a:schemeClr val="lt1"/>
          </a:fillRef>
          <a:effectRef idx="0">
            <a:schemeClr val="accent5"/>
          </a:effectRef>
          <a:fontRef idx="minor">
            <a:schemeClr val="dk1"/>
          </a:fontRef>
        </p:style>
        <p:txBody>
          <a:bodyPr rtlCol="0" anchor="ctr"/>
          <a:lstStyle/>
          <a:p>
            <a:pPr algn="ctr">
              <a:lnSpc>
                <a:spcPct val="150000"/>
              </a:lnSpc>
            </a:pPr>
            <a:r>
              <a:rPr lang="en-US" altLang="zh-CN" sz="4500" b="1" kern="0" dirty="0" err="1">
                <a:solidFill>
                  <a:srgbClr val="E54919"/>
                </a:solidFill>
                <a:latin typeface="Times New Roman" pitchFamily="18" charset="0"/>
                <a:cs typeface="Times New Roman" pitchFamily="18" charset="0"/>
              </a:rPr>
              <a:t>Cóc</a:t>
            </a:r>
            <a:r>
              <a:rPr lang="en-US" altLang="zh-CN" sz="4500" b="1" kern="0" dirty="0">
                <a:solidFill>
                  <a:srgbClr val="E54919"/>
                </a:solidFill>
                <a:latin typeface="Times New Roman" pitchFamily="18" charset="0"/>
                <a:cs typeface="Times New Roman" pitchFamily="18" charset="0"/>
              </a:rPr>
              <a:t> </a:t>
            </a:r>
            <a:r>
              <a:rPr lang="en-US" altLang="zh-CN" sz="4500" b="1" kern="0" dirty="0" err="1">
                <a:solidFill>
                  <a:srgbClr val="E54919"/>
                </a:solidFill>
                <a:latin typeface="Times New Roman" pitchFamily="18" charset="0"/>
                <a:cs typeface="Times New Roman" pitchFamily="18" charset="0"/>
              </a:rPr>
              <a:t>kiện</a:t>
            </a:r>
            <a:r>
              <a:rPr lang="en-US" altLang="zh-CN" sz="4500" b="1" kern="0" dirty="0">
                <a:solidFill>
                  <a:srgbClr val="E54919"/>
                </a:solidFill>
                <a:latin typeface="Times New Roman" pitchFamily="18" charset="0"/>
                <a:cs typeface="Times New Roman" pitchFamily="18" charset="0"/>
              </a:rPr>
              <a:t> </a:t>
            </a:r>
            <a:r>
              <a:rPr lang="en-US" altLang="zh-CN" sz="4500" b="1" kern="0" dirty="0" err="1">
                <a:solidFill>
                  <a:srgbClr val="E54919"/>
                </a:solidFill>
                <a:latin typeface="Times New Roman" pitchFamily="18" charset="0"/>
                <a:cs typeface="Times New Roman" pitchFamily="18" charset="0"/>
              </a:rPr>
              <a:t>trời</a:t>
            </a:r>
            <a:endParaRPr lang="zh-CN" altLang="en-US" sz="4500" b="1" kern="0" dirty="0">
              <a:solidFill>
                <a:srgbClr val="E54919"/>
              </a:solidFill>
              <a:latin typeface="Times New Roman" pitchFamily="18" charset="0"/>
              <a:cs typeface="Times New Roman" pitchFamily="18" charset="0"/>
            </a:endParaRPr>
          </a:p>
        </p:txBody>
      </p:sp>
      <p:pic>
        <p:nvPicPr>
          <p:cNvPr id="2" name="Picture 1"/>
          <p:cNvPicPr>
            <a:picLocks noChangeAspect="1"/>
          </p:cNvPicPr>
          <p:nvPr/>
        </p:nvPicPr>
        <p:blipFill>
          <a:blip r:embed="rId5"/>
          <a:stretch>
            <a:fillRect/>
          </a:stretch>
        </p:blipFill>
        <p:spPr>
          <a:xfrm>
            <a:off x="1031575" y="718543"/>
            <a:ext cx="9792183" cy="5912091"/>
          </a:xfrm>
          <a:prstGeom prst="rect">
            <a:avLst/>
          </a:prstGeom>
          <a:ln w="228600" cap="sq" cmpd="thickThin">
            <a:solidFill>
              <a:srgbClr val="000000"/>
            </a:solidFill>
            <a:prstDash val="solid"/>
            <a:miter lim="800000"/>
          </a:ln>
          <a:effectLst>
            <a:innerShdw blurRad="76200">
              <a:srgbClr val="000000"/>
            </a:innerShdw>
          </a:effectLst>
        </p:spPr>
      </p:pic>
      <p:sp>
        <p:nvSpPr>
          <p:cNvPr id="7" name="Rounded Rectangular Callout 6"/>
          <p:cNvSpPr/>
          <p:nvPr/>
        </p:nvSpPr>
        <p:spPr>
          <a:xfrm>
            <a:off x="620889" y="0"/>
            <a:ext cx="10360913" cy="1497773"/>
          </a:xfrm>
          <a:prstGeom prst="wedgeRoundRectCallout">
            <a:avLst>
              <a:gd name="adj1" fmla="val 47730"/>
              <a:gd name="adj2" fmla="val 10707"/>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en-US" sz="4800" b="1" dirty="0" err="1">
                <a:solidFill>
                  <a:schemeClr val="bg1"/>
                </a:solidFill>
                <a:latin typeface="Times New Roman" pitchFamily="18" charset="0"/>
                <a:cs typeface="Times New Roman" pitchFamily="18" charset="0"/>
              </a:rPr>
              <a:t>Câu</a:t>
            </a:r>
            <a:r>
              <a:rPr lang="en-US" sz="4800" b="1" dirty="0">
                <a:solidFill>
                  <a:schemeClr val="bg1"/>
                </a:solidFill>
                <a:latin typeface="Times New Roman" pitchFamily="18" charset="0"/>
                <a:cs typeface="Times New Roman" pitchFamily="18" charset="0"/>
              </a:rPr>
              <a:t> 4</a:t>
            </a:r>
            <a:r>
              <a:rPr lang="en-US" sz="4800" b="1">
                <a:solidFill>
                  <a:schemeClr val="bg1"/>
                </a:solidFill>
                <a:latin typeface="Times New Roman" pitchFamily="18" charset="0"/>
                <a:cs typeface="Times New Roman" pitchFamily="18" charset="0"/>
              </a:rPr>
              <a:t>. Loài vật này gắn với tác phẩm nào?</a:t>
            </a:r>
            <a:endParaRPr lang="en-US" sz="4800" b="1" dirty="0">
              <a:solidFill>
                <a:schemeClr val="bg1"/>
              </a:solidFill>
              <a:latin typeface="Times New Roman" pitchFamily="18" charset="0"/>
              <a:cs typeface="Times New Roman" pitchFamily="18" charset="0"/>
            </a:endParaRPr>
          </a:p>
        </p:txBody>
      </p:sp>
      <p:sp>
        <p:nvSpPr>
          <p:cNvPr id="9" name="Cloud Callout 8"/>
          <p:cNvSpPr/>
          <p:nvPr/>
        </p:nvSpPr>
        <p:spPr>
          <a:xfrm>
            <a:off x="1874314" y="3975100"/>
            <a:ext cx="5985111" cy="2882900"/>
          </a:xfrm>
          <a:prstGeom prst="cloudCallout">
            <a:avLst>
              <a:gd name="adj1" fmla="val -58002"/>
              <a:gd name="adj2" fmla="val 34943"/>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altLang="zh-CN" sz="4000" b="1" kern="0">
                <a:solidFill>
                  <a:srgbClr val="E54919"/>
                </a:solidFill>
                <a:latin typeface="Times New Roman" pitchFamily="18" charset="0"/>
                <a:cs typeface="Times New Roman" pitchFamily="18" charset="0"/>
              </a:rPr>
              <a:t>Gà chín cựa- Truyền thuyết Sơn Tinh- Thủy Tinh</a:t>
            </a:r>
            <a:endParaRPr lang="zh-CN" altLang="en-US" sz="4000" b="1" kern="0" dirty="0">
              <a:solidFill>
                <a:srgbClr val="E54919"/>
              </a:solidFill>
              <a:latin typeface="Times New Roman" pitchFamily="18" charset="0"/>
              <a:cs typeface="Times New Roman" pitchFamily="18" charset="0"/>
            </a:endParaRPr>
          </a:p>
        </p:txBody>
      </p:sp>
    </p:spTree>
    <p:extLst>
      <p:ext uri="{BB962C8B-B14F-4D97-AF65-F5344CB8AC3E}">
        <p14:creationId xmlns:p14="http://schemas.microsoft.com/office/powerpoint/2010/main" val="391692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4" name="bomb.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4" name="bomb.wav"/>
                                        </p:tgtEl>
                                      </p:cMediaNode>
                                    </p:audio>
                                  </p:sub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subTnLst>
                                    <p:audio>
                                      <p:cMediaNode>
                                        <p:cTn display="0" masterRel="sameClick">
                                          <p:stCondLst>
                                            <p:cond evt="begin" delay="0">
                                              <p:tn val="2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7" grpId="1"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4259221" y="3166589"/>
            <a:ext cx="4017573"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4"/>
          <a:stretch>
            <a:fillRect/>
          </a:stretch>
        </p:blipFill>
        <p:spPr>
          <a:xfrm>
            <a:off x="1486145" y="165"/>
            <a:ext cx="3736621" cy="2869685"/>
          </a:xfrm>
          <a:prstGeom prst="rect">
            <a:avLst/>
          </a:prstGeom>
        </p:spPr>
      </p:pic>
      <p:pic>
        <p:nvPicPr>
          <p:cNvPr id="9" name="Picture 8"/>
          <p:cNvPicPr/>
          <p:nvPr/>
        </p:nvPicPr>
        <p:blipFill>
          <a:blip r:embed="rId5">
            <a:extLst>
              <a:ext uri="{28A0092B-C50C-407E-A947-70E740481C1C}">
                <a14:useLocalDpi xmlns:a14="http://schemas.microsoft.com/office/drawing/2010/main" val="0"/>
              </a:ext>
            </a:extLst>
          </a:blip>
          <a:srcRect/>
          <a:stretch>
            <a:fillRect/>
          </a:stretch>
        </p:blipFill>
        <p:spPr bwMode="auto">
          <a:xfrm>
            <a:off x="5659581" y="165"/>
            <a:ext cx="4082730" cy="2787810"/>
          </a:xfrm>
          <a:prstGeom prst="rect">
            <a:avLst/>
          </a:prstGeom>
          <a:noFill/>
          <a:ln>
            <a:noFill/>
          </a:ln>
        </p:spPr>
      </p:pic>
      <p:pic>
        <p:nvPicPr>
          <p:cNvPr id="5" name="Picture 4"/>
          <p:cNvPicPr>
            <a:picLocks noChangeAspect="1"/>
          </p:cNvPicPr>
          <p:nvPr/>
        </p:nvPicPr>
        <p:blipFill>
          <a:blip r:embed="rId6"/>
          <a:stretch>
            <a:fillRect/>
          </a:stretch>
        </p:blipFill>
        <p:spPr>
          <a:xfrm>
            <a:off x="1486144" y="3177496"/>
            <a:ext cx="3736621" cy="3042681"/>
          </a:xfrm>
          <a:prstGeom prst="rect">
            <a:avLst/>
          </a:prstGeom>
        </p:spPr>
      </p:pic>
      <p:pic>
        <p:nvPicPr>
          <p:cNvPr id="6" name="Picture 5"/>
          <p:cNvPicPr>
            <a:picLocks noChangeAspect="1"/>
          </p:cNvPicPr>
          <p:nvPr/>
        </p:nvPicPr>
        <p:blipFill>
          <a:blip r:embed="rId7"/>
          <a:stretch>
            <a:fillRect/>
          </a:stretch>
        </p:blipFill>
        <p:spPr>
          <a:xfrm>
            <a:off x="5751930" y="3177495"/>
            <a:ext cx="3990381" cy="3042681"/>
          </a:xfrm>
          <a:prstGeom prst="rect">
            <a:avLst/>
          </a:prstGeom>
        </p:spPr>
      </p:pic>
      <p:sp>
        <p:nvSpPr>
          <p:cNvPr id="12" name="Rounded Rectangular Callout 11"/>
          <p:cNvSpPr/>
          <p:nvPr/>
        </p:nvSpPr>
        <p:spPr>
          <a:xfrm>
            <a:off x="1413035" y="733778"/>
            <a:ext cx="6287911" cy="3530600"/>
          </a:xfrm>
          <a:prstGeom prst="wedgeRoundRectCallout">
            <a:avLst>
              <a:gd name="adj1" fmla="val 76525"/>
              <a:gd name="adj2" fmla="val 8729"/>
              <a:gd name="adj3" fmla="val 16667"/>
            </a:avLst>
          </a:prstGeom>
          <a:solidFill>
            <a:srgbClr val="92D050"/>
          </a:solidFill>
        </p:spPr>
        <p:style>
          <a:lnRef idx="1">
            <a:schemeClr val="accent6"/>
          </a:lnRef>
          <a:fillRef idx="2">
            <a:schemeClr val="accent6"/>
          </a:fillRef>
          <a:effectRef idx="1">
            <a:schemeClr val="accent6"/>
          </a:effectRef>
          <a:fontRef idx="minor">
            <a:schemeClr val="dk1"/>
          </a:fontRef>
        </p:style>
        <p:txBody>
          <a:bodyPr rtlCol="0" anchor="ctr"/>
          <a:lstStyle/>
          <a:p>
            <a:pPr algn="just"/>
            <a:r>
              <a:rPr lang="vi-VN" sz="2800" i="1">
                <a:solidFill>
                  <a:srgbClr val="333333"/>
                </a:solidFill>
                <a:latin typeface="Times New Roman" pitchFamily="18" charset="0"/>
                <a:cs typeface="Times New Roman" pitchFamily="18" charset="0"/>
              </a:rPr>
              <a:t>Bốn tác phẩm các em vừa khám phá ra là bốn tác phẩm đã phần nào phản ảnh lịch sử đất nước bằng trí tưởng tượng và nghệ thuật kể chuyện qua góc nhìn của tác giả dân gian. Bài học hôm nay chúng ta sẽ tìm hiểu về thể loại này để hiểu thêm vì sao nó lại có sức sống lâu bền đến thế.</a:t>
            </a:r>
            <a:r>
              <a:rPr lang="en-US" sz="2800" b="0" i="1">
                <a:solidFill>
                  <a:srgbClr val="333333"/>
                </a:solidFill>
                <a:effectLst/>
                <a:latin typeface="Times New Roman" pitchFamily="18" charset="0"/>
                <a:cs typeface="Times New Roman" pitchFamily="18" charset="0"/>
              </a:rPr>
              <a:t>nào</a:t>
            </a:r>
            <a:r>
              <a:rPr lang="en-US" sz="2800" b="0" i="1" dirty="0">
                <a:solidFill>
                  <a:srgbClr val="333333"/>
                </a:solidFill>
                <a:effectLst/>
                <a:latin typeface="Times New Roman" pitchFamily="18" charset="0"/>
                <a:cs typeface="Times New Roman" pitchFamily="18" charset="0"/>
              </a:rPr>
              <a:t>?</a:t>
            </a:r>
            <a:endParaRPr lang="vi-VN" sz="2800" b="0" i="1" dirty="0">
              <a:solidFill>
                <a:srgbClr val="333333"/>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3135146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heel(1)">
                                      <p:cBhvr>
                                        <p:cTn id="21" dur="2000"/>
                                        <p:tgtEl>
                                          <p:spTgt spid="12"/>
                                        </p:tgtEl>
                                      </p:cBhvr>
                                    </p:animEffect>
                                  </p:childTnLst>
                                  <p:subTnLst>
                                    <p:audio>
                                      <p:cMediaNode>
                                        <p:cTn display="0" masterRel="sameClick">
                                          <p:stCondLst>
                                            <p:cond evt="begin" delay="0">
                                              <p:tn val="19"/>
                                            </p:cond>
                                          </p:stCondLst>
                                          <p:endCondLst>
                                            <p:cond evt="onStopAudio" delay="0">
                                              <p:tgtEl>
                                                <p:sldTgt/>
                                              </p:tgtEl>
                                            </p:cond>
                                          </p:endCondLst>
                                        </p:cTn>
                                        <p:tgtEl>
                                          <p:sndTgt r:embed="rId3" name="bomb.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 形 12"/>
          <p:cNvSpPr/>
          <p:nvPr/>
        </p:nvSpPr>
        <p:spPr>
          <a:xfrm rot="18900000" flipH="1">
            <a:off x="11404600" y="3200400"/>
            <a:ext cx="457200" cy="457200"/>
          </a:xfrm>
          <a:prstGeom prst="corner">
            <a:avLst>
              <a:gd name="adj1" fmla="val 28333"/>
              <a:gd name="adj2" fmla="val 2833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印品黑体" panose="00000500000000000000" pitchFamily="2" charset="-122"/>
              <a:ea typeface="印品黑体" panose="00000500000000000000" pitchFamily="2" charset="-122"/>
            </a:endParaRPr>
          </a:p>
        </p:txBody>
      </p:sp>
      <p:pic>
        <p:nvPicPr>
          <p:cNvPr id="4" name="Picture 3"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3"/>
          <a:stretch>
            <a:fillRect/>
          </a:stretch>
        </p:blipFill>
        <p:spPr>
          <a:xfrm>
            <a:off x="355600" y="0"/>
            <a:ext cx="11963400" cy="7785100"/>
          </a:xfrm>
          <a:prstGeom prst="rect">
            <a:avLst/>
          </a:prstGeom>
        </p:spPr>
      </p:pic>
      <p:sp>
        <p:nvSpPr>
          <p:cNvPr id="2" name="Rectangle 1"/>
          <p:cNvSpPr/>
          <p:nvPr/>
        </p:nvSpPr>
        <p:spPr>
          <a:xfrm>
            <a:off x="3090257" y="1824966"/>
            <a:ext cx="6494085" cy="2308324"/>
          </a:xfrm>
          <a:prstGeom prst="rect">
            <a:avLst/>
          </a:prstGeom>
        </p:spPr>
        <p:txBody>
          <a:bodyPr wrap="none">
            <a:spAutoFit/>
          </a:bodyPr>
          <a:lstStyle/>
          <a:p>
            <a:pPr algn="ctr" defTabSz="1218565">
              <a:defRPr/>
            </a:pPr>
            <a:r>
              <a:rPr lang="en-US" altLang="zh-CN" sz="7200" b="1" kern="0" dirty="0">
                <a:solidFill>
                  <a:prstClr val="black"/>
                </a:solidFill>
                <a:latin typeface="Times New Roman" pitchFamily="18" charset="0"/>
                <a:ea typeface="印品黑体" panose="00000500000000000000" pitchFamily="2" charset="-122"/>
                <a:cs typeface="Times New Roman" pitchFamily="18" charset="0"/>
              </a:rPr>
              <a:t>HÌNH THÀNH </a:t>
            </a:r>
          </a:p>
          <a:p>
            <a:pPr algn="ctr" defTabSz="1218565">
              <a:defRPr/>
            </a:pPr>
            <a:r>
              <a:rPr lang="en-US" altLang="zh-CN" sz="7200" b="1" kern="0" dirty="0">
                <a:solidFill>
                  <a:prstClr val="black"/>
                </a:solidFill>
                <a:latin typeface="Times New Roman" pitchFamily="18" charset="0"/>
                <a:ea typeface="印品黑体" panose="00000500000000000000" pitchFamily="2" charset="-122"/>
                <a:cs typeface="Times New Roman" pitchFamily="18" charset="0"/>
              </a:rPr>
              <a:t>KIẾN THỨC</a:t>
            </a:r>
            <a:endParaRPr lang="zh-CN" altLang="en-US" sz="7200" b="1" kern="0" dirty="0">
              <a:solidFill>
                <a:prstClr val="black"/>
              </a:solidFill>
              <a:latin typeface="Times New Roman" pitchFamily="18" charset="0"/>
              <a:ea typeface="印品黑体" panose="00000500000000000000" pitchFamily="2" charset="-122"/>
              <a:cs typeface="Times New Roman" pitchFamily="18" charset="0"/>
            </a:endParaRPr>
          </a:p>
        </p:txBody>
      </p:sp>
    </p:spTree>
    <p:extLst>
      <p:ext uri="{BB962C8B-B14F-4D97-AF65-F5344CB8AC3E}">
        <p14:creationId xmlns:p14="http://schemas.microsoft.com/office/powerpoint/2010/main" val="233852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43. Phong cách ngôn ngữ báo chí tt">
  <a:themeElements>
    <a:clrScheme name="自定义 569">
      <a:dk1>
        <a:sysClr val="windowText" lastClr="000000"/>
      </a:dk1>
      <a:lt1>
        <a:sysClr val="window" lastClr="FFFFFF"/>
      </a:lt1>
      <a:dk2>
        <a:srgbClr val="E54919"/>
      </a:dk2>
      <a:lt2>
        <a:srgbClr val="E54919"/>
      </a:lt2>
      <a:accent1>
        <a:srgbClr val="E54919"/>
      </a:accent1>
      <a:accent2>
        <a:srgbClr val="F4501B"/>
      </a:accent2>
      <a:accent3>
        <a:srgbClr val="FF5622"/>
      </a:accent3>
      <a:accent4>
        <a:srgbClr val="FE7043"/>
      </a:accent4>
      <a:accent5>
        <a:srgbClr val="FD8A66"/>
      </a:accent5>
      <a:accent6>
        <a:srgbClr val="FFAA91"/>
      </a:accent6>
      <a:hlink>
        <a:srgbClr val="FF0000"/>
      </a:hlink>
      <a:folHlink>
        <a:srgbClr val="F4501B"/>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5ca48c57ce450">
  <a:themeElements>
    <a:clrScheme name="自定义 569">
      <a:dk1>
        <a:sysClr val="windowText" lastClr="000000"/>
      </a:dk1>
      <a:lt1>
        <a:sysClr val="window" lastClr="FFFFFF"/>
      </a:lt1>
      <a:dk2>
        <a:srgbClr val="E54919"/>
      </a:dk2>
      <a:lt2>
        <a:srgbClr val="E54919"/>
      </a:lt2>
      <a:accent1>
        <a:srgbClr val="E54919"/>
      </a:accent1>
      <a:accent2>
        <a:srgbClr val="F4501B"/>
      </a:accent2>
      <a:accent3>
        <a:srgbClr val="FF5622"/>
      </a:accent3>
      <a:accent4>
        <a:srgbClr val="FE7043"/>
      </a:accent4>
      <a:accent5>
        <a:srgbClr val="FD8A66"/>
      </a:accent5>
      <a:accent6>
        <a:srgbClr val="FFAA91"/>
      </a:accent6>
      <a:hlink>
        <a:srgbClr val="FF0000"/>
      </a:hlink>
      <a:folHlink>
        <a:srgbClr val="F4501B"/>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Slide PowerPoint Hoat Hinh _ Toan Hoa  (8)">
  <a:themeElements>
    <a:clrScheme name="自定义 1">
      <a:dk1>
        <a:sysClr val="windowText" lastClr="000000"/>
      </a:dk1>
      <a:lt1>
        <a:sysClr val="window" lastClr="FFFFFF"/>
      </a:lt1>
      <a:dk2>
        <a:srgbClr val="44546A"/>
      </a:dk2>
      <a:lt2>
        <a:srgbClr val="E7E6E6"/>
      </a:lt2>
      <a:accent1>
        <a:srgbClr val="FF3B65"/>
      </a:accent1>
      <a:accent2>
        <a:srgbClr val="FB9000"/>
      </a:accent2>
      <a:accent3>
        <a:srgbClr val="54A32C"/>
      </a:accent3>
      <a:accent4>
        <a:srgbClr val="B03458"/>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4, tiết 5-6, CHUYỆN CỔ NƯỚC MÌNH KNTTVCS</Template>
  <TotalTime>265</TotalTime>
  <Words>1538</Words>
  <Application>Microsoft Office PowerPoint</Application>
  <PresentationFormat>Widescreen</PresentationFormat>
  <Paragraphs>257</Paragraphs>
  <Slides>49</Slides>
  <Notes>23</Notes>
  <HiddenSlides>0</HiddenSlides>
  <MMClips>2</MMClips>
  <ScaleCrop>false</ScaleCrop>
  <HeadingPairs>
    <vt:vector size="6" baseType="variant">
      <vt:variant>
        <vt:lpstr>Fonts Used</vt:lpstr>
      </vt:variant>
      <vt:variant>
        <vt:i4>5</vt:i4>
      </vt:variant>
      <vt:variant>
        <vt:lpstr>Theme</vt:lpstr>
      </vt:variant>
      <vt:variant>
        <vt:i4>9</vt:i4>
      </vt:variant>
      <vt:variant>
        <vt:lpstr>Slide Titles</vt:lpstr>
      </vt:variant>
      <vt:variant>
        <vt:i4>49</vt:i4>
      </vt:variant>
    </vt:vector>
  </HeadingPairs>
  <TitlesOfParts>
    <vt:vector size="63" baseType="lpstr">
      <vt:lpstr>Arial</vt:lpstr>
      <vt:lpstr>Calibri</vt:lpstr>
      <vt:lpstr>Calibri Light</vt:lpstr>
      <vt:lpstr>Times New Roman</vt:lpstr>
      <vt:lpstr>印品黑体</vt:lpstr>
      <vt:lpstr>43. Phong cách ngôn ngữ báo chí tt</vt:lpstr>
      <vt:lpstr>1_5ca48c57ce450</vt:lpstr>
      <vt:lpstr>7_Office Theme</vt:lpstr>
      <vt:lpstr>9_Office Theme</vt:lpstr>
      <vt:lpstr>10_Office Theme</vt:lpstr>
      <vt:lpstr>11_Office Theme</vt:lpstr>
      <vt:lpstr>12_Office Theme</vt:lpstr>
      <vt:lpstr>13_Office Theme</vt:lpstr>
      <vt:lpstr>Slide PowerPoint Hoat Hinh _ Toan Hoa  (8)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Hương Đỗ</cp:lastModifiedBy>
  <cp:revision>64</cp:revision>
  <dcterms:created xsi:type="dcterms:W3CDTF">2021-11-15T15:18:02Z</dcterms:created>
  <dcterms:modified xsi:type="dcterms:W3CDTF">2021-12-19T13:58:54Z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2052-10.1.0.6260</vt:lpwstr>
  </property>
</Properties>
</file>