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90" r:id="rId3"/>
    <p:sldMasterId id="2147483705" r:id="rId4"/>
    <p:sldMasterId id="2147483719" r:id="rId5"/>
  </p:sldMasterIdLst>
  <p:notesMasterIdLst>
    <p:notesMasterId r:id="rId40"/>
  </p:notesMasterIdLst>
  <p:sldIdLst>
    <p:sldId id="264" r:id="rId6"/>
    <p:sldId id="325" r:id="rId7"/>
    <p:sldId id="267" r:id="rId8"/>
    <p:sldId id="328" r:id="rId9"/>
    <p:sldId id="329" r:id="rId10"/>
    <p:sldId id="257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17" r:id="rId22"/>
    <p:sldId id="320" r:id="rId23"/>
    <p:sldId id="315" r:id="rId24"/>
    <p:sldId id="319" r:id="rId25"/>
    <p:sldId id="318" r:id="rId26"/>
    <p:sldId id="321" r:id="rId27"/>
    <p:sldId id="342" r:id="rId28"/>
    <p:sldId id="341" r:id="rId29"/>
    <p:sldId id="343" r:id="rId30"/>
    <p:sldId id="344" r:id="rId31"/>
    <p:sldId id="346" r:id="rId32"/>
    <p:sldId id="345" r:id="rId33"/>
    <p:sldId id="347" r:id="rId34"/>
    <p:sldId id="348" r:id="rId35"/>
    <p:sldId id="349" r:id="rId36"/>
    <p:sldId id="350" r:id="rId37"/>
    <p:sldId id="258" r:id="rId38"/>
    <p:sldId id="35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F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pos="416"/>
        <p:guide pos="7256"/>
        <p:guide orient="horz" pos="648"/>
        <p:guide orient="horz" pos="712"/>
        <p:guide orient="horz" pos="3936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F5AF3-75FC-44B2-B4CC-6B35FE3FBE45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B3CF6-BAFF-41AA-BAF6-A8CCACD46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8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AE5D3-C600-465B-A97B-1507B40BD3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13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4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4" y="2131111"/>
            <a:ext cx="10362732" cy="1469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69" y="3886855"/>
            <a:ext cx="8533463" cy="1751205"/>
          </a:xfrm>
        </p:spPr>
        <p:txBody>
          <a:bodyPr/>
          <a:lstStyle>
            <a:lvl1pPr marL="0" indent="0" algn="ctr">
              <a:buNone/>
              <a:defRPr/>
            </a:lvl1pPr>
            <a:lvl2pPr marL="435894" indent="0" algn="ctr">
              <a:buNone/>
              <a:defRPr/>
            </a:lvl2pPr>
            <a:lvl3pPr marL="871789" indent="0" algn="ctr">
              <a:buNone/>
              <a:defRPr/>
            </a:lvl3pPr>
            <a:lvl4pPr marL="1307683" indent="0" algn="ctr">
              <a:buNone/>
              <a:defRPr/>
            </a:lvl4pPr>
            <a:lvl5pPr marL="1743578" indent="0" algn="ctr">
              <a:buNone/>
              <a:defRPr/>
            </a:lvl5pPr>
            <a:lvl6pPr marL="2179472" indent="0" algn="ctr">
              <a:buNone/>
              <a:defRPr/>
            </a:lvl6pPr>
            <a:lvl7pPr marL="2615367" indent="0" algn="ctr">
              <a:buNone/>
              <a:defRPr/>
            </a:lvl7pPr>
            <a:lvl8pPr marL="3051261" indent="0" algn="ctr">
              <a:buNone/>
              <a:defRPr/>
            </a:lvl8pPr>
            <a:lvl9pPr marL="34871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85C1B-B9DA-45B1-83B8-584C58D43797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13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A39508-780C-4A1D-BC7D-1B30D539CB2D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3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840" y="272443"/>
            <a:ext cx="2743903" cy="58575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257" y="272443"/>
            <a:ext cx="8053655" cy="58575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528E1-BEC8-46F8-B68E-55A65C395076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22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7257" y="272443"/>
            <a:ext cx="10977486" cy="5857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7258" y="6248030"/>
            <a:ext cx="2845112" cy="476776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460" y="6248030"/>
            <a:ext cx="3859081" cy="476776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9631" y="6248030"/>
            <a:ext cx="2845112" cy="476776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2C2423-4F01-48DA-A898-5E2D11125A03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749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212725"/>
            <a:ext cx="10515600" cy="5302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93BF9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94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889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1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5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11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1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42792-1AB0-4289-B762-7D4FD3F17234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54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79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89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93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32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4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56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21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body" idx="1"/>
          </p:nvPr>
        </p:nvSpPr>
        <p:spPr>
          <a:xfrm>
            <a:off x="1091293" y="2307667"/>
            <a:ext cx="5937200" cy="3415200"/>
          </a:xfrm>
          <a:prstGeom prst="rect">
            <a:avLst/>
          </a:prstGeom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867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0"/>
          <p:cNvSpPr txBox="1">
            <a:spLocks noGrp="1"/>
          </p:cNvSpPr>
          <p:nvPr>
            <p:ph type="subTitle" idx="2"/>
          </p:nvPr>
        </p:nvSpPr>
        <p:spPr>
          <a:xfrm>
            <a:off x="953467" y="1356967"/>
            <a:ext cx="6444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20"/>
          <p:cNvGrpSpPr/>
          <p:nvPr/>
        </p:nvGrpSpPr>
        <p:grpSpPr>
          <a:xfrm>
            <a:off x="156318" y="295667"/>
            <a:ext cx="11598684" cy="6311467"/>
            <a:chOff x="117238" y="221750"/>
            <a:chExt cx="8699013" cy="4733600"/>
          </a:xfrm>
        </p:grpSpPr>
        <p:sp>
          <p:nvSpPr>
            <p:cNvPr id="425" name="Google Shape;425;p20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0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0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0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0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0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0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0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0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745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65" y="4407525"/>
            <a:ext cx="10362732" cy="1360703"/>
          </a:xfrm>
        </p:spPr>
        <p:txBody>
          <a:bodyPr anchor="t"/>
          <a:lstStyle>
            <a:lvl1pPr algn="l">
              <a:defRPr sz="381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65" y="2906061"/>
            <a:ext cx="10362732" cy="1501464"/>
          </a:xfrm>
        </p:spPr>
        <p:txBody>
          <a:bodyPr anchor="b"/>
          <a:lstStyle>
            <a:lvl1pPr marL="0" indent="0">
              <a:buNone/>
              <a:defRPr sz="1907"/>
            </a:lvl1pPr>
            <a:lvl2pPr marL="435894" indent="0">
              <a:buNone/>
              <a:defRPr sz="1716"/>
            </a:lvl2pPr>
            <a:lvl3pPr marL="871789" indent="0">
              <a:buNone/>
              <a:defRPr sz="1525"/>
            </a:lvl3pPr>
            <a:lvl4pPr marL="1307683" indent="0">
              <a:buNone/>
              <a:defRPr sz="1335"/>
            </a:lvl4pPr>
            <a:lvl5pPr marL="1743578" indent="0">
              <a:buNone/>
              <a:defRPr sz="1335"/>
            </a:lvl5pPr>
            <a:lvl6pPr marL="2179472" indent="0">
              <a:buNone/>
              <a:defRPr sz="1335"/>
            </a:lvl6pPr>
            <a:lvl7pPr marL="2615367" indent="0">
              <a:buNone/>
              <a:defRPr sz="1335"/>
            </a:lvl7pPr>
            <a:lvl8pPr marL="3051261" indent="0">
              <a:buNone/>
              <a:defRPr sz="1335"/>
            </a:lvl8pPr>
            <a:lvl9pPr marL="3487156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C6557-E795-454F-A80F-20C05E29078A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46339-5C52-4E7B-B36F-449626DB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C20538-B1E5-404F-BD42-7DD7BCF5C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7DB594-5385-4522-BDD1-EB89B3D3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AD6901-52EE-4E12-B3BB-DB2D7BDE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713EE6-78E6-49BA-A166-E6E73494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5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784869B-7D68-419C-8FEF-B72FE9BC5A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E2D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784869B-7D68-419C-8FEF-B72FE9BC5A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E2D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 userDrawn="1"/>
        </p:nvSpPr>
        <p:spPr>
          <a:xfrm>
            <a:off x="330527" y="773680"/>
            <a:ext cx="11530946" cy="574323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568571" y="5116438"/>
            <a:ext cx="3639546" cy="1755532"/>
            <a:chOff x="4096234" y="2959209"/>
            <a:chExt cx="8111883" cy="391276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222189" y="2959209"/>
              <a:ext cx="1949622" cy="38460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16217" y="3820433"/>
              <a:ext cx="4991900" cy="305153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234" y="3813051"/>
              <a:ext cx="8111883" cy="3049294"/>
            </a:xfrm>
            <a:prstGeom prst="rect">
              <a:avLst/>
            </a:prstGeom>
          </p:spPr>
        </p:pic>
      </p:grpSp>
      <p:cxnSp>
        <p:nvCxnSpPr>
          <p:cNvPr id="12" name="直接连接符 11"/>
          <p:cNvCxnSpPr/>
          <p:nvPr userDrawn="1"/>
        </p:nvCxnSpPr>
        <p:spPr>
          <a:xfrm>
            <a:off x="330527" y="773680"/>
            <a:ext cx="11530946" cy="0"/>
          </a:xfrm>
          <a:prstGeom prst="line">
            <a:avLst/>
          </a:prstGeom>
          <a:ln w="25400">
            <a:solidFill>
              <a:srgbClr val="3D9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对角圆角矩形 12"/>
          <p:cNvSpPr/>
          <p:nvPr userDrawn="1"/>
        </p:nvSpPr>
        <p:spPr>
          <a:xfrm flipH="1">
            <a:off x="133435" y="165509"/>
            <a:ext cx="993448" cy="622459"/>
          </a:xfrm>
          <a:prstGeom prst="round2DiagRect">
            <a:avLst>
              <a:gd name="adj1" fmla="val 3699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5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747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30CA4-960B-4264-B11E-62114287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42C98E-9922-4AC0-9CFD-A4B25C2E4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3388F2-2DA6-44A8-B4E9-74B4E432F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61C16B-928E-45C1-8BD9-7CF92F5A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8B4EE7-6600-44E4-A407-BD5501BD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1A7A71-2E1A-4D8E-BB3C-5DAAD197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784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517E4-E004-4A71-B215-A63D00A5A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5FC5B9-642A-456A-8587-FD4FA1D7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013A1D-863D-4279-8722-3593E0B96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B5769EC-87F6-4BC2-90F4-183F5A9AF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BCC90B-944F-490C-87E3-727806544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D90D5E-F0A7-46B6-8DF9-5074BCF4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9704ED6-F4BB-45F6-BB8E-5E554C96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551D28-F3DD-4368-A29D-DF2490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107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3A8AB9-4EF7-4517-BB34-600D7CC7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02B9A5-950D-4049-A243-03D7BEE9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7396BC-9934-42E0-88FD-9D4BEFE2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E1B549-80B7-46AB-A647-523498F8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506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3B3182-4010-4C69-B5B6-85C7B175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D5E29E-BC38-45D8-94B1-B0332D55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A4C102-E12F-4023-9295-2BE70444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027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47A62-754E-40B7-8F0E-DAB6E514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5C6C9-1969-414F-A921-A30CE0A7E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92662F-C5F5-464B-9CD8-5A8D31D7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1B1043-7F87-4EDF-978D-B1242FE0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9D65C6-94D9-4E6A-8CDF-71ED55AF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F547F-DA09-4017-8F7D-F25B3F62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61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5C9D03-2C26-48EA-BF3D-679A6D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799F0A-A259-41A3-B945-FB62C227B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DA0D5-E7DF-4794-83F2-45CC03063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35CC03-A09E-48A1-BC52-CC9E28F4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843DC3-4DC8-488C-ADF2-E0C5E821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4E6410-CF7B-4E02-8576-53CE6DDE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3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257" y="1596820"/>
            <a:ext cx="5397841" cy="4533151"/>
          </a:xfrm>
        </p:spPr>
        <p:txBody>
          <a:bodyPr/>
          <a:lstStyle>
            <a:lvl1pPr>
              <a:defRPr sz="2670"/>
            </a:lvl1pPr>
            <a:lvl2pPr>
              <a:defRPr sz="2288"/>
            </a:lvl2pPr>
            <a:lvl3pPr>
              <a:defRPr sz="1907"/>
            </a:lvl3pPr>
            <a:lvl4pPr>
              <a:defRPr sz="1716"/>
            </a:lvl4pPr>
            <a:lvl5pPr>
              <a:defRPr sz="1716"/>
            </a:lvl5pPr>
            <a:lvl6pPr>
              <a:defRPr sz="1716"/>
            </a:lvl6pPr>
            <a:lvl7pPr>
              <a:defRPr sz="1716"/>
            </a:lvl7pPr>
            <a:lvl8pPr>
              <a:defRPr sz="1716"/>
            </a:lvl8pPr>
            <a:lvl9pPr>
              <a:defRPr sz="17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027" y="1596820"/>
            <a:ext cx="5399716" cy="4533151"/>
          </a:xfrm>
        </p:spPr>
        <p:txBody>
          <a:bodyPr/>
          <a:lstStyle>
            <a:lvl1pPr>
              <a:defRPr sz="2670"/>
            </a:lvl1pPr>
            <a:lvl2pPr>
              <a:defRPr sz="2288"/>
            </a:lvl2pPr>
            <a:lvl3pPr>
              <a:defRPr sz="1907"/>
            </a:lvl3pPr>
            <a:lvl4pPr>
              <a:defRPr sz="1716"/>
            </a:lvl4pPr>
            <a:lvl5pPr>
              <a:defRPr sz="1716"/>
            </a:lvl5pPr>
            <a:lvl6pPr>
              <a:defRPr sz="1716"/>
            </a:lvl6pPr>
            <a:lvl7pPr>
              <a:defRPr sz="1716"/>
            </a:lvl7pPr>
            <a:lvl8pPr>
              <a:defRPr sz="1716"/>
            </a:lvl8pPr>
            <a:lvl9pPr>
              <a:defRPr sz="17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64EE4-0BF5-456B-80C6-8EAA104CAF4F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731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687892-CBBA-47CB-9205-BA917D4F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2C4558-543F-4B8E-A8EE-D7E039D7F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FC26F-1CB9-42F1-8855-BF259D7F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93AF0-3CD7-49DA-966E-751E7836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75A4F7-7B1D-4DD2-8A7C-01E2B593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222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05D13C-BED8-4005-B5FB-4B244929D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B5B692-5351-4FCB-ABE1-D0A9C4BFC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C2C38-7556-4873-8221-B31ED3DE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BDB64E-DFBE-4665-9C83-994FEB02E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C6574-DD55-44F0-8947-9F4984F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4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44029"/>
      </p:ext>
    </p:extLst>
  </p:cSld>
  <p:clrMapOvr>
    <a:masterClrMapping/>
  </p:clrMapOvr>
  <p:transition spd="slow"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41356"/>
      </p:ext>
    </p:extLst>
  </p:cSld>
  <p:clrMapOvr>
    <a:masterClrMapping/>
  </p:clrMapOvr>
  <p:transition spd="slow" advClick="0" advTm="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71194"/>
      </p:ext>
    </p:extLst>
  </p:cSld>
  <p:clrMapOvr>
    <a:masterClrMapping/>
  </p:clrMapOvr>
  <p:transition spd="slow" advClick="0" advTm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535120"/>
      </p:ext>
    </p:extLst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204371"/>
      </p:ext>
    </p:extLst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59976"/>
      </p:ext>
    </p:extLst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12507"/>
      </p:ext>
    </p:extLst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935311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32" y="273957"/>
            <a:ext cx="10973736" cy="114426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133" y="1534763"/>
            <a:ext cx="5386596" cy="640242"/>
          </a:xfrm>
        </p:spPr>
        <p:txBody>
          <a:bodyPr anchor="b"/>
          <a:lstStyle>
            <a:lvl1pPr marL="0" indent="0">
              <a:buNone/>
              <a:defRPr sz="2288" b="1"/>
            </a:lvl1pPr>
            <a:lvl2pPr marL="435894" indent="0">
              <a:buNone/>
              <a:defRPr sz="1907" b="1"/>
            </a:lvl2pPr>
            <a:lvl3pPr marL="871789" indent="0">
              <a:buNone/>
              <a:defRPr sz="1716" b="1"/>
            </a:lvl3pPr>
            <a:lvl4pPr marL="1307683" indent="0">
              <a:buNone/>
              <a:defRPr sz="1525" b="1"/>
            </a:lvl4pPr>
            <a:lvl5pPr marL="1743578" indent="0">
              <a:buNone/>
              <a:defRPr sz="1525" b="1"/>
            </a:lvl5pPr>
            <a:lvl6pPr marL="2179472" indent="0">
              <a:buNone/>
              <a:defRPr sz="1525" b="1"/>
            </a:lvl6pPr>
            <a:lvl7pPr marL="2615367" indent="0">
              <a:buNone/>
              <a:defRPr sz="1525" b="1"/>
            </a:lvl7pPr>
            <a:lvl8pPr marL="3051261" indent="0">
              <a:buNone/>
              <a:defRPr sz="1525" b="1"/>
            </a:lvl8pPr>
            <a:lvl9pPr marL="3487156" indent="0">
              <a:buNone/>
              <a:defRPr sz="1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33" y="2175005"/>
            <a:ext cx="5386596" cy="3950426"/>
          </a:xfrm>
        </p:spPr>
        <p:txBody>
          <a:bodyPr/>
          <a:lstStyle>
            <a:lvl1pPr>
              <a:defRPr sz="2288"/>
            </a:lvl1pPr>
            <a:lvl2pPr>
              <a:defRPr sz="1907"/>
            </a:lvl2pPr>
            <a:lvl3pPr>
              <a:defRPr sz="1716"/>
            </a:lvl3pPr>
            <a:lvl4pPr>
              <a:defRPr sz="1525"/>
            </a:lvl4pPr>
            <a:lvl5pPr>
              <a:defRPr sz="152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24" y="1534763"/>
            <a:ext cx="5390344" cy="640242"/>
          </a:xfrm>
        </p:spPr>
        <p:txBody>
          <a:bodyPr anchor="b"/>
          <a:lstStyle>
            <a:lvl1pPr marL="0" indent="0">
              <a:buNone/>
              <a:defRPr sz="2288" b="1"/>
            </a:lvl1pPr>
            <a:lvl2pPr marL="435894" indent="0">
              <a:buNone/>
              <a:defRPr sz="1907" b="1"/>
            </a:lvl2pPr>
            <a:lvl3pPr marL="871789" indent="0">
              <a:buNone/>
              <a:defRPr sz="1716" b="1"/>
            </a:lvl3pPr>
            <a:lvl4pPr marL="1307683" indent="0">
              <a:buNone/>
              <a:defRPr sz="1525" b="1"/>
            </a:lvl4pPr>
            <a:lvl5pPr marL="1743578" indent="0">
              <a:buNone/>
              <a:defRPr sz="1525" b="1"/>
            </a:lvl5pPr>
            <a:lvl6pPr marL="2179472" indent="0">
              <a:buNone/>
              <a:defRPr sz="1525" b="1"/>
            </a:lvl6pPr>
            <a:lvl7pPr marL="2615367" indent="0">
              <a:buNone/>
              <a:defRPr sz="1525" b="1"/>
            </a:lvl7pPr>
            <a:lvl8pPr marL="3051261" indent="0">
              <a:buNone/>
              <a:defRPr sz="1525" b="1"/>
            </a:lvl8pPr>
            <a:lvl9pPr marL="3487156" indent="0">
              <a:buNone/>
              <a:defRPr sz="1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24" y="2175005"/>
            <a:ext cx="5390344" cy="3950426"/>
          </a:xfrm>
        </p:spPr>
        <p:txBody>
          <a:bodyPr/>
          <a:lstStyle>
            <a:lvl1pPr>
              <a:defRPr sz="2288"/>
            </a:lvl1pPr>
            <a:lvl2pPr>
              <a:defRPr sz="1907"/>
            </a:lvl2pPr>
            <a:lvl3pPr>
              <a:defRPr sz="1716"/>
            </a:lvl3pPr>
            <a:lvl4pPr>
              <a:defRPr sz="1525"/>
            </a:lvl4pPr>
            <a:lvl5pPr>
              <a:defRPr sz="152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DAC1B-F946-40CC-9778-A9F697A5AEE6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25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95704"/>
      </p:ext>
    </p:extLst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85006"/>
      </p:ext>
    </p:extLst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21568"/>
      </p:ext>
    </p:extLst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346791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9C50F-E533-4223-AC02-D3AB73E3DDC6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39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16A5B-82F8-4841-B8C7-7F93F70C0A73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0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32" y="272443"/>
            <a:ext cx="4010896" cy="1162424"/>
          </a:xfrm>
        </p:spPr>
        <p:txBody>
          <a:bodyPr anchor="b"/>
          <a:lstStyle>
            <a:lvl1pPr algn="l">
              <a:defRPr sz="19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220" y="272444"/>
            <a:ext cx="6816648" cy="5852987"/>
          </a:xfrm>
        </p:spPr>
        <p:txBody>
          <a:bodyPr/>
          <a:lstStyle>
            <a:lvl1pPr>
              <a:defRPr sz="3051"/>
            </a:lvl1pPr>
            <a:lvl2pPr>
              <a:defRPr sz="2670"/>
            </a:lvl2pPr>
            <a:lvl3pPr>
              <a:defRPr sz="2288"/>
            </a:lvl3pPr>
            <a:lvl4pPr>
              <a:defRPr sz="1907"/>
            </a:lvl4pPr>
            <a:lvl5pPr>
              <a:defRPr sz="1907"/>
            </a:lvl5pPr>
            <a:lvl6pPr>
              <a:defRPr sz="1907"/>
            </a:lvl6pPr>
            <a:lvl7pPr>
              <a:defRPr sz="1907"/>
            </a:lvl7pPr>
            <a:lvl8pPr>
              <a:defRPr sz="1907"/>
            </a:lvl8pPr>
            <a:lvl9pPr>
              <a:defRPr sz="19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132" y="1434868"/>
            <a:ext cx="4010896" cy="4690563"/>
          </a:xfrm>
        </p:spPr>
        <p:txBody>
          <a:bodyPr/>
          <a:lstStyle>
            <a:lvl1pPr marL="0" indent="0">
              <a:buNone/>
              <a:defRPr sz="1335"/>
            </a:lvl1pPr>
            <a:lvl2pPr marL="435894" indent="0">
              <a:buNone/>
              <a:defRPr sz="1144"/>
            </a:lvl2pPr>
            <a:lvl3pPr marL="871789" indent="0">
              <a:buNone/>
              <a:defRPr sz="953"/>
            </a:lvl3pPr>
            <a:lvl4pPr marL="1307683" indent="0">
              <a:buNone/>
              <a:defRPr sz="858"/>
            </a:lvl4pPr>
            <a:lvl5pPr marL="1743578" indent="0">
              <a:buNone/>
              <a:defRPr sz="858"/>
            </a:lvl5pPr>
            <a:lvl6pPr marL="2179472" indent="0">
              <a:buNone/>
              <a:defRPr sz="858"/>
            </a:lvl6pPr>
            <a:lvl7pPr marL="2615367" indent="0">
              <a:buNone/>
              <a:defRPr sz="858"/>
            </a:lvl7pPr>
            <a:lvl8pPr marL="3051261" indent="0">
              <a:buNone/>
              <a:defRPr sz="858"/>
            </a:lvl8pPr>
            <a:lvl9pPr marL="3487156" indent="0">
              <a:buNone/>
              <a:defRPr sz="8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D8084-6ED5-4A23-A201-952B181069EC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0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670" y="4801054"/>
            <a:ext cx="7315199" cy="566076"/>
          </a:xfrm>
        </p:spPr>
        <p:txBody>
          <a:bodyPr anchor="b"/>
          <a:lstStyle>
            <a:lvl1pPr algn="l">
              <a:defRPr sz="19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670" y="612998"/>
            <a:ext cx="7315199" cy="4113892"/>
          </a:xfrm>
        </p:spPr>
        <p:txBody>
          <a:bodyPr lIns="100079" tIns="50040" rIns="100079" bIns="50040"/>
          <a:lstStyle>
            <a:lvl1pPr marL="0" indent="0">
              <a:buNone/>
              <a:defRPr sz="3051"/>
            </a:lvl1pPr>
            <a:lvl2pPr marL="435894" indent="0">
              <a:buNone/>
              <a:defRPr sz="2670"/>
            </a:lvl2pPr>
            <a:lvl3pPr marL="871789" indent="0">
              <a:buNone/>
              <a:defRPr sz="2288"/>
            </a:lvl3pPr>
            <a:lvl4pPr marL="1307683" indent="0">
              <a:buNone/>
              <a:defRPr sz="1907"/>
            </a:lvl4pPr>
            <a:lvl5pPr marL="1743578" indent="0">
              <a:buNone/>
              <a:defRPr sz="1907"/>
            </a:lvl5pPr>
            <a:lvl6pPr marL="2179472" indent="0">
              <a:buNone/>
              <a:defRPr sz="1907"/>
            </a:lvl6pPr>
            <a:lvl7pPr marL="2615367" indent="0">
              <a:buNone/>
              <a:defRPr sz="1907"/>
            </a:lvl7pPr>
            <a:lvl8pPr marL="3051261" indent="0">
              <a:buNone/>
              <a:defRPr sz="1907"/>
            </a:lvl8pPr>
            <a:lvl9pPr marL="3487156" indent="0">
              <a:buNone/>
              <a:defRPr sz="190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70" y="5367130"/>
            <a:ext cx="7315199" cy="805221"/>
          </a:xfrm>
        </p:spPr>
        <p:txBody>
          <a:bodyPr/>
          <a:lstStyle>
            <a:lvl1pPr marL="0" indent="0">
              <a:buNone/>
              <a:defRPr sz="1335"/>
            </a:lvl1pPr>
            <a:lvl2pPr marL="435894" indent="0">
              <a:buNone/>
              <a:defRPr sz="1144"/>
            </a:lvl2pPr>
            <a:lvl3pPr marL="871789" indent="0">
              <a:buNone/>
              <a:defRPr sz="953"/>
            </a:lvl3pPr>
            <a:lvl4pPr marL="1307683" indent="0">
              <a:buNone/>
              <a:defRPr sz="858"/>
            </a:lvl4pPr>
            <a:lvl5pPr marL="1743578" indent="0">
              <a:buNone/>
              <a:defRPr sz="858"/>
            </a:lvl5pPr>
            <a:lvl6pPr marL="2179472" indent="0">
              <a:buNone/>
              <a:defRPr sz="858"/>
            </a:lvl6pPr>
            <a:lvl7pPr marL="2615367" indent="0">
              <a:buNone/>
              <a:defRPr sz="858"/>
            </a:lvl7pPr>
            <a:lvl8pPr marL="3051261" indent="0">
              <a:buNone/>
              <a:defRPr sz="858"/>
            </a:lvl8pPr>
            <a:lvl9pPr marL="3487156" indent="0">
              <a:buNone/>
              <a:defRPr sz="8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068167-08F6-4B96-BA56-577A2AA18AC9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3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7257" y="272444"/>
            <a:ext cx="10977486" cy="114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43" tIns="50023" rIns="100043" bIns="50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257" y="1596820"/>
            <a:ext cx="10977486" cy="453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43" tIns="50023" rIns="100043" bIns="50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258" y="6248030"/>
            <a:ext cx="2845112" cy="4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43" tIns="50023" rIns="100043" bIns="500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35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60" y="6248030"/>
            <a:ext cx="3859081" cy="4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43" tIns="50023" rIns="100043" bIns="50023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335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631" y="6248030"/>
            <a:ext cx="2845112" cy="4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43" tIns="50023" rIns="100043" bIns="500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35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8717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629B62-A902-49A4-A558-F6CD26F6006F}" type="slidenum">
              <a:rPr kumimoji="0" lang="en-US" alt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717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5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55033" rtl="0" eaLnBrk="0" fontAlgn="base" hangingPunct="0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+mj-lt"/>
          <a:ea typeface="+mj-ea"/>
          <a:cs typeface="+mj-cs"/>
        </a:defRPr>
      </a:lvl1pPr>
      <a:lvl2pPr algn="ctr" defTabSz="955033" rtl="0" eaLnBrk="0" fontAlgn="base" hangingPunct="0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2pPr>
      <a:lvl3pPr algn="ctr" defTabSz="955033" rtl="0" eaLnBrk="0" fontAlgn="base" hangingPunct="0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3pPr>
      <a:lvl4pPr algn="ctr" defTabSz="955033" rtl="0" eaLnBrk="0" fontAlgn="base" hangingPunct="0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4pPr>
      <a:lvl5pPr algn="ctr" defTabSz="955033" rtl="0" eaLnBrk="0" fontAlgn="base" hangingPunct="0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5pPr>
      <a:lvl6pPr marL="435894" algn="ctr" defTabSz="955033" rtl="0" fontAlgn="base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6pPr>
      <a:lvl7pPr marL="871789" algn="ctr" defTabSz="955033" rtl="0" fontAlgn="base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7pPr>
      <a:lvl8pPr marL="1307683" algn="ctr" defTabSz="955033" rtl="0" fontAlgn="base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8pPr>
      <a:lvl9pPr marL="1743578" algn="ctr" defTabSz="955033" rtl="0" fontAlgn="base">
        <a:spcBef>
          <a:spcPct val="0"/>
        </a:spcBef>
        <a:spcAft>
          <a:spcPct val="0"/>
        </a:spcAft>
        <a:defRPr sz="4672">
          <a:solidFill>
            <a:schemeClr val="tx2"/>
          </a:solidFill>
          <a:latin typeface="Arial" charset="0"/>
        </a:defRPr>
      </a:lvl9pPr>
    </p:titleStyle>
    <p:bodyStyle>
      <a:lvl1pPr marL="357191" indent="-357191" algn="l" defTabSz="955033" rtl="0" eaLnBrk="0" fontAlgn="base" hangingPunct="0">
        <a:spcBef>
          <a:spcPct val="20000"/>
        </a:spcBef>
        <a:spcAft>
          <a:spcPct val="0"/>
        </a:spcAft>
        <a:buChar char="•"/>
        <a:defRPr sz="3337">
          <a:solidFill>
            <a:schemeClr val="tx1"/>
          </a:solidFill>
          <a:latin typeface="+mn-lt"/>
          <a:ea typeface="+mn-ea"/>
          <a:cs typeface="+mn-cs"/>
        </a:defRPr>
      </a:lvl1pPr>
      <a:lvl2pPr marL="774924" indent="-301191" algn="l" defTabSz="955033" rtl="0" eaLnBrk="0" fontAlgn="base" hangingPunct="0">
        <a:spcBef>
          <a:spcPct val="20000"/>
        </a:spcBef>
        <a:spcAft>
          <a:spcPct val="0"/>
        </a:spcAft>
        <a:buChar char="–"/>
        <a:defRPr sz="3051">
          <a:solidFill>
            <a:schemeClr val="tx1"/>
          </a:solidFill>
          <a:latin typeface="+mn-lt"/>
        </a:defRPr>
      </a:lvl2pPr>
      <a:lvl3pPr marL="1191143" indent="-236110" algn="l" defTabSz="955033" rtl="0" eaLnBrk="0" fontAlgn="base" hangingPunct="0">
        <a:spcBef>
          <a:spcPct val="20000"/>
        </a:spcBef>
        <a:spcAft>
          <a:spcPct val="0"/>
        </a:spcAft>
        <a:buChar char="•"/>
        <a:defRPr sz="2574">
          <a:solidFill>
            <a:schemeClr val="tx1"/>
          </a:solidFill>
          <a:latin typeface="+mn-lt"/>
        </a:defRPr>
      </a:lvl3pPr>
      <a:lvl4pPr marL="1672443" indent="-243678" algn="l" defTabSz="955033" rtl="0" eaLnBrk="0" fontAlgn="base" hangingPunct="0">
        <a:spcBef>
          <a:spcPct val="20000"/>
        </a:spcBef>
        <a:spcAft>
          <a:spcPct val="0"/>
        </a:spcAft>
        <a:buChar char="–"/>
        <a:defRPr sz="2002">
          <a:solidFill>
            <a:schemeClr val="tx1"/>
          </a:solidFill>
          <a:latin typeface="+mn-lt"/>
        </a:defRPr>
      </a:lvl4pPr>
      <a:lvl5pPr marL="2146175" indent="-237624" algn="l" defTabSz="955033" rtl="0" eaLnBrk="0" fontAlgn="base" hangingPunct="0">
        <a:spcBef>
          <a:spcPct val="20000"/>
        </a:spcBef>
        <a:spcAft>
          <a:spcPct val="0"/>
        </a:spcAft>
        <a:buChar char="»"/>
        <a:defRPr sz="2002">
          <a:solidFill>
            <a:schemeClr val="tx1"/>
          </a:solidFill>
          <a:latin typeface="+mn-lt"/>
        </a:defRPr>
      </a:lvl5pPr>
      <a:lvl6pPr marL="2582069" indent="-237624" algn="l" defTabSz="955033" rtl="0" fontAlgn="base">
        <a:spcBef>
          <a:spcPct val="20000"/>
        </a:spcBef>
        <a:spcAft>
          <a:spcPct val="0"/>
        </a:spcAft>
        <a:buChar char="»"/>
        <a:defRPr sz="2002">
          <a:solidFill>
            <a:schemeClr val="tx1"/>
          </a:solidFill>
          <a:latin typeface="+mn-lt"/>
        </a:defRPr>
      </a:lvl6pPr>
      <a:lvl7pPr marL="3017964" indent="-237624" algn="l" defTabSz="955033" rtl="0" fontAlgn="base">
        <a:spcBef>
          <a:spcPct val="20000"/>
        </a:spcBef>
        <a:spcAft>
          <a:spcPct val="0"/>
        </a:spcAft>
        <a:buChar char="»"/>
        <a:defRPr sz="2002">
          <a:solidFill>
            <a:schemeClr val="tx1"/>
          </a:solidFill>
          <a:latin typeface="+mn-lt"/>
        </a:defRPr>
      </a:lvl7pPr>
      <a:lvl8pPr marL="3453858" indent="-237624" algn="l" defTabSz="955033" rtl="0" fontAlgn="base">
        <a:spcBef>
          <a:spcPct val="20000"/>
        </a:spcBef>
        <a:spcAft>
          <a:spcPct val="0"/>
        </a:spcAft>
        <a:buChar char="»"/>
        <a:defRPr sz="2002">
          <a:solidFill>
            <a:schemeClr val="tx1"/>
          </a:solidFill>
          <a:latin typeface="+mn-lt"/>
        </a:defRPr>
      </a:lvl8pPr>
      <a:lvl9pPr marL="3889753" indent="-237624" algn="l" defTabSz="955033" rtl="0" fontAlgn="base">
        <a:spcBef>
          <a:spcPct val="20000"/>
        </a:spcBef>
        <a:spcAft>
          <a:spcPct val="0"/>
        </a:spcAft>
        <a:buChar char="»"/>
        <a:defRPr sz="200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1pPr>
      <a:lvl2pPr marL="435894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2pPr>
      <a:lvl3pPr marL="871789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3pPr>
      <a:lvl4pPr marL="1307683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4pPr>
      <a:lvl5pPr marL="1743578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5pPr>
      <a:lvl6pPr marL="2179472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6pPr>
      <a:lvl7pPr marL="2615367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7pPr>
      <a:lvl8pPr marL="3051261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8pPr>
      <a:lvl9pPr marL="3487156" algn="l" defTabSz="871789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86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28-Dec-21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2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ABB1480-447C-465F-A9E1-0DBB3B1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F21266-4245-4056-BE27-C5213DC2A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3535D4-3915-48F2-89A5-BA42FB6B3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63C35-8AF2-4554-830B-E41852E5F27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D66B42-F8DB-4653-B4AC-C0ED67D6A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E8E4F-A95D-4B16-95E9-71A577658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A481-9FA0-4E2F-9C66-8F8FA69DF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2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8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21" Type="http://schemas.openxmlformats.org/officeDocument/2006/relationships/image" Target="../media/image17.png"/><Relationship Id="rId34" Type="http://schemas.openxmlformats.org/officeDocument/2006/relationships/slide" Target="slide32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slide" Target="slide28.xml"/><Relationship Id="rId38" Type="http://schemas.openxmlformats.org/officeDocument/2006/relationships/slide" Target="slide30.xml"/><Relationship Id="rId2" Type="http://schemas.openxmlformats.org/officeDocument/2006/relationships/image" Target="../media/image6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microsoft.com/office/2007/relationships/hdphoto" Target="../media/hdphoto12.wdp"/><Relationship Id="rId32" Type="http://schemas.openxmlformats.org/officeDocument/2006/relationships/slide" Target="slide25.xml"/><Relationship Id="rId37" Type="http://schemas.openxmlformats.org/officeDocument/2006/relationships/slide" Target="slide29.xml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microsoft.com/office/2007/relationships/hdphoto" Target="../media/hdphoto14.wdp"/><Relationship Id="rId36" Type="http://schemas.openxmlformats.org/officeDocument/2006/relationships/slide" Target="slide33.xml"/><Relationship Id="rId10" Type="http://schemas.microsoft.com/office/2007/relationships/hdphoto" Target="../media/hdphoto5.wdp"/><Relationship Id="rId19" Type="http://schemas.openxmlformats.org/officeDocument/2006/relationships/image" Target="../media/image16.png"/><Relationship Id="rId31" Type="http://schemas.openxmlformats.org/officeDocument/2006/relationships/slide" Target="slide27.xml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5.png"/><Relationship Id="rId30" Type="http://schemas.openxmlformats.org/officeDocument/2006/relationships/slide" Target="slide26.xml"/><Relationship Id="rId35" Type="http://schemas.openxmlformats.org/officeDocument/2006/relationships/slide" Target="slide1.xml"/><Relationship Id="rId8" Type="http://schemas.microsoft.com/office/2007/relationships/hdphoto" Target="../media/hdphoto4.wdp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274CFB81-AF0D-4A95-8DD9-2D91DD80E500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ÔN TẬP TIẾNG VIỆT HỌC KÌ I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2E006162-BC11-42CA-BBD9-84D4B9B23B30}"/>
              </a:ext>
            </a:extLst>
          </p:cNvPr>
          <p:cNvSpPr txBox="1"/>
          <p:nvPr/>
        </p:nvSpPr>
        <p:spPr>
          <a:xfrm>
            <a:off x="3405865" y="1149550"/>
            <a:ext cx="1890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78-79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3DFCEB92-2214-4171-81AE-6B820AF541A8}"/>
              </a:ext>
            </a:extLst>
          </p:cNvPr>
          <p:cNvSpPr txBox="1"/>
          <p:nvPr/>
        </p:nvSpPr>
        <p:spPr>
          <a:xfrm>
            <a:off x="3473687" y="5479074"/>
            <a:ext cx="416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32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0054" y="2782669"/>
            <a:ext cx="8774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C46AB83-C77C-4D29-876A-E281AD37BAE7}"/>
              </a:ext>
            </a:extLst>
          </p:cNvPr>
          <p:cNvSpPr txBox="1"/>
          <p:nvPr/>
        </p:nvSpPr>
        <p:spPr>
          <a:xfrm>
            <a:off x="1162050" y="879857"/>
            <a:ext cx="10039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5/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hãy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cho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gì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?</a:t>
            </a:r>
            <a:endParaRPr lang="vi-VN" sz="11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24767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9" y="578885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8954" y="3271511"/>
            <a:ext cx="87747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52C667-B2F2-41B2-965D-D5A24BC9C384}"/>
              </a:ext>
            </a:extLst>
          </p:cNvPr>
          <p:cNvSpPr txBox="1"/>
          <p:nvPr/>
        </p:nvSpPr>
        <p:spPr>
          <a:xfrm>
            <a:off x="1378576" y="1194882"/>
            <a:ext cx="10260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6/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ca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dao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núi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quãng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cụm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danh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? </a:t>
            </a:r>
            <a:endParaRPr lang="vi-VN" sz="3600" b="1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30146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5" y="574449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08630" y="3788685"/>
            <a:ext cx="877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C3120E7-F5BB-472E-A701-FF964A768AF8}"/>
              </a:ext>
            </a:extLst>
          </p:cNvPr>
          <p:cNvSpPr txBox="1"/>
          <p:nvPr/>
        </p:nvSpPr>
        <p:spPr>
          <a:xfrm>
            <a:off x="1476374" y="1138150"/>
            <a:ext cx="102208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7/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hoán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“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Ngày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ngày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dòng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thương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nhớ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Kết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tràng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hoa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dâng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bảy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mươi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chin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mùa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xuân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”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8954" y="3271511"/>
            <a:ext cx="8774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1A9D5F-6B32-4CE4-BA11-6BF2A4DBD80D}"/>
              </a:ext>
            </a:extLst>
          </p:cNvPr>
          <p:cNvSpPr txBox="1"/>
          <p:nvPr/>
        </p:nvSpPr>
        <p:spPr>
          <a:xfrm>
            <a:off x="1097121" y="1011055"/>
            <a:ext cx="9256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8/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” trong “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cái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”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bàn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thắng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”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gì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?</a:t>
            </a:r>
            <a:endParaRPr lang="vi-VN" sz="3600" b="1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6802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1" y="329078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4BC8AC2-9F7A-4F92-A111-937B47420C63}"/>
              </a:ext>
            </a:extLst>
          </p:cNvPr>
          <p:cNvSpPr txBox="1"/>
          <p:nvPr/>
        </p:nvSpPr>
        <p:spPr>
          <a:xfrm>
            <a:off x="1318548" y="1057223"/>
            <a:ext cx="10115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9/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hai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thơ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:</a:t>
            </a:r>
            <a:endParaRPr lang="vi-VN" sz="3600" b="1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“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Về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thăm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quê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Bác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làng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Sen</a:t>
            </a:r>
            <a:endParaRPr lang="vi-VN" sz="36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hàng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râm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bụt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thắp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lên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lửa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hồng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”</a:t>
            </a:r>
            <a:endParaRPr lang="vi-VN" sz="36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BF4A0F2-F1E2-4CF9-B610-EBCFD16E46E0}"/>
              </a:ext>
            </a:extLst>
          </p:cNvPr>
          <p:cNvSpPr txBox="1"/>
          <p:nvPr/>
        </p:nvSpPr>
        <p:spPr>
          <a:xfrm>
            <a:off x="1291992" y="3363390"/>
            <a:ext cx="942975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Ẩn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dụ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: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“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lửa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hồng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”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để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nói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về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hoa râm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bụt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dựa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trên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sự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tương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đồng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về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hình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thức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là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màu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đỏ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của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lửa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và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màu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đỏ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của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hoa râm </a:t>
            </a:r>
            <a:r>
              <a:rPr lang="vi-VN" sz="35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bụt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.</a:t>
            </a:r>
            <a:endParaRPr lang="vi-VN" sz="35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3229" y="4114621"/>
            <a:ext cx="8774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BBAA470-F6B8-439B-9043-2FABABE8F807}"/>
              </a:ext>
            </a:extLst>
          </p:cNvPr>
          <p:cNvSpPr txBox="1"/>
          <p:nvPr/>
        </p:nvSpPr>
        <p:spPr>
          <a:xfrm>
            <a:off x="864892" y="657842"/>
            <a:ext cx="10193633" cy="2995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10/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Giải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thích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công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dụng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dấu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ngoặc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kép</a:t>
            </a:r>
            <a:r>
              <a:rPr lang="vi-VN" sz="3200" b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trong câu văn sau:</a:t>
            </a:r>
          </a:p>
          <a:p>
            <a:pPr marL="635" marR="0" indent="-19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“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ngày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thơ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ấu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”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của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Nguyên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Hồng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chủ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yếu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là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kỉ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niệm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đau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buồn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,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tủi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cực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của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một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đứa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trẻ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sinh ra trong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một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gia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đình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bất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hòa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Liberation Serif"/>
                <a:ea typeface="Liberation Serif"/>
                <a:cs typeface="Liberation Serif"/>
              </a:rPr>
              <a:t>.	</a:t>
            </a:r>
            <a:endParaRPr lang="vi-VN" sz="3200" b="1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15446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A_直接连接符 14"/>
          <p:cNvCxnSpPr/>
          <p:nvPr>
            <p:custDataLst>
              <p:tags r:id="rId1"/>
            </p:custDataLst>
          </p:nvPr>
        </p:nvCxnSpPr>
        <p:spPr>
          <a:xfrm>
            <a:off x="4370725" y="3799074"/>
            <a:ext cx="749088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56826" y="2863332"/>
            <a:ext cx="8518679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I. ÔN TẬP KIẾN THỨC CƠ BẢN</a:t>
            </a:r>
          </a:p>
        </p:txBody>
      </p:sp>
    </p:spTree>
    <p:extLst>
      <p:ext uri="{BB962C8B-B14F-4D97-AF65-F5344CB8AC3E}">
        <p14:creationId xmlns:p14="http://schemas.microsoft.com/office/powerpoint/2010/main" val="36258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 bwMode="auto">
          <a:xfrm>
            <a:off x="2394743" y="285851"/>
            <a:ext cx="7882731" cy="801687"/>
          </a:xfrm>
          <a:prstGeom prst="plaque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</a:rPr>
              <a:t>I. ÔN TẬP KIẾN THỨC CƠ BẢN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2744" y="1191854"/>
            <a:ext cx="937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67332"/>
              </p:ext>
            </p:extLst>
          </p:nvPr>
        </p:nvGraphicFramePr>
        <p:xfrm>
          <a:off x="660400" y="1878229"/>
          <a:ext cx="10858500" cy="469392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95588">
                  <a:extLst>
                    <a:ext uri="{9D8B030D-6E8A-4147-A177-3AD203B41FA5}">
                      <a16:colId xmlns:a16="http://schemas.microsoft.com/office/drawing/2014/main" val="3549725778"/>
                    </a:ext>
                  </a:extLst>
                </a:gridCol>
                <a:gridCol w="8262912">
                  <a:extLst>
                    <a:ext uri="{9D8B030D-6E8A-4147-A177-3AD203B41FA5}">
                      <a16:colId xmlns:a16="http://schemas.microsoft.com/office/drawing/2014/main" val="1037759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09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phức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ghép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ghép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141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923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744" y="1191854"/>
            <a:ext cx="937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7058"/>
              </p:ext>
            </p:extLst>
          </p:nvPr>
        </p:nvGraphicFramePr>
        <p:xfrm>
          <a:off x="660400" y="1744821"/>
          <a:ext cx="10858500" cy="47548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95588">
                  <a:extLst>
                    <a:ext uri="{9D8B030D-6E8A-4147-A177-3AD203B41FA5}">
                      <a16:colId xmlns:a16="http://schemas.microsoft.com/office/drawing/2014/main" val="3549725778"/>
                    </a:ext>
                  </a:extLst>
                </a:gridCol>
                <a:gridCol w="8262912">
                  <a:extLst>
                    <a:ext uri="{9D8B030D-6E8A-4147-A177-3AD203B41FA5}">
                      <a16:colId xmlns:a16="http://schemas.microsoft.com/office/drawing/2014/main" val="1037759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 học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09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So sánh: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Dế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Choắt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gầy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gò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nghêu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gã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nghiện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thuốc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14135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642251"/>
              </p:ext>
            </p:extLst>
          </p:nvPr>
        </p:nvGraphicFramePr>
        <p:xfrm>
          <a:off x="3357561" y="2535085"/>
          <a:ext cx="8015289" cy="13627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27843">
                  <a:extLst>
                    <a:ext uri="{9D8B030D-6E8A-4147-A177-3AD203B41FA5}">
                      <a16:colId xmlns:a16="http://schemas.microsoft.com/office/drawing/2014/main" val="1827494955"/>
                    </a:ext>
                  </a:extLst>
                </a:gridCol>
                <a:gridCol w="1756417">
                  <a:extLst>
                    <a:ext uri="{9D8B030D-6E8A-4147-A177-3AD203B41FA5}">
                      <a16:colId xmlns:a16="http://schemas.microsoft.com/office/drawing/2014/main" val="3120464396"/>
                    </a:ext>
                  </a:extLst>
                </a:gridCol>
                <a:gridCol w="4531029">
                  <a:extLst>
                    <a:ext uri="{9D8B030D-6E8A-4147-A177-3AD203B41FA5}">
                      <a16:colId xmlns:a16="http://schemas.microsoft.com/office/drawing/2014/main" val="21603694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phức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867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765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Tôi, nghe, người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51205" algn="l"/>
                        </a:tabLs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Hủn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hoẳn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phành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phạch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giòn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giã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rung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rinh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467866"/>
                  </a:ext>
                </a:extLst>
              </a:tr>
            </a:tbl>
          </a:graphicData>
        </a:graphic>
      </p:graphicFrame>
      <p:pic>
        <p:nvPicPr>
          <p:cNvPr id="7" name="Hình ảnh 6">
            <a:extLst>
              <a:ext uri="{FF2B5EF4-FFF2-40B4-BE49-F238E27FC236}">
                <a16:creationId xmlns:a16="http://schemas.microsoft.com/office/drawing/2014/main" id="{B3B48129-3A1F-4036-A059-2681436E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44" y="142576"/>
            <a:ext cx="812667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744" y="1191854"/>
            <a:ext cx="937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34981"/>
              </p:ext>
            </p:extLst>
          </p:nvPr>
        </p:nvGraphicFramePr>
        <p:xfrm>
          <a:off x="788987" y="1878229"/>
          <a:ext cx="10858500" cy="40233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924246">
                  <a:extLst>
                    <a:ext uri="{9D8B030D-6E8A-4147-A177-3AD203B41FA5}">
                      <a16:colId xmlns:a16="http://schemas.microsoft.com/office/drawing/2014/main" val="4052725911"/>
                    </a:ext>
                  </a:extLst>
                </a:gridCol>
                <a:gridCol w="7934254">
                  <a:extLst>
                    <a:ext uri="{9D8B030D-6E8A-4147-A177-3AD203B41FA5}">
                      <a16:colId xmlns:a16="http://schemas.microsoft.com/office/drawing/2014/main" val="596887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 thức tiếng Việt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dắt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mịn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nắng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chảy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(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buồm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845509"/>
                  </a:ext>
                </a:extLst>
              </a:tr>
            </a:tbl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09A1F1FB-5868-4F5F-91C4-22407118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44" y="143203"/>
            <a:ext cx="812667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7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A_直接连接符 14"/>
          <p:cNvCxnSpPr/>
          <p:nvPr>
            <p:custDataLst>
              <p:tags r:id="rId1"/>
            </p:custDataLst>
          </p:nvPr>
        </p:nvCxnSpPr>
        <p:spPr>
          <a:xfrm>
            <a:off x="4370725" y="3799074"/>
            <a:ext cx="749088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606587" y="2968107"/>
            <a:ext cx="3555782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504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744" y="1191854"/>
            <a:ext cx="937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207157"/>
              </p:ext>
            </p:extLst>
          </p:nvPr>
        </p:nvGraphicFramePr>
        <p:xfrm>
          <a:off x="660400" y="1941417"/>
          <a:ext cx="10858502" cy="454510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354138">
                  <a:extLst>
                    <a:ext uri="{9D8B030D-6E8A-4147-A177-3AD203B41FA5}">
                      <a16:colId xmlns:a16="http://schemas.microsoft.com/office/drawing/2014/main" val="2378923372"/>
                    </a:ext>
                  </a:extLst>
                </a:gridCol>
                <a:gridCol w="9504364">
                  <a:extLst>
                    <a:ext uri="{9D8B030D-6E8A-4147-A177-3AD203B41FA5}">
                      <a16:colId xmlns:a16="http://schemas.microsoft.com/office/drawing/2014/main" val="2461764731"/>
                    </a:ext>
                  </a:extLst>
                </a:gridCol>
              </a:tblGrid>
              <a:tr h="4545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R="5486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tất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hát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mẹ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ấy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486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đùa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nghịch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/ở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vẫn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trẻ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/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64669"/>
                  </a:ext>
                </a:extLst>
              </a:tr>
            </a:tbl>
          </a:graphicData>
        </a:graphic>
      </p:graphicFrame>
      <p:sp>
        <p:nvSpPr>
          <p:cNvPr id="5" name="Plaque 1">
            <a:extLst>
              <a:ext uri="{FF2B5EF4-FFF2-40B4-BE49-F238E27FC236}">
                <a16:creationId xmlns:a16="http://schemas.microsoft.com/office/drawing/2014/main" id="{4533FF4E-E0D6-4EE4-98B8-B5A3A3B693A0}"/>
              </a:ext>
            </a:extLst>
          </p:cNvPr>
          <p:cNvSpPr/>
          <p:nvPr/>
        </p:nvSpPr>
        <p:spPr bwMode="auto">
          <a:xfrm>
            <a:off x="2394743" y="285851"/>
            <a:ext cx="7882731" cy="801687"/>
          </a:xfrm>
          <a:prstGeom prst="plaque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</a:rPr>
              <a:t>I. ÔN TẬP KIẾN THỨC CƠ BẢN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38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744" y="1191854"/>
            <a:ext cx="937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989052"/>
              </p:ext>
            </p:extLst>
          </p:nvPr>
        </p:nvGraphicFramePr>
        <p:xfrm>
          <a:off x="660399" y="1816673"/>
          <a:ext cx="10858501" cy="447040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82739">
                  <a:extLst>
                    <a:ext uri="{9D8B030D-6E8A-4147-A177-3AD203B41FA5}">
                      <a16:colId xmlns:a16="http://schemas.microsoft.com/office/drawing/2014/main" val="1312192019"/>
                    </a:ext>
                  </a:extLst>
                </a:gridCol>
                <a:gridCol w="9275762">
                  <a:extLst>
                    <a:ext uri="{9D8B030D-6E8A-4147-A177-3AD203B41FA5}">
                      <a16:colId xmlns:a16="http://schemas.microsoft.com/office/drawing/2014/main" val="3091442910"/>
                    </a:ext>
                  </a:extLst>
                </a:gridCol>
              </a:tblGrid>
              <a:tr h="18408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Quê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dấu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47" marR="3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đa nghĩa: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 đa nghĩa là từ có hai hay nhiều hơn hai nghĩa, các nghĩa này có liên quan với nhau.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vi-VN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ăn cơm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vi-VN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 Tế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t,</a:t>
                      </a:r>
                      <a:r>
                        <a:rPr lang="vi-VN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tàu ăn than...</a:t>
                      </a:r>
                      <a:b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2. 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đồng âm: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 đồng âm là những từ có âm giống nhau nhưng nghĩa khác nhau, không có mối liên hệ nào với nhau.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95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(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(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95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gọi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nhằm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dụ:Tre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lúa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47" marR="3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884261"/>
                  </a:ext>
                </a:extLst>
              </a:tr>
            </a:tbl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EB3D49A4-6A5D-493B-8299-8C39DE8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24" y="102563"/>
            <a:ext cx="812667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744" y="1073377"/>
            <a:ext cx="937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08486"/>
              </p:ext>
            </p:extLst>
          </p:nvPr>
        </p:nvGraphicFramePr>
        <p:xfrm>
          <a:off x="660399" y="1579718"/>
          <a:ext cx="10858501" cy="508524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73201">
                  <a:extLst>
                    <a:ext uri="{9D8B030D-6E8A-4147-A177-3AD203B41FA5}">
                      <a16:colId xmlns:a16="http://schemas.microsoft.com/office/drawing/2014/main" val="1312192019"/>
                    </a:ext>
                  </a:extLst>
                </a:gridCol>
                <a:gridCol w="9385300">
                  <a:extLst>
                    <a:ext uri="{9D8B030D-6E8A-4147-A177-3AD203B41FA5}">
                      <a16:colId xmlns:a16="http://schemas.microsoft.com/office/drawing/2014/main" val="3091442910"/>
                    </a:ext>
                  </a:extLst>
                </a:gridCol>
              </a:tblGrid>
              <a:tr h="5085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nẻo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47" marR="3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trýớc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47" marR="3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470251"/>
                  </a:ext>
                </a:extLst>
              </a:tr>
            </a:tbl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F3DB029-7E85-4034-823C-BD1FF914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504" y="0"/>
            <a:ext cx="812667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50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A_直接连接符 14"/>
          <p:cNvCxnSpPr/>
          <p:nvPr>
            <p:custDataLst>
              <p:tags r:id="rId1"/>
            </p:custDataLst>
          </p:nvPr>
        </p:nvCxnSpPr>
        <p:spPr>
          <a:xfrm>
            <a:off x="4370725" y="3799074"/>
            <a:ext cx="749088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78666" y="2863332"/>
            <a:ext cx="4140301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lang="en-US" sz="4400" b="1" dirty="0">
                <a:solidFill>
                  <a:srgbClr val="7AB27F">
                    <a:lumMod val="50000"/>
                  </a:srgbClr>
                </a:solidFill>
                <a:latin typeface="Times New Roman"/>
              </a:rPr>
              <a:t>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AB27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0150E2-286D-45E5-AE20-A8A1BAA33F07}"/>
              </a:ext>
            </a:extLst>
          </p:cNvPr>
          <p:cNvSpPr txBox="1"/>
          <p:nvPr/>
        </p:nvSpPr>
        <p:spPr>
          <a:xfrm>
            <a:off x="162560" y="139940"/>
            <a:ext cx="11744960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Bài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1: Phân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loại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trong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đoạn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văn sau theo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bảng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bên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dưới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</a:t>
            </a:r>
            <a:endParaRPr lang="vi-VN" sz="28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     Khu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vườn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um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tùm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cây nên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lúc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nào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cũng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mát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rượi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Mùa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hè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phượng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vĩ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nở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đỏ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rực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quanh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nhà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Mùa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lá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phượng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vĩ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tươi,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giống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hạt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cốm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Vòng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rơi như mưa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suốt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đêm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ngày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Quanh nơi ở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chúng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tôi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còn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cây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ngọc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lan,</a:t>
            </a:r>
            <a:r>
              <a:rPr lang="vi-VN" sz="2800" b="1" i="1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cây ngâu, cây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thay nhau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nở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 thơm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ngát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Khu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vườn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cạnh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hồ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phía</a:t>
            </a:r>
            <a:r>
              <a:rPr lang="vi-VN" sz="2800" b="1" i="1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rừng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bạch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đàn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hoa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nở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xoá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đầy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ắp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mật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ngọt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8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49CFCEFE-41A1-46AE-B9B5-11665BD72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51073"/>
              </p:ext>
            </p:extLst>
          </p:nvPr>
        </p:nvGraphicFramePr>
        <p:xfrm>
          <a:off x="477520" y="3241040"/>
          <a:ext cx="11430001" cy="3477019"/>
        </p:xfrm>
        <a:graphic>
          <a:graphicData uri="http://schemas.openxmlformats.org/drawingml/2006/table">
            <a:tbl>
              <a:tblPr firstRow="1" firstCol="1" bandRow="1"/>
              <a:tblGrid>
                <a:gridCol w="5303520">
                  <a:extLst>
                    <a:ext uri="{9D8B030D-6E8A-4147-A177-3AD203B41FA5}">
                      <a16:colId xmlns:a16="http://schemas.microsoft.com/office/drawing/2014/main" val="3016728173"/>
                    </a:ext>
                  </a:extLst>
                </a:gridCol>
                <a:gridCol w="3972560">
                  <a:extLst>
                    <a:ext uri="{9D8B030D-6E8A-4147-A177-3AD203B41FA5}">
                      <a16:colId xmlns:a16="http://schemas.microsoft.com/office/drawing/2014/main" val="3320967513"/>
                    </a:ext>
                  </a:extLst>
                </a:gridCol>
                <a:gridCol w="2153921">
                  <a:extLst>
                    <a:ext uri="{9D8B030D-6E8A-4147-A177-3AD203B41FA5}">
                      <a16:colId xmlns:a16="http://schemas.microsoft.com/office/drawing/2014/main" val="3935077628"/>
                    </a:ext>
                  </a:extLst>
                </a:gridCol>
              </a:tblGrid>
              <a:tr h="5477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 err="1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Từ</a:t>
                      </a:r>
                      <a:r>
                        <a:rPr lang="fr-FR" sz="2200" b="1" dirty="0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 </a:t>
                      </a:r>
                      <a:r>
                        <a:rPr lang="fr-FR" sz="2200" b="1" dirty="0" err="1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đơn</a:t>
                      </a:r>
                      <a:endParaRPr lang="vi-VN" sz="22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200" b="1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Từ phức</a:t>
                      </a:r>
                      <a:endParaRPr lang="vi-VN" sz="220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46458"/>
                  </a:ext>
                </a:extLst>
              </a:tr>
              <a:tr h="547763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2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200" b="1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Từ ghép</a:t>
                      </a:r>
                      <a:endParaRPr lang="vi-VN" sz="220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200" b="1">
                          <a:effectLst/>
                          <a:latin typeface="Times New Roman" panose="02020603050405020304" pitchFamily="18" charset="0"/>
                          <a:ea typeface="Liberation Serif"/>
                          <a:cs typeface="Liberation Serif"/>
                        </a:rPr>
                        <a:t>Từ láy</a:t>
                      </a:r>
                      <a:endParaRPr lang="vi-VN" sz="220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264422"/>
                  </a:ext>
                </a:extLst>
              </a:tr>
              <a:tr h="238149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2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2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696266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B5698AA-7B11-442B-8247-BC6458BFE857}"/>
              </a:ext>
            </a:extLst>
          </p:cNvPr>
          <p:cNvSpPr txBox="1"/>
          <p:nvPr/>
        </p:nvSpPr>
        <p:spPr>
          <a:xfrm>
            <a:off x="603430" y="3834289"/>
            <a:ext cx="51020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cây, nên,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lúc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cũng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nở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quanh,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hoa,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giống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rơi, như, mưa,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suốt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quanh, nơi, ở,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còn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cây, ngâu,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thay, nhau,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nở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hoa,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hồ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phía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xa,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rừng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mật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ngọt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endParaRPr lang="vi-VN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2F3710-BD63-4770-9E37-684D2A09267E}"/>
              </a:ext>
            </a:extLst>
          </p:cNvPr>
          <p:cNvSpPr txBox="1"/>
          <p:nvPr/>
        </p:nvSpPr>
        <p:spPr>
          <a:xfrm>
            <a:off x="5867401" y="4325722"/>
            <a:ext cx="3876674" cy="239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87178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khu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vườn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mát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rượi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mùa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hè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phượng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vĩ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đỏ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rực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mùa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thu,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tươi,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Cốm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Vòng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đêm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ngày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chúng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tôi,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ngọc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lan, thơm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ngát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bạch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đàn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trắng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xoá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đầy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ắp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08381F7-8E79-475F-8890-A85310FE5A00}"/>
              </a:ext>
            </a:extLst>
          </p:cNvPr>
          <p:cNvSpPr txBox="1"/>
          <p:nvPr/>
        </p:nvSpPr>
        <p:spPr>
          <a:xfrm>
            <a:off x="9780906" y="4410075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tùm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29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88A04D-479F-41BF-AABD-C723D8009FF5}"/>
              </a:ext>
            </a:extLst>
          </p:cNvPr>
          <p:cNvSpPr txBox="1"/>
          <p:nvPr/>
        </p:nvSpPr>
        <p:spPr>
          <a:xfrm>
            <a:off x="152400" y="243859"/>
            <a:ext cx="11856720" cy="448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Bài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2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Trong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trường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hợp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sau,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trường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hợp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nào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không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phải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phép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so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sánh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? </a:t>
            </a:r>
            <a:r>
              <a:rPr lang="vi-VN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vi-VN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sao?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a.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Càng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đổ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dần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về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hướng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mũi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Cà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Mau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thì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sông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ngòi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kênh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rạch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càng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bủa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giăng chi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chít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như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mạng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nhện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b.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Thuyền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xuôi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giữa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dòng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con sông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rộng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hơn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ngàn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thước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c.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Bọ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Mắt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đen như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hạt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vừng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d.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Cậu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ấy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học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không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giỏi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bằng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tôi.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e. Nam cao hơn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Tú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f.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Cổ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tay em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trắng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như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ngà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Con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mắt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em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liếc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như </a:t>
            </a:r>
            <a:r>
              <a:rPr lang="vi-VN" sz="25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dao cau.</a:t>
            </a:r>
            <a:endParaRPr lang="vi-VN" sz="25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04F1873-8F06-4FC7-9536-C118DC82D558}"/>
              </a:ext>
            </a:extLst>
          </p:cNvPr>
          <p:cNvSpPr/>
          <p:nvPr/>
        </p:nvSpPr>
        <p:spPr bwMode="auto">
          <a:xfrm>
            <a:off x="386080" y="4815821"/>
            <a:ext cx="11389360" cy="179832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*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Trường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hợp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phép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Thuyền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xuôi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giữa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dòng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con sông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rộng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hơn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số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hơn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ngàn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A,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B;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trường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hợp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phép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0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741212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BBFF424-D649-463A-86E6-BE50D2D9743E}"/>
              </a:ext>
            </a:extLst>
          </p:cNvPr>
          <p:cNvSpPr txBox="1"/>
          <p:nvPr/>
        </p:nvSpPr>
        <p:spPr>
          <a:xfrm>
            <a:off x="274320" y="194290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Bài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3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Đọc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đoạn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ca dao sau: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thứ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nhất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Long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Thành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Phố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giăng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mắc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cửi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đường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quanh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bàn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cờ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về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nhớ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cảnh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ngẩn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ngơ,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Bút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 xin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chép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bài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thơ lưu </a:t>
            </a:r>
            <a:r>
              <a:rPr lang="vi-V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truyền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a.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dòng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thơ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thứ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hiểu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như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thế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?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Liệu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thay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bằng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vinh”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hay không?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Hãy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339498-5F6B-42C7-A38A-BACAF0499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521" y="4193628"/>
            <a:ext cx="8114479" cy="266437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E44E15D-4F00-4366-84D3-E99DED13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12" y="0"/>
            <a:ext cx="4938188" cy="21651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D00CD60-230C-4F33-A8A6-1C3A592B25EC}"/>
              </a:ext>
            </a:extLst>
          </p:cNvPr>
          <p:cNvSpPr txBox="1"/>
          <p:nvPr/>
        </p:nvSpPr>
        <p:spPr>
          <a:xfrm>
            <a:off x="342900" y="5047350"/>
            <a:ext cx="11269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Tìm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hiệu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quả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pháp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trong câu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giăng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mắc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cửi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đường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quanh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cờ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”.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endParaRPr lang="vi-VN" dirty="0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9BE688B-2C6D-4D84-AAEA-19461A290886}"/>
              </a:ext>
            </a:extLst>
          </p:cNvPr>
          <p:cNvSpPr/>
          <p:nvPr/>
        </p:nvSpPr>
        <p:spPr bwMode="auto">
          <a:xfrm>
            <a:off x="274322" y="2866036"/>
            <a:ext cx="11643358" cy="2165131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hiểu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cảnh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sống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giàu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xa hoa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   - Không nên thay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bằng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vinh”,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vinh”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miêu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ở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giai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đoạn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giàu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thịnh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=&gt;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vậy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câu thơ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này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cảnh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buôn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tấp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nập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giàu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mảnh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kinh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thành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xưa nên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hợp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C9EBA9D-CB76-4A46-881A-A2F2C89CA3FA}"/>
              </a:ext>
            </a:extLst>
          </p:cNvPr>
          <p:cNvSpPr/>
          <p:nvPr/>
        </p:nvSpPr>
        <p:spPr bwMode="auto">
          <a:xfrm>
            <a:off x="342900" y="5895649"/>
            <a:ext cx="11574779" cy="914400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pháp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mắc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cửi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đường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cơ) 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giúp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đọc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dung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tính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sầm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uất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đông vui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4203085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0AA3F5-44A9-400C-836B-3F20D1F2FA1B}"/>
              </a:ext>
            </a:extLst>
          </p:cNvPr>
          <p:cNvSpPr txBox="1"/>
          <p:nvPr/>
        </p:nvSpPr>
        <p:spPr>
          <a:xfrm>
            <a:off x="419100" y="486460"/>
            <a:ext cx="1127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định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ra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sử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đoạn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ca dao trên.</a:t>
            </a:r>
            <a:endParaRPr lang="vi-VN" sz="28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A28F1B7-BEE6-476A-86B3-E8FCC1BD87FB}"/>
              </a:ext>
            </a:extLst>
          </p:cNvPr>
          <p:cNvSpPr txBox="1"/>
          <p:nvPr/>
        </p:nvSpPr>
        <p:spPr>
          <a:xfrm>
            <a:off x="419100" y="2644170"/>
            <a:ext cx="108775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lvl="0" indent="-190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d. 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dòng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thơ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cuối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đây” thay cho “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không?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lựa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chọn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hoa”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góp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phần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sắc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ý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nghĩa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ca dao.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5693303-CB4F-4D30-8113-9C47EE15D3F7}"/>
              </a:ext>
            </a:extLst>
          </p:cNvPr>
          <p:cNvSpPr/>
          <p:nvPr/>
        </p:nvSpPr>
        <p:spPr bwMode="auto">
          <a:xfrm>
            <a:off x="419100" y="1369724"/>
            <a:ext cx="11420475" cy="992475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ngẩn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ngơ”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ngỡ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hoa,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sầm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phường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vi-VN" sz="27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6E47BF-44D0-4232-B195-4594998EE25B}"/>
              </a:ext>
            </a:extLst>
          </p:cNvPr>
          <p:cNvSpPr/>
          <p:nvPr/>
        </p:nvSpPr>
        <p:spPr bwMode="auto">
          <a:xfrm>
            <a:off x="419100" y="4391025"/>
            <a:ext cx="11420475" cy="992474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hoa”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hơn so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đây”.</a:t>
            </a:r>
            <a:endParaRPr kumimoji="0" lang="vi-VN" sz="27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E35051F-0EE2-4873-AAE0-7AB7C643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6325"/>
            <a:ext cx="12192000" cy="20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64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BC61C1-0675-488B-8874-58CA97979AF9}"/>
              </a:ext>
            </a:extLst>
          </p:cNvPr>
          <p:cNvSpPr txBox="1"/>
          <p:nvPr/>
        </p:nvSpPr>
        <p:spPr>
          <a:xfrm>
            <a:off x="670561" y="504028"/>
            <a:ext cx="1127759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Bài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4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Phân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loại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các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cụm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dưới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đây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vào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bảng</a:t>
            </a:r>
            <a:endParaRPr lang="vi-VN" sz="2600" dirty="0"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Cụm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tia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tháng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5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chang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trộm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hung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hãn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chú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sóc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nhỏ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xíu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nhanh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nhẹn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thật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ngạo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mạn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anh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thật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đáng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đang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việc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rừng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còn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lang thang ở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góc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đường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chịu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rét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nóng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như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thiêu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11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56BDA5DA-8B6A-4A35-B095-92CFAD892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1510"/>
              </p:ext>
            </p:extLst>
          </p:nvPr>
        </p:nvGraphicFramePr>
        <p:xfrm>
          <a:off x="670560" y="2824480"/>
          <a:ext cx="11277599" cy="3759200"/>
        </p:xfrm>
        <a:graphic>
          <a:graphicData uri="http://schemas.openxmlformats.org/drawingml/2006/table">
            <a:tbl>
              <a:tblPr firstRow="1" firstCol="1" bandRow="1"/>
              <a:tblGrid>
                <a:gridCol w="4453890">
                  <a:extLst>
                    <a:ext uri="{9D8B030D-6E8A-4147-A177-3AD203B41FA5}">
                      <a16:colId xmlns:a16="http://schemas.microsoft.com/office/drawing/2014/main" val="3643097358"/>
                    </a:ext>
                  </a:extLst>
                </a:gridCol>
                <a:gridCol w="3952875">
                  <a:extLst>
                    <a:ext uri="{9D8B030D-6E8A-4147-A177-3AD203B41FA5}">
                      <a16:colId xmlns:a16="http://schemas.microsoft.com/office/drawing/2014/main" val="2141202365"/>
                    </a:ext>
                  </a:extLst>
                </a:gridCol>
                <a:gridCol w="2870834">
                  <a:extLst>
                    <a:ext uri="{9D8B030D-6E8A-4147-A177-3AD203B41FA5}">
                      <a16:colId xmlns:a16="http://schemas.microsoft.com/office/drawing/2014/main" val="3057487560"/>
                    </a:ext>
                  </a:extLst>
                </a:gridCol>
              </a:tblGrid>
              <a:tr h="1000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Cụm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danh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từ</a:t>
                      </a:r>
                      <a:endParaRPr lang="vi-VN" sz="2400" b="1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Cụm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từ</a:t>
                      </a:r>
                      <a:endParaRPr lang="vi-VN" sz="2400" b="1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Cụm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từ</a:t>
                      </a:r>
                      <a:endParaRPr lang="vi-VN" sz="2400" b="1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23898011"/>
                  </a:ext>
                </a:extLst>
              </a:tr>
              <a:tr h="2758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 </a:t>
                      </a:r>
                      <a:endParaRPr lang="vi-VN" sz="11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 </a:t>
                      </a:r>
                      <a:endParaRPr lang="vi-VN" sz="11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Liberation Serif"/>
                        </a:rPr>
                        <a:t> </a:t>
                      </a:r>
                      <a:endParaRPr lang="vi-VN" sz="1100" dirty="0"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937290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2EAF782-0711-44DD-BE09-24826DFECD4F}"/>
              </a:ext>
            </a:extLst>
          </p:cNvPr>
          <p:cNvSpPr txBox="1"/>
          <p:nvPr/>
        </p:nvSpPr>
        <p:spPr>
          <a:xfrm>
            <a:off x="762000" y="3914775"/>
            <a:ext cx="4132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31D04E-7DD3-4A79-A2BC-0BAC89ACEAFE}"/>
              </a:ext>
            </a:extLst>
          </p:cNvPr>
          <p:cNvSpPr txBox="1"/>
          <p:nvPr/>
        </p:nvSpPr>
        <p:spPr>
          <a:xfrm>
            <a:off x="762000" y="4542456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441B3D-715C-4E87-8FE5-6D7C483478C6}"/>
              </a:ext>
            </a:extLst>
          </p:cNvPr>
          <p:cNvSpPr txBox="1"/>
          <p:nvPr/>
        </p:nvSpPr>
        <p:spPr>
          <a:xfrm>
            <a:off x="762000" y="5097403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6D44BDD-A1B6-4660-BD60-9ECD47B47B43}"/>
              </a:ext>
            </a:extLst>
          </p:cNvPr>
          <p:cNvSpPr txBox="1"/>
          <p:nvPr/>
        </p:nvSpPr>
        <p:spPr>
          <a:xfrm>
            <a:off x="762000" y="5692242"/>
            <a:ext cx="411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4DB6810-F2BB-477E-9063-85DF56C34D7A}"/>
              </a:ext>
            </a:extLst>
          </p:cNvPr>
          <p:cNvSpPr txBox="1"/>
          <p:nvPr/>
        </p:nvSpPr>
        <p:spPr>
          <a:xfrm>
            <a:off x="9229725" y="3914775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9FBA4E2-455C-4B8B-9EC7-3DF51ECB729E}"/>
              </a:ext>
            </a:extLst>
          </p:cNvPr>
          <p:cNvSpPr txBox="1"/>
          <p:nvPr/>
        </p:nvSpPr>
        <p:spPr>
          <a:xfrm>
            <a:off x="9229725" y="4588622"/>
            <a:ext cx="220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6A536BE-82D7-4BBA-B820-8BAE587426D7}"/>
              </a:ext>
            </a:extLst>
          </p:cNvPr>
          <p:cNvSpPr txBox="1"/>
          <p:nvPr/>
        </p:nvSpPr>
        <p:spPr>
          <a:xfrm>
            <a:off x="9229725" y="5374402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3E6A785-2C75-4AF7-81C0-4F4C37762151}"/>
              </a:ext>
            </a:extLst>
          </p:cNvPr>
          <p:cNvSpPr txBox="1"/>
          <p:nvPr/>
        </p:nvSpPr>
        <p:spPr>
          <a:xfrm>
            <a:off x="5339930" y="3914775"/>
            <a:ext cx="337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9ECC1C-4ABD-4D97-9159-213C4B1801E1}"/>
              </a:ext>
            </a:extLst>
          </p:cNvPr>
          <p:cNvSpPr txBox="1"/>
          <p:nvPr/>
        </p:nvSpPr>
        <p:spPr>
          <a:xfrm>
            <a:off x="5339930" y="4542456"/>
            <a:ext cx="353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thang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85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63EEBC5-4A6C-4654-874C-9C96E99F4A67}"/>
              </a:ext>
            </a:extLst>
          </p:cNvPr>
          <p:cNvSpPr txBox="1"/>
          <p:nvPr/>
        </p:nvSpPr>
        <p:spPr>
          <a:xfrm>
            <a:off x="144451" y="171372"/>
            <a:ext cx="11948160" cy="109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3000" dirty="0"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a.Trông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Ca </a:t>
            </a:r>
            <a:r>
              <a:rPr lang="en-US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900" dirty="0"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C2A6EE4-AB15-41F3-89CE-7872E5D24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3817"/>
            <a:ext cx="12192000" cy="2664183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25556F31-7CA7-4C37-B27B-B9AC9F50F0A4}"/>
              </a:ext>
            </a:extLst>
          </p:cNvPr>
          <p:cNvSpPr/>
          <p:nvPr/>
        </p:nvSpPr>
        <p:spPr bwMode="auto">
          <a:xfrm>
            <a:off x="118142" y="1546515"/>
            <a:ext cx="11663680" cy="1130023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=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&gt; 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chân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cứng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đá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mềm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-&gt;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con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có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ý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chí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vững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vàng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sức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khỏe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dẻo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dai =&gt;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kiểu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hoán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lấy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cái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cụ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thể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để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gọi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cái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trừu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tượng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endParaRPr lang="vi-VN" sz="26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2AF753-D3EF-4015-A820-5B474F528B61}"/>
              </a:ext>
            </a:extLst>
          </p:cNvPr>
          <p:cNvSpPr txBox="1"/>
          <p:nvPr/>
        </p:nvSpPr>
        <p:spPr>
          <a:xfrm>
            <a:off x="118142" y="3065851"/>
            <a:ext cx="11678197" cy="548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6195" algn="ctr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B30BE4C2-3705-4A41-9B5F-D3819EBCF322}"/>
              </a:ext>
            </a:extLst>
          </p:cNvPr>
          <p:cNvSpPr/>
          <p:nvPr/>
        </p:nvSpPr>
        <p:spPr bwMode="auto">
          <a:xfrm>
            <a:off x="144451" y="4140079"/>
            <a:ext cx="11681339" cy="1628775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búa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liềm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-&gt;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nông dân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công nhân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Việt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Nam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dưới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ách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nô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thân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thấp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họng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Súng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gươm -&gt;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xâm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độc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lấy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gọi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sử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0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119654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1353" y="4273677"/>
            <a:ext cx="6388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D23C1D6-E450-4F15-B58D-1C2E8FF7AC7F}"/>
              </a:ext>
            </a:extLst>
          </p:cNvPr>
          <p:cNvSpPr txBox="1"/>
          <p:nvPr/>
        </p:nvSpPr>
        <p:spPr>
          <a:xfrm>
            <a:off x="250911" y="409803"/>
            <a:ext cx="119410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vi-VN" sz="2800" dirty="0"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B54313-7708-4F70-9FFC-F070ADBE218D}"/>
              </a:ext>
            </a:extLst>
          </p:cNvPr>
          <p:cNvSpPr txBox="1"/>
          <p:nvPr/>
        </p:nvSpPr>
        <p:spPr>
          <a:xfrm>
            <a:off x="255329" y="2921907"/>
            <a:ext cx="116813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800" dirty="0"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AB83AE-D43D-46CF-8EB5-4A1049E0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86300"/>
            <a:ext cx="12192000" cy="2171699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855A564-0BE8-454E-B5DB-4A4869767ED5}"/>
              </a:ext>
            </a:extLst>
          </p:cNvPr>
          <p:cNvSpPr/>
          <p:nvPr/>
        </p:nvSpPr>
        <p:spPr bwMode="auto">
          <a:xfrm>
            <a:off x="250911" y="1367183"/>
            <a:ext cx="11153774" cy="1181100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máu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-&gt;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dấu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hiệu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đau thương,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chóc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chiến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tranh phi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nghĩa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dấu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hiệu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gọi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 </a:t>
            </a:r>
            <a:endParaRPr lang="vi-VN" sz="20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987CBE7-4B31-4BC4-938B-E77A56E20B24}"/>
              </a:ext>
            </a:extLst>
          </p:cNvPr>
          <p:cNvSpPr/>
          <p:nvPr/>
        </p:nvSpPr>
        <p:spPr bwMode="auto">
          <a:xfrm>
            <a:off x="250911" y="3829050"/>
            <a:ext cx="11565193" cy="1276350"/>
          </a:xfrm>
          <a:prstGeom prst="roundRect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-&gt;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gia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kiểu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lấy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gọi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chứa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20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1689637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896281F-5D62-4A09-93C7-D5CBFAFD8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4" r="2783"/>
          <a:stretch/>
        </p:blipFill>
        <p:spPr>
          <a:xfrm>
            <a:off x="457200" y="765268"/>
            <a:ext cx="11277600" cy="5943600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BEF67BB5-B4BC-4EBB-96D7-815F82AA20D2}"/>
              </a:ext>
            </a:extLst>
          </p:cNvPr>
          <p:cNvSpPr/>
          <p:nvPr/>
        </p:nvSpPr>
        <p:spPr bwMode="auto">
          <a:xfrm>
            <a:off x="4163044" y="2211612"/>
            <a:ext cx="4594875" cy="388112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TRÒ CHƠI</a:t>
            </a:r>
          </a:p>
          <a:p>
            <a:pPr marL="0" marR="0" indent="0" algn="ctr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“NGHE THƠ- ĐOÁN DẤU CÂU”</a:t>
            </a:r>
            <a:endParaRPr kumimoji="0" lang="vi-VN" sz="4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AFE756F-8B0F-4A72-A62A-F7117446F635}"/>
              </a:ext>
            </a:extLst>
          </p:cNvPr>
          <p:cNvSpPr/>
          <p:nvPr/>
        </p:nvSpPr>
        <p:spPr bwMode="auto">
          <a:xfrm>
            <a:off x="238125" y="270048"/>
            <a:ext cx="1447800" cy="914400"/>
          </a:xfrm>
          <a:prstGeom prst="ellipse">
            <a:avLst/>
          </a:prstGeom>
          <a:solidFill>
            <a:srgbClr val="FFB7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79" tIns="50040" rIns="100079" bIns="500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Bài</a:t>
            </a:r>
            <a:r>
              <a:rPr kumimoji="0" lang="en-US" sz="27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 6</a:t>
            </a:r>
            <a:endParaRPr kumimoji="0" lang="vi-VN" sz="27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16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12C1915-F69D-40F5-BB8A-CCC375A2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01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9" name="组合 4">
            <a:extLst>
              <a:ext uri="{FF2B5EF4-FFF2-40B4-BE49-F238E27FC236}">
                <a16:creationId xmlns:a16="http://schemas.microsoft.com/office/drawing/2014/main" id="{716F42F5-18A8-485F-AB6A-86A8844AC3A2}"/>
              </a:ext>
            </a:extLst>
          </p:cNvPr>
          <p:cNvGrpSpPr>
            <a:grpSpLocks/>
          </p:cNvGrpSpPr>
          <p:nvPr/>
        </p:nvGrpSpPr>
        <p:grpSpPr bwMode="auto">
          <a:xfrm>
            <a:off x="10854639" y="5407274"/>
            <a:ext cx="1189976" cy="1185841"/>
            <a:chOff x="2076450" y="1988019"/>
            <a:chExt cx="1615088" cy="1440981"/>
          </a:xfrm>
        </p:grpSpPr>
        <p:pic>
          <p:nvPicPr>
            <p:cNvPr id="6172" name="图片 3">
              <a:extLst>
                <a:ext uri="{FF2B5EF4-FFF2-40B4-BE49-F238E27FC236}">
                  <a16:creationId xmlns:a16="http://schemas.microsoft.com/office/drawing/2014/main" id="{A53BF77C-F481-45B0-B7AE-51C30B2F0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35621" y="2850441"/>
              <a:ext cx="1555917" cy="57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图片 2">
              <a:extLst>
                <a:ext uri="{FF2B5EF4-FFF2-40B4-BE49-F238E27FC236}">
                  <a16:creationId xmlns:a16="http://schemas.microsoft.com/office/drawing/2014/main" id="{934DC9B1-1D71-4DBE-9628-0F29FC723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7" t="11388" r="23227" b="7085"/>
            <a:stretch>
              <a:fillRect/>
            </a:stretch>
          </p:blipFill>
          <p:spPr bwMode="auto">
            <a:xfrm>
              <a:off x="2076450" y="1988019"/>
              <a:ext cx="1392314" cy="1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3" name="图片 9">
            <a:extLst>
              <a:ext uri="{FF2B5EF4-FFF2-40B4-BE49-F238E27FC236}">
                <a16:creationId xmlns:a16="http://schemas.microsoft.com/office/drawing/2014/main" id="{B27079EA-68C1-4F26-8852-5F67A4F1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17" y="5653120"/>
            <a:ext cx="1502765" cy="106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图片 6">
            <a:extLst>
              <a:ext uri="{FF2B5EF4-FFF2-40B4-BE49-F238E27FC236}">
                <a16:creationId xmlns:a16="http://schemas.microsoft.com/office/drawing/2014/main" id="{5675648C-B170-4ACA-BBA6-9571FBD0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9722" r="16849" b="14722"/>
          <a:stretch>
            <a:fillRect/>
          </a:stretch>
        </p:blipFill>
        <p:spPr bwMode="auto">
          <a:xfrm>
            <a:off x="8256915" y="5652830"/>
            <a:ext cx="1331400" cy="106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713903" y="-306873"/>
            <a:ext cx="7090374" cy="1739899"/>
            <a:chOff x="2812029" y="90033"/>
            <a:chExt cx="7648520" cy="199596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09739" y="466446"/>
              <a:ext cx="5300282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VN Van Chuong Nang" pitchFamily="2" charset="0"/>
                  <a:ea typeface="+mn-ea"/>
                  <a:cs typeface="+mn-cs"/>
                </a:rPr>
                <a:t>LÀM BẠN VỚI DẤU CÂU</a:t>
              </a:r>
              <a:endPara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VN Van Chuong Nang" pitchFamily="2" charset="0"/>
                <a:ea typeface="+mn-ea"/>
                <a:cs typeface="+mn-cs"/>
              </a:endParaRPr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18033" y="90033"/>
              <a:ext cx="2642516" cy="1995969"/>
              <a:chOff x="4033159" y="3528375"/>
              <a:chExt cx="2245094" cy="1585483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159" y="3528375"/>
                <a:ext cx="2245094" cy="1585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63" y="4337293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358336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68545" y="287844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14950"/>
            <a:ext cx="128555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7E109E61-130D-45E8-B0D3-722E027DA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630541"/>
              </p:ext>
            </p:extLst>
          </p:nvPr>
        </p:nvGraphicFramePr>
        <p:xfrm>
          <a:off x="142875" y="1094119"/>
          <a:ext cx="11901740" cy="563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38850">
                  <a:extLst>
                    <a:ext uri="{9D8B030D-6E8A-4147-A177-3AD203B41FA5}">
                      <a16:colId xmlns:a16="http://schemas.microsoft.com/office/drawing/2014/main" val="1851909986"/>
                    </a:ext>
                  </a:extLst>
                </a:gridCol>
                <a:gridCol w="5862890">
                  <a:extLst>
                    <a:ext uri="{9D8B030D-6E8A-4147-A177-3AD203B41FA5}">
                      <a16:colId xmlns:a16="http://schemas.microsoft.com/office/drawing/2014/main" val="2587941984"/>
                    </a:ext>
                  </a:extLst>
                </a:gridCol>
              </a:tblGrid>
              <a:tr h="46304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ròi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lười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…(1)…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….(2)…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…(3)…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…(4)…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chờ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…(5)…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ghê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…(6)…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…(7)…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…(8)…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…(9)…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…(10)…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lang="vi-VN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7443"/>
                  </a:ext>
                </a:extLst>
              </a:tr>
            </a:tbl>
          </a:graphicData>
        </a:graphic>
      </p:graphicFrame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9EEC9BB-5732-48FC-B45B-9BBAA5F92027}"/>
              </a:ext>
            </a:extLst>
          </p:cNvPr>
          <p:cNvSpPr/>
          <p:nvPr/>
        </p:nvSpPr>
        <p:spPr>
          <a:xfrm>
            <a:off x="885825" y="2694953"/>
            <a:ext cx="153352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453CD073-3D44-4B2F-B537-012121EF7629}"/>
              </a:ext>
            </a:extLst>
          </p:cNvPr>
          <p:cNvSpPr/>
          <p:nvPr/>
        </p:nvSpPr>
        <p:spPr>
          <a:xfrm>
            <a:off x="1247775" y="3576048"/>
            <a:ext cx="153352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B69F8F29-9B98-4364-8CB1-554ECA21D92C}"/>
              </a:ext>
            </a:extLst>
          </p:cNvPr>
          <p:cNvSpPr/>
          <p:nvPr/>
        </p:nvSpPr>
        <p:spPr>
          <a:xfrm>
            <a:off x="608878" y="4409699"/>
            <a:ext cx="1810472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1C2D92E-E99E-4DF8-BA8E-B32D92951B14}"/>
              </a:ext>
            </a:extLst>
          </p:cNvPr>
          <p:cNvSpPr/>
          <p:nvPr/>
        </p:nvSpPr>
        <p:spPr>
          <a:xfrm>
            <a:off x="917760" y="5212573"/>
            <a:ext cx="168592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D52732A2-15CF-4E21-B50A-52D22EB01356}"/>
              </a:ext>
            </a:extLst>
          </p:cNvPr>
          <p:cNvSpPr/>
          <p:nvPr/>
        </p:nvSpPr>
        <p:spPr>
          <a:xfrm>
            <a:off x="6473233" y="4277305"/>
            <a:ext cx="1783682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B55FF624-B799-4E7B-8CBB-E6B1F3B57310}"/>
              </a:ext>
            </a:extLst>
          </p:cNvPr>
          <p:cNvSpPr/>
          <p:nvPr/>
        </p:nvSpPr>
        <p:spPr>
          <a:xfrm>
            <a:off x="6795755" y="3460894"/>
            <a:ext cx="1783682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C1577B38-F177-4AAF-9AAB-D44B2EDED90F}"/>
              </a:ext>
            </a:extLst>
          </p:cNvPr>
          <p:cNvSpPr/>
          <p:nvPr/>
        </p:nvSpPr>
        <p:spPr>
          <a:xfrm>
            <a:off x="6528918" y="2656951"/>
            <a:ext cx="1771650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37C1317-9806-48EA-BDE7-A8138809D738}"/>
              </a:ext>
            </a:extLst>
          </p:cNvPr>
          <p:cNvSpPr/>
          <p:nvPr/>
        </p:nvSpPr>
        <p:spPr>
          <a:xfrm>
            <a:off x="7045912" y="1084802"/>
            <a:ext cx="153352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707D9F4-B349-4D12-9B99-A3FFBF2B75CC}"/>
              </a:ext>
            </a:extLst>
          </p:cNvPr>
          <p:cNvSpPr/>
          <p:nvPr/>
        </p:nvSpPr>
        <p:spPr>
          <a:xfrm>
            <a:off x="6528918" y="5064937"/>
            <a:ext cx="2050519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C3476ABE-6AD4-4E9E-98CD-FCD4D97016AA}"/>
              </a:ext>
            </a:extLst>
          </p:cNvPr>
          <p:cNvSpPr/>
          <p:nvPr/>
        </p:nvSpPr>
        <p:spPr>
          <a:xfrm>
            <a:off x="6795755" y="1856851"/>
            <a:ext cx="153352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1016" y="2072757"/>
            <a:ext cx="4647426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Hướng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AB27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AB27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7A2FA8-06BA-4CEA-97B8-DD074E507DFD}"/>
              </a:ext>
            </a:extLst>
          </p:cNvPr>
          <p:cNvSpPr txBox="1"/>
          <p:nvPr/>
        </p:nvSpPr>
        <p:spPr>
          <a:xfrm>
            <a:off x="4309040" y="2938686"/>
            <a:ext cx="78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ngắn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(6-8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miêu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phép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hoán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láy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gạch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chân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phép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hoán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láy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</a:rPr>
              <a:t>)</a:t>
            </a:r>
            <a:endParaRPr lang="vi-VN" sz="24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1AE9A5-22B6-426A-85BA-9508F002A214}"/>
              </a:ext>
            </a:extLst>
          </p:cNvPr>
          <p:cNvSpPr txBox="1"/>
          <p:nvPr/>
        </p:nvSpPr>
        <p:spPr>
          <a:xfrm>
            <a:off x="5033963" y="4545210"/>
            <a:ext cx="610552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Liberation Serif"/>
                <a:cs typeface="Liberation Serif"/>
              </a:rPr>
              <a:t>2.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Chuẩn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: “ 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9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4” </a:t>
            </a:r>
            <a:endParaRPr lang="vi-VN" sz="2400" dirty="0"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31384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giLp33d">
            <a:extLst>
              <a:ext uri="{FF2B5EF4-FFF2-40B4-BE49-F238E27FC236}">
                <a16:creationId xmlns:a16="http://schemas.microsoft.com/office/drawing/2014/main" id="{BA55E4EF-E941-4228-96ED-01826CE34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045" y="-196966"/>
            <a:ext cx="3110005" cy="2587956"/>
          </a:xfrm>
          <a:prstGeom prst="rect">
            <a:avLst/>
          </a:prstGeom>
        </p:spPr>
      </p:pic>
      <p:pic>
        <p:nvPicPr>
          <p:cNvPr id="6" name="Content Placeholder 5" descr="giLp33d">
            <a:extLst>
              <a:ext uri="{FF2B5EF4-FFF2-40B4-BE49-F238E27FC236}">
                <a16:creationId xmlns:a16="http://schemas.microsoft.com/office/drawing/2014/main" id="{6A1BAE47-8756-4E70-B424-881516DE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2764" y="4221438"/>
            <a:ext cx="3335281" cy="25879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3ABA957-1593-42EE-B845-4EB636301C48}"/>
              </a:ext>
            </a:extLst>
          </p:cNvPr>
          <p:cNvSpPr/>
          <p:nvPr/>
        </p:nvSpPr>
        <p:spPr>
          <a:xfrm>
            <a:off x="109948" y="149662"/>
            <a:ext cx="3335283" cy="32091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8D196B-E8CB-4614-928D-8EA26F4D5E07}"/>
              </a:ext>
            </a:extLst>
          </p:cNvPr>
          <p:cNvSpPr/>
          <p:nvPr/>
        </p:nvSpPr>
        <p:spPr>
          <a:xfrm>
            <a:off x="3252308" y="1787744"/>
            <a:ext cx="3801324" cy="37276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51B086-EA86-4826-AD3F-73390A9C7C01}"/>
              </a:ext>
            </a:extLst>
          </p:cNvPr>
          <p:cNvSpPr/>
          <p:nvPr/>
        </p:nvSpPr>
        <p:spPr>
          <a:xfrm>
            <a:off x="6764227" y="136389"/>
            <a:ext cx="3335283" cy="320915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2CD4BCA-BDC0-4622-A526-83A75E34D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74" y="3787363"/>
            <a:ext cx="8343826" cy="304826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452304B-4BFC-476D-8E59-26CCDFE46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024" y="22373"/>
            <a:ext cx="2847975" cy="5330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3395242" y="3306302"/>
            <a:ext cx="1340758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30" action="ppaction://hlinksldjump"/>
          </p:cNvPr>
          <p:cNvSpPr/>
          <p:nvPr/>
        </p:nvSpPr>
        <p:spPr>
          <a:xfrm>
            <a:off x="1199954" y="4509225"/>
            <a:ext cx="146353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31" action="ppaction://hlinksldjump"/>
          </p:cNvPr>
          <p:cNvSpPr/>
          <p:nvPr/>
        </p:nvSpPr>
        <p:spPr>
          <a:xfrm>
            <a:off x="5204435" y="4305578"/>
            <a:ext cx="142859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hlinkClick r:id="rId32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hlinkClick r:id="rId33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hlinkClick r:id="rId34" action="ppaction://hlinksldjump"/>
          </p:cNvPr>
          <p:cNvSpPr/>
          <p:nvPr/>
        </p:nvSpPr>
        <p:spPr>
          <a:xfrm>
            <a:off x="8041206" y="5682486"/>
            <a:ext cx="140845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Dũng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hlinkClick r:id="rId35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hlinkClick r:id="rId36" action="ppaction://hlinksldjump"/>
          </p:cNvPr>
          <p:cNvSpPr/>
          <p:nvPr/>
        </p:nvSpPr>
        <p:spPr>
          <a:xfrm>
            <a:off x="10203460" y="6350806"/>
            <a:ext cx="1514791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37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  <p:sp>
        <p:nvSpPr>
          <p:cNvPr id="45" name="Rounded Rectangle 44">
            <a:hlinkClick r:id="rId38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15A8539-8096-435A-879F-3DC427E2D485}"/>
              </a:ext>
            </a:extLst>
          </p:cNvPr>
          <p:cNvSpPr txBox="1"/>
          <p:nvPr/>
        </p:nvSpPr>
        <p:spPr>
          <a:xfrm>
            <a:off x="1733550" y="930564"/>
            <a:ext cx="9030143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1/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“nghe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ngóng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”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cùng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loại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với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nhóm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nào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sau đây?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sao?</a:t>
            </a:r>
            <a:endParaRPr lang="vi-VN" sz="3200" b="1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A.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mệt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mỏi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tươi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tốt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mơ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mộng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B. nhanh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nhẹn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lo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lắng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xinh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xắn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73B7A56-A311-4FDD-A91B-78A6D1671E0A}"/>
              </a:ext>
            </a:extLst>
          </p:cNvPr>
          <p:cNvSpPr txBox="1"/>
          <p:nvPr/>
        </p:nvSpPr>
        <p:spPr>
          <a:xfrm>
            <a:off x="1733550" y="3446947"/>
            <a:ext cx="8774738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Thuộc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óm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A.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Liberation Serif"/>
            </a:endParaRPr>
          </a:p>
          <a:p>
            <a:pPr marL="635" marR="0" indent="-19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: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Nhóm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(A)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vì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đó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đều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ghép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,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còn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nhóm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(B)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là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các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láy</a:t>
            </a:r>
            <a:r>
              <a:rPr lang="vi-VN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.</a:t>
            </a:r>
            <a:endParaRPr lang="vi-VN" sz="1100" b="1" dirty="0">
              <a:solidFill>
                <a:schemeClr val="accent6">
                  <a:lumMod val="75000"/>
                </a:schemeClr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0573" y="3514739"/>
            <a:ext cx="877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B9F0D71-BA69-45A1-84A0-74437ABF9B93}"/>
              </a:ext>
            </a:extLst>
          </p:cNvPr>
          <p:cNvSpPr txBox="1"/>
          <p:nvPr/>
        </p:nvSpPr>
        <p:spPr>
          <a:xfrm>
            <a:off x="1352551" y="716966"/>
            <a:ext cx="88627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Liberation Serif"/>
                <a:cs typeface="Liberation Serif"/>
              </a:rPr>
              <a:t>2/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Chỉ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ra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biện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pháp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tu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từ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trong câu: “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làn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gió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thơ ngây”?  </a:t>
            </a:r>
            <a:endParaRPr lang="vi-VN" sz="3200" dirty="0">
              <a:solidFill>
                <a:srgbClr val="FF0000"/>
              </a:solidFill>
              <a:effectLst/>
              <a:latin typeface="+mj-lt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A. </a:t>
            </a:r>
            <a:r>
              <a:rPr lang="vi-VN" sz="3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Ẩn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dụ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                                             B. Nhân </a:t>
            </a:r>
            <a:r>
              <a:rPr lang="vi-VN" sz="3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hóa</a:t>
            </a:r>
            <a:endParaRPr lang="vi-VN" sz="3200" dirty="0">
              <a:solidFill>
                <a:srgbClr val="FF0000"/>
              </a:solidFill>
              <a:effectLst/>
              <a:latin typeface="+mj-lt"/>
              <a:ea typeface="Liberation Serif"/>
              <a:cs typeface="Liberation Serif"/>
            </a:endParaRPr>
          </a:p>
          <a:p>
            <a:pPr marL="635" marR="0" indent="-1905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C. So </a:t>
            </a:r>
            <a:r>
              <a:rPr lang="vi-VN" sz="3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sánh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                                          D. </a:t>
            </a:r>
            <a:r>
              <a:rPr lang="vi-VN" sz="3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Hoán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Liberation Serif"/>
              </a:rPr>
              <a:t>dụ</a:t>
            </a:r>
            <a:endParaRPr lang="vi-VN" sz="3200" dirty="0">
              <a:solidFill>
                <a:srgbClr val="FF0000"/>
              </a:solidFill>
              <a:effectLst/>
              <a:latin typeface="+mj-lt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9879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2210" y="3641795"/>
            <a:ext cx="877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A. So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D85855A-6BFF-4E48-BF4B-6187699BD136}"/>
              </a:ext>
            </a:extLst>
          </p:cNvPr>
          <p:cNvSpPr txBox="1"/>
          <p:nvPr/>
        </p:nvSpPr>
        <p:spPr>
          <a:xfrm>
            <a:off x="1038225" y="661661"/>
            <a:ext cx="10410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3/ 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Hai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câu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thơ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sau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sử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dụng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những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biện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pháp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nào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?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“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Mặt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trời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biển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như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hòn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lửa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Sóng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đã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cài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then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đêm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sập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cửa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”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A. So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sánh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nhân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hóa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           B.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Nhân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hóa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hoán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dụ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Ẩn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dụ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so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sánh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                 D. So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sánh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hoán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dụ</a:t>
            </a:r>
            <a:endParaRPr lang="vi-VN" sz="3200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35852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1" y="234498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9519" y="2782669"/>
            <a:ext cx="8774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B1DEC76-F5F3-4562-8933-BD9EA7DD0F8A}"/>
              </a:ext>
            </a:extLst>
          </p:cNvPr>
          <p:cNvSpPr txBox="1"/>
          <p:nvPr/>
        </p:nvSpPr>
        <p:spPr>
          <a:xfrm>
            <a:off x="1314450" y="1065312"/>
            <a:ext cx="9563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4/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hãy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cho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đã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xa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iberation Serif"/>
                <a:cs typeface="Liberation Serif"/>
              </a:rPr>
              <a:t>?</a:t>
            </a:r>
            <a:endParaRPr lang="vi-VN" sz="3200" b="1" dirty="0">
              <a:solidFill>
                <a:srgbClr val="FF0000"/>
              </a:solidFill>
              <a:effectLst/>
              <a:latin typeface="Liberation Serif"/>
              <a:ea typeface="Liberation Serif"/>
              <a:cs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7695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B7D4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0079" tIns="50040" rIns="100079" bIns="50040" numCol="1" anchor="t" anchorCtr="0" compatLnSpc="1">
        <a:prstTxWarp prst="textNoShape">
          <a:avLst/>
        </a:prstTxWarp>
      </a:bodyPr>
      <a:lstStyle>
        <a:defPPr marL="0" marR="0" indent="0" algn="ctr" defTabSz="100171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7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B7D4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0079" tIns="50040" rIns="100079" bIns="50040" numCol="1" anchor="t" anchorCtr="0" compatLnSpc="1">
        <a:prstTxWarp prst="textNoShape">
          <a:avLst/>
        </a:prstTxWarp>
      </a:bodyPr>
      <a:lstStyle>
        <a:defPPr marL="0" marR="0" indent="0" algn="ctr" defTabSz="100171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7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自定义 2300">
      <a:dk1>
        <a:sysClr val="windowText" lastClr="000000"/>
      </a:dk1>
      <a:lt1>
        <a:sysClr val="window" lastClr="FFFFFF"/>
      </a:lt1>
      <a:dk2>
        <a:srgbClr val="7AB27F"/>
      </a:dk2>
      <a:lt2>
        <a:srgbClr val="86B4A1"/>
      </a:lt2>
      <a:accent1>
        <a:srgbClr val="86B4A1"/>
      </a:accent1>
      <a:accent2>
        <a:srgbClr val="7AB27F"/>
      </a:accent2>
      <a:accent3>
        <a:srgbClr val="86B4A1"/>
      </a:accent3>
      <a:accent4>
        <a:srgbClr val="7AB27F"/>
      </a:accent4>
      <a:accent5>
        <a:srgbClr val="86B4A1"/>
      </a:accent5>
      <a:accent6>
        <a:srgbClr val="7AB27F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1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9072"/>
      </a:accent1>
      <a:accent2>
        <a:srgbClr val="5CAF77"/>
      </a:accent2>
      <a:accent3>
        <a:srgbClr val="3D9072"/>
      </a:accent3>
      <a:accent4>
        <a:srgbClr val="5CAF77"/>
      </a:accent4>
      <a:accent5>
        <a:srgbClr val="3D9072"/>
      </a:accent5>
      <a:accent6>
        <a:srgbClr val="5CAF77"/>
      </a:accent6>
      <a:hlink>
        <a:srgbClr val="0563C1"/>
      </a:hlink>
      <a:folHlink>
        <a:srgbClr val="954F72"/>
      </a:folHlink>
    </a:clrScheme>
    <a:fontScheme name="lks2l2wr">
      <a:majorFont>
        <a:latin typeface=""/>
        <a:ea typeface="阿里巴巴普惠体 L"/>
        <a:cs typeface=""/>
      </a:majorFont>
      <a:minorFont>
        <a:latin typeface=""/>
        <a:ea typeface="阿里巴巴普惠体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2963</Words>
  <Application>Microsoft Office PowerPoint</Application>
  <PresentationFormat>Màn hình rộng</PresentationFormat>
  <Paragraphs>240</Paragraphs>
  <Slides>34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34</vt:i4>
      </vt:variant>
    </vt:vector>
  </HeadingPairs>
  <TitlesOfParts>
    <vt:vector size="47" baseType="lpstr">
      <vt:lpstr>等线</vt:lpstr>
      <vt:lpstr>Arial</vt:lpstr>
      <vt:lpstr>Calibri</vt:lpstr>
      <vt:lpstr>Calibri Light</vt:lpstr>
      <vt:lpstr>Liberation Serif</vt:lpstr>
      <vt:lpstr>Times New Roman</vt:lpstr>
      <vt:lpstr>UVN Van Chuong Nang</vt:lpstr>
      <vt:lpstr>Zilla Slab Light</vt:lpstr>
      <vt:lpstr>Default Design</vt:lpstr>
      <vt:lpstr>Office 主题</vt:lpstr>
      <vt:lpstr>1_Office Theme</vt:lpstr>
      <vt:lpstr>第一PPT，www.1ppt.com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61</cp:revision>
  <dcterms:created xsi:type="dcterms:W3CDTF">2021-08-15T13:38:44Z</dcterms:created>
  <dcterms:modified xsi:type="dcterms:W3CDTF">2021-12-28T05:59:11Z</dcterms:modified>
</cp:coreProperties>
</file>